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8" r:id="rId2"/>
    <p:sldId id="315" r:id="rId3"/>
    <p:sldId id="760" r:id="rId4"/>
    <p:sldId id="761" r:id="rId5"/>
    <p:sldId id="767" r:id="rId6"/>
    <p:sldId id="710" r:id="rId7"/>
    <p:sldId id="766" r:id="rId8"/>
    <p:sldId id="671" r:id="rId9"/>
    <p:sldId id="732" r:id="rId10"/>
    <p:sldId id="772" r:id="rId11"/>
    <p:sldId id="773" r:id="rId12"/>
    <p:sldId id="769" r:id="rId13"/>
    <p:sldId id="770" r:id="rId14"/>
    <p:sldId id="730" r:id="rId15"/>
    <p:sldId id="771" r:id="rId16"/>
    <p:sldId id="26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BB190-C936-461C-A0A2-6D5187EF56A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B9B9A412-6148-4772-9E2D-DBCAEBFF8A92}">
      <dgm:prSet phldrT="[Metin]"/>
      <dgm:spPr/>
      <dgm:t>
        <a:bodyPr/>
        <a:lstStyle/>
        <a:p>
          <a:r>
            <a:rPr lang="tr-TR" dirty="0" err="1"/>
            <a:t>Hucurât</a:t>
          </a:r>
          <a:r>
            <a:rPr lang="tr-TR" dirty="0"/>
            <a:t> Suresi</a:t>
          </a:r>
        </a:p>
      </dgm:t>
    </dgm:pt>
    <dgm:pt modelId="{4F4C7A00-0B3E-462B-B2EB-241AFA482671}" type="parTrans" cxnId="{78272F66-8DDA-499F-8B02-86FFD3FFDE40}">
      <dgm:prSet/>
      <dgm:spPr/>
      <dgm:t>
        <a:bodyPr/>
        <a:lstStyle/>
        <a:p>
          <a:endParaRPr lang="tr-TR"/>
        </a:p>
      </dgm:t>
    </dgm:pt>
    <dgm:pt modelId="{18692245-BA04-40D2-BDCC-4D90C3E206C7}" type="sibTrans" cxnId="{78272F66-8DDA-499F-8B02-86FFD3FFDE40}">
      <dgm:prSet/>
      <dgm:spPr/>
      <dgm:t>
        <a:bodyPr/>
        <a:lstStyle/>
        <a:p>
          <a:endParaRPr lang="tr-TR"/>
        </a:p>
      </dgm:t>
    </dgm:pt>
    <dgm:pt modelId="{9B043AC9-90D1-406D-A59F-83A48B0C839A}">
      <dgm:prSet phldrT="[Metin]"/>
      <dgm:spPr/>
      <dgm:t>
        <a:bodyPr/>
        <a:lstStyle/>
        <a:p>
          <a:r>
            <a:rPr lang="tr-TR" dirty="0"/>
            <a:t>Medine’de inmiştir</a:t>
          </a:r>
        </a:p>
      </dgm:t>
    </dgm:pt>
    <dgm:pt modelId="{6A19978F-BD7E-4A77-AB9A-05ADC4732BCA}" type="parTrans" cxnId="{2939E718-9FF8-4E17-A9B9-81AB2E468C5B}">
      <dgm:prSet/>
      <dgm:spPr/>
      <dgm:t>
        <a:bodyPr/>
        <a:lstStyle/>
        <a:p>
          <a:endParaRPr lang="tr-TR"/>
        </a:p>
      </dgm:t>
    </dgm:pt>
    <dgm:pt modelId="{E043D10E-DE3F-4459-A441-5631CE2F9753}" type="sibTrans" cxnId="{2939E718-9FF8-4E17-A9B9-81AB2E468C5B}">
      <dgm:prSet/>
      <dgm:spPr/>
      <dgm:t>
        <a:bodyPr/>
        <a:lstStyle/>
        <a:p>
          <a:endParaRPr lang="tr-TR"/>
        </a:p>
      </dgm:t>
    </dgm:pt>
    <dgm:pt modelId="{E8ADCEFF-F901-4F86-8399-91D8E3636998}">
      <dgm:prSet phldrT="[Metin]"/>
      <dgm:spPr/>
      <dgm:t>
        <a:bodyPr/>
        <a:lstStyle/>
        <a:p>
          <a:r>
            <a:rPr lang="tr-TR" dirty="0"/>
            <a:t>18 ayettir</a:t>
          </a:r>
        </a:p>
      </dgm:t>
    </dgm:pt>
    <dgm:pt modelId="{22469178-E2A0-43FF-8621-16D37545AADE}" type="parTrans" cxnId="{3C0740D5-BCB6-45C2-959B-44E43F7DF762}">
      <dgm:prSet/>
      <dgm:spPr/>
      <dgm:t>
        <a:bodyPr/>
        <a:lstStyle/>
        <a:p>
          <a:endParaRPr lang="tr-TR"/>
        </a:p>
      </dgm:t>
    </dgm:pt>
    <dgm:pt modelId="{A5D5D357-8A92-46DA-8EA0-C35511E73A54}" type="sibTrans" cxnId="{3C0740D5-BCB6-45C2-959B-44E43F7DF762}">
      <dgm:prSet/>
      <dgm:spPr/>
      <dgm:t>
        <a:bodyPr/>
        <a:lstStyle/>
        <a:p>
          <a:endParaRPr lang="tr-TR"/>
        </a:p>
      </dgm:t>
    </dgm:pt>
    <dgm:pt modelId="{0928DE72-C1F0-4A49-8A8F-2720FF320C63}">
      <dgm:prSet phldrT="[Metin]"/>
      <dgm:spPr/>
      <dgm:t>
        <a:bodyPr/>
        <a:lstStyle/>
        <a:p>
          <a:r>
            <a:rPr lang="tr-TR" dirty="0"/>
            <a:t>49. suredir</a:t>
          </a:r>
        </a:p>
      </dgm:t>
    </dgm:pt>
    <dgm:pt modelId="{0CF77556-A2BA-4117-85E8-040AE00A7273}" type="parTrans" cxnId="{2486AD71-7C78-4A2A-BAF8-8F329F1FB7D8}">
      <dgm:prSet/>
      <dgm:spPr/>
      <dgm:t>
        <a:bodyPr/>
        <a:lstStyle/>
        <a:p>
          <a:endParaRPr lang="tr-TR"/>
        </a:p>
      </dgm:t>
    </dgm:pt>
    <dgm:pt modelId="{ABE61A2F-DB31-4867-97E1-5B27106517F6}" type="sibTrans" cxnId="{2486AD71-7C78-4A2A-BAF8-8F329F1FB7D8}">
      <dgm:prSet/>
      <dgm:spPr/>
      <dgm:t>
        <a:bodyPr/>
        <a:lstStyle/>
        <a:p>
          <a:endParaRPr lang="tr-TR"/>
        </a:p>
      </dgm:t>
    </dgm:pt>
    <dgm:pt modelId="{3DBC4943-BF6C-4062-A7D3-27E25E19C898}">
      <dgm:prSet/>
      <dgm:spPr/>
      <dgm:t>
        <a:bodyPr/>
        <a:lstStyle/>
        <a:p>
          <a:r>
            <a:rPr lang="tr-TR" dirty="0"/>
            <a:t>Sûre, adını dördüncü âyette geçen “Hucurât” kelimesinden almıştır</a:t>
          </a:r>
        </a:p>
      </dgm:t>
    </dgm:pt>
    <dgm:pt modelId="{9E5CDE44-98EB-4FC7-ADE9-FA944ACE7039}" type="parTrans" cxnId="{45608851-5D38-42F0-B343-5FF6697911E1}">
      <dgm:prSet/>
      <dgm:spPr/>
      <dgm:t>
        <a:bodyPr/>
        <a:lstStyle/>
        <a:p>
          <a:endParaRPr lang="tr-TR"/>
        </a:p>
      </dgm:t>
    </dgm:pt>
    <dgm:pt modelId="{C156C073-473C-4E38-83AD-134F17324EB1}" type="sibTrans" cxnId="{45608851-5D38-42F0-B343-5FF6697911E1}">
      <dgm:prSet/>
      <dgm:spPr/>
      <dgm:t>
        <a:bodyPr/>
        <a:lstStyle/>
        <a:p>
          <a:endParaRPr lang="tr-TR"/>
        </a:p>
      </dgm:t>
    </dgm:pt>
    <dgm:pt modelId="{738EFCC2-536B-47A2-A730-039890260B70}" type="pres">
      <dgm:prSet presAssocID="{9FDBB190-C936-461C-A0A2-6D5187EF56A5}" presName="Name0" presStyleCnt="0">
        <dgm:presLayoutVars>
          <dgm:chMax val="1"/>
          <dgm:dir/>
          <dgm:animLvl val="ctr"/>
          <dgm:resizeHandles val="exact"/>
        </dgm:presLayoutVars>
      </dgm:prSet>
      <dgm:spPr/>
    </dgm:pt>
    <dgm:pt modelId="{EFCE4378-0D7C-48B6-9E2A-6979CB7E8AEB}" type="pres">
      <dgm:prSet presAssocID="{B9B9A412-6148-4772-9E2D-DBCAEBFF8A92}" presName="centerShape" presStyleLbl="node0" presStyleIdx="0" presStyleCnt="1" custScaleX="124915" custScaleY="107235"/>
      <dgm:spPr/>
    </dgm:pt>
    <dgm:pt modelId="{1E670FA4-68F4-4DB5-8DCE-444914001F12}" type="pres">
      <dgm:prSet presAssocID="{6A19978F-BD7E-4A77-AB9A-05ADC4732BCA}" presName="parTrans" presStyleLbl="sibTrans2D1" presStyleIdx="0" presStyleCnt="4"/>
      <dgm:spPr/>
    </dgm:pt>
    <dgm:pt modelId="{7E08ACFC-3844-46BF-B50D-4B3F9E4632C3}" type="pres">
      <dgm:prSet presAssocID="{6A19978F-BD7E-4A77-AB9A-05ADC4732BCA}" presName="connectorText" presStyleLbl="sibTrans2D1" presStyleIdx="0" presStyleCnt="4"/>
      <dgm:spPr/>
    </dgm:pt>
    <dgm:pt modelId="{298EB063-1065-4D6F-90CE-174FA3423B2A}" type="pres">
      <dgm:prSet presAssocID="{9B043AC9-90D1-406D-A59F-83A48B0C839A}" presName="node" presStyleLbl="node1" presStyleIdx="0" presStyleCnt="4" custScaleX="124915" custScaleY="107235">
        <dgm:presLayoutVars>
          <dgm:bulletEnabled val="1"/>
        </dgm:presLayoutVars>
      </dgm:prSet>
      <dgm:spPr/>
    </dgm:pt>
    <dgm:pt modelId="{873216BA-7E84-4210-9AC7-848B7166A2E5}" type="pres">
      <dgm:prSet presAssocID="{22469178-E2A0-43FF-8621-16D37545AADE}" presName="parTrans" presStyleLbl="sibTrans2D1" presStyleIdx="1" presStyleCnt="4"/>
      <dgm:spPr/>
    </dgm:pt>
    <dgm:pt modelId="{626D072B-C46E-48C4-B9B2-997444E775D2}" type="pres">
      <dgm:prSet presAssocID="{22469178-E2A0-43FF-8621-16D37545AADE}" presName="connectorText" presStyleLbl="sibTrans2D1" presStyleIdx="1" presStyleCnt="4"/>
      <dgm:spPr/>
    </dgm:pt>
    <dgm:pt modelId="{000B91A7-D7C1-4648-B963-418BA95B3B80}" type="pres">
      <dgm:prSet presAssocID="{E8ADCEFF-F901-4F86-8399-91D8E3636998}" presName="node" presStyleLbl="node1" presStyleIdx="1" presStyleCnt="4" custScaleX="124915" custScaleY="107235" custRadScaleRad="108359">
        <dgm:presLayoutVars>
          <dgm:bulletEnabled val="1"/>
        </dgm:presLayoutVars>
      </dgm:prSet>
      <dgm:spPr/>
    </dgm:pt>
    <dgm:pt modelId="{48BA3D3C-0595-457E-AE4C-0C0F2B5CC455}" type="pres">
      <dgm:prSet presAssocID="{0CF77556-A2BA-4117-85E8-040AE00A7273}" presName="parTrans" presStyleLbl="sibTrans2D1" presStyleIdx="2" presStyleCnt="4"/>
      <dgm:spPr/>
    </dgm:pt>
    <dgm:pt modelId="{BB63EF68-26A9-42A2-B303-0C4B2CA4DD7D}" type="pres">
      <dgm:prSet presAssocID="{0CF77556-A2BA-4117-85E8-040AE00A7273}" presName="connectorText" presStyleLbl="sibTrans2D1" presStyleIdx="2" presStyleCnt="4"/>
      <dgm:spPr/>
    </dgm:pt>
    <dgm:pt modelId="{1662D751-2368-4A85-AF92-5EB0EA1FC5B8}" type="pres">
      <dgm:prSet presAssocID="{0928DE72-C1F0-4A49-8A8F-2720FF320C63}" presName="node" presStyleLbl="node1" presStyleIdx="2" presStyleCnt="4" custScaleX="124915" custScaleY="107235">
        <dgm:presLayoutVars>
          <dgm:bulletEnabled val="1"/>
        </dgm:presLayoutVars>
      </dgm:prSet>
      <dgm:spPr/>
    </dgm:pt>
    <dgm:pt modelId="{A59DD485-C2C7-4D17-BC2D-EAC14505A3DA}" type="pres">
      <dgm:prSet presAssocID="{9E5CDE44-98EB-4FC7-ADE9-FA944ACE7039}" presName="parTrans" presStyleLbl="sibTrans2D1" presStyleIdx="3" presStyleCnt="4"/>
      <dgm:spPr/>
    </dgm:pt>
    <dgm:pt modelId="{4BE34D18-27B9-4A9B-A32E-BA06BA0067FD}" type="pres">
      <dgm:prSet presAssocID="{9E5CDE44-98EB-4FC7-ADE9-FA944ACE7039}" presName="connectorText" presStyleLbl="sibTrans2D1" presStyleIdx="3" presStyleCnt="4"/>
      <dgm:spPr/>
    </dgm:pt>
    <dgm:pt modelId="{77206511-ED8A-43AA-A255-7D537AC7FD82}" type="pres">
      <dgm:prSet presAssocID="{3DBC4943-BF6C-4062-A7D3-27E25E19C898}" presName="node" presStyleLbl="node1" presStyleIdx="3" presStyleCnt="4" custScaleX="190274" custScaleY="162385" custRadScaleRad="133836" custRadScaleInc="0">
        <dgm:presLayoutVars>
          <dgm:bulletEnabled val="1"/>
        </dgm:presLayoutVars>
      </dgm:prSet>
      <dgm:spPr/>
    </dgm:pt>
  </dgm:ptLst>
  <dgm:cxnLst>
    <dgm:cxn modelId="{7BF91914-5542-4370-B4F2-F25B5B50E24A}" type="presOf" srcId="{9E5CDE44-98EB-4FC7-ADE9-FA944ACE7039}" destId="{A59DD485-C2C7-4D17-BC2D-EAC14505A3DA}" srcOrd="0" destOrd="0" presId="urn:microsoft.com/office/officeart/2005/8/layout/radial5"/>
    <dgm:cxn modelId="{44F74017-D62B-4B94-B939-C0930607CE5B}" type="presOf" srcId="{22469178-E2A0-43FF-8621-16D37545AADE}" destId="{873216BA-7E84-4210-9AC7-848B7166A2E5}" srcOrd="0" destOrd="0" presId="urn:microsoft.com/office/officeart/2005/8/layout/radial5"/>
    <dgm:cxn modelId="{2939E718-9FF8-4E17-A9B9-81AB2E468C5B}" srcId="{B9B9A412-6148-4772-9E2D-DBCAEBFF8A92}" destId="{9B043AC9-90D1-406D-A59F-83A48B0C839A}" srcOrd="0" destOrd="0" parTransId="{6A19978F-BD7E-4A77-AB9A-05ADC4732BCA}" sibTransId="{E043D10E-DE3F-4459-A441-5631CE2F9753}"/>
    <dgm:cxn modelId="{950F5233-D1D4-4A49-A74D-B23F25C41E87}" type="presOf" srcId="{0928DE72-C1F0-4A49-8A8F-2720FF320C63}" destId="{1662D751-2368-4A85-AF92-5EB0EA1FC5B8}" srcOrd="0" destOrd="0" presId="urn:microsoft.com/office/officeart/2005/8/layout/radial5"/>
    <dgm:cxn modelId="{1C971A3F-C4F2-437E-8B1E-8C7E73E3B134}" type="presOf" srcId="{9E5CDE44-98EB-4FC7-ADE9-FA944ACE7039}" destId="{4BE34D18-27B9-4A9B-A32E-BA06BA0067FD}" srcOrd="1" destOrd="0" presId="urn:microsoft.com/office/officeart/2005/8/layout/radial5"/>
    <dgm:cxn modelId="{78272F66-8DDA-499F-8B02-86FFD3FFDE40}" srcId="{9FDBB190-C936-461C-A0A2-6D5187EF56A5}" destId="{B9B9A412-6148-4772-9E2D-DBCAEBFF8A92}" srcOrd="0" destOrd="0" parTransId="{4F4C7A00-0B3E-462B-B2EB-241AFA482671}" sibTransId="{18692245-BA04-40D2-BDCC-4D90C3E206C7}"/>
    <dgm:cxn modelId="{6C0E9067-A2CA-4AE9-A0C7-0B5A71E8B3C7}" type="presOf" srcId="{9B043AC9-90D1-406D-A59F-83A48B0C839A}" destId="{298EB063-1065-4D6F-90CE-174FA3423B2A}" srcOrd="0" destOrd="0" presId="urn:microsoft.com/office/officeart/2005/8/layout/radial5"/>
    <dgm:cxn modelId="{45608851-5D38-42F0-B343-5FF6697911E1}" srcId="{B9B9A412-6148-4772-9E2D-DBCAEBFF8A92}" destId="{3DBC4943-BF6C-4062-A7D3-27E25E19C898}" srcOrd="3" destOrd="0" parTransId="{9E5CDE44-98EB-4FC7-ADE9-FA944ACE7039}" sibTransId="{C156C073-473C-4E38-83AD-134F17324EB1}"/>
    <dgm:cxn modelId="{2486AD71-7C78-4A2A-BAF8-8F329F1FB7D8}" srcId="{B9B9A412-6148-4772-9E2D-DBCAEBFF8A92}" destId="{0928DE72-C1F0-4A49-8A8F-2720FF320C63}" srcOrd="2" destOrd="0" parTransId="{0CF77556-A2BA-4117-85E8-040AE00A7273}" sibTransId="{ABE61A2F-DB31-4867-97E1-5B27106517F6}"/>
    <dgm:cxn modelId="{FF5DC054-6744-415D-A9A0-8BD222F674FF}" type="presOf" srcId="{0CF77556-A2BA-4117-85E8-040AE00A7273}" destId="{BB63EF68-26A9-42A2-B303-0C4B2CA4DD7D}" srcOrd="1" destOrd="0" presId="urn:microsoft.com/office/officeart/2005/8/layout/radial5"/>
    <dgm:cxn modelId="{EEC59058-B8D0-47DE-BACB-54D602637D19}" type="presOf" srcId="{6A19978F-BD7E-4A77-AB9A-05ADC4732BCA}" destId="{7E08ACFC-3844-46BF-B50D-4B3F9E4632C3}" srcOrd="1" destOrd="0" presId="urn:microsoft.com/office/officeart/2005/8/layout/radial5"/>
    <dgm:cxn modelId="{BEC72292-13D4-4EBE-94CF-188DA18D9415}" type="presOf" srcId="{3DBC4943-BF6C-4062-A7D3-27E25E19C898}" destId="{77206511-ED8A-43AA-A255-7D537AC7FD82}" srcOrd="0" destOrd="0" presId="urn:microsoft.com/office/officeart/2005/8/layout/radial5"/>
    <dgm:cxn modelId="{6E5C0096-B378-4DE7-8298-1AAF4B5C80DE}" type="presOf" srcId="{9FDBB190-C936-461C-A0A2-6D5187EF56A5}" destId="{738EFCC2-536B-47A2-A730-039890260B70}" srcOrd="0" destOrd="0" presId="urn:microsoft.com/office/officeart/2005/8/layout/radial5"/>
    <dgm:cxn modelId="{7CA77699-F1E1-4D1C-BD9B-780C343FB837}" type="presOf" srcId="{B9B9A412-6148-4772-9E2D-DBCAEBFF8A92}" destId="{EFCE4378-0D7C-48B6-9E2A-6979CB7E8AEB}" srcOrd="0" destOrd="0" presId="urn:microsoft.com/office/officeart/2005/8/layout/radial5"/>
    <dgm:cxn modelId="{8F71F49C-8938-4453-A6A5-C1140D725BDA}" type="presOf" srcId="{6A19978F-BD7E-4A77-AB9A-05ADC4732BCA}" destId="{1E670FA4-68F4-4DB5-8DCE-444914001F12}" srcOrd="0" destOrd="0" presId="urn:microsoft.com/office/officeart/2005/8/layout/radial5"/>
    <dgm:cxn modelId="{7C83D39F-E269-4ED2-B53E-D1113F75E130}" type="presOf" srcId="{22469178-E2A0-43FF-8621-16D37545AADE}" destId="{626D072B-C46E-48C4-B9B2-997444E775D2}" srcOrd="1" destOrd="0" presId="urn:microsoft.com/office/officeart/2005/8/layout/radial5"/>
    <dgm:cxn modelId="{0FEBCDBF-7170-4964-BD7B-5F8E1AD3C9E0}" type="presOf" srcId="{0CF77556-A2BA-4117-85E8-040AE00A7273}" destId="{48BA3D3C-0595-457E-AE4C-0C0F2B5CC455}" srcOrd="0" destOrd="0" presId="urn:microsoft.com/office/officeart/2005/8/layout/radial5"/>
    <dgm:cxn modelId="{3C0740D5-BCB6-45C2-959B-44E43F7DF762}" srcId="{B9B9A412-6148-4772-9E2D-DBCAEBFF8A92}" destId="{E8ADCEFF-F901-4F86-8399-91D8E3636998}" srcOrd="1" destOrd="0" parTransId="{22469178-E2A0-43FF-8621-16D37545AADE}" sibTransId="{A5D5D357-8A92-46DA-8EA0-C35511E73A54}"/>
    <dgm:cxn modelId="{F270C4E4-757D-4793-8749-29437A8AD7E6}" type="presOf" srcId="{E8ADCEFF-F901-4F86-8399-91D8E3636998}" destId="{000B91A7-D7C1-4648-B963-418BA95B3B80}" srcOrd="0" destOrd="0" presId="urn:microsoft.com/office/officeart/2005/8/layout/radial5"/>
    <dgm:cxn modelId="{24F97FAD-6A54-4D5A-BEC8-230A4DC9CC05}" type="presParOf" srcId="{738EFCC2-536B-47A2-A730-039890260B70}" destId="{EFCE4378-0D7C-48B6-9E2A-6979CB7E8AEB}" srcOrd="0" destOrd="0" presId="urn:microsoft.com/office/officeart/2005/8/layout/radial5"/>
    <dgm:cxn modelId="{007FCD72-EA1E-4869-AED8-A3A2C61EA51A}" type="presParOf" srcId="{738EFCC2-536B-47A2-A730-039890260B70}" destId="{1E670FA4-68F4-4DB5-8DCE-444914001F12}" srcOrd="1" destOrd="0" presId="urn:microsoft.com/office/officeart/2005/8/layout/radial5"/>
    <dgm:cxn modelId="{60323BA3-2908-4034-B3FE-63E4123B24F3}" type="presParOf" srcId="{1E670FA4-68F4-4DB5-8DCE-444914001F12}" destId="{7E08ACFC-3844-46BF-B50D-4B3F9E4632C3}" srcOrd="0" destOrd="0" presId="urn:microsoft.com/office/officeart/2005/8/layout/radial5"/>
    <dgm:cxn modelId="{F64B2144-C265-4DA1-AA7E-502F361C8A99}" type="presParOf" srcId="{738EFCC2-536B-47A2-A730-039890260B70}" destId="{298EB063-1065-4D6F-90CE-174FA3423B2A}" srcOrd="2" destOrd="0" presId="urn:microsoft.com/office/officeart/2005/8/layout/radial5"/>
    <dgm:cxn modelId="{0B1A9E55-57B7-43B2-850E-E2E42203D6C7}" type="presParOf" srcId="{738EFCC2-536B-47A2-A730-039890260B70}" destId="{873216BA-7E84-4210-9AC7-848B7166A2E5}" srcOrd="3" destOrd="0" presId="urn:microsoft.com/office/officeart/2005/8/layout/radial5"/>
    <dgm:cxn modelId="{529C64C1-D660-4CE9-B4FB-D3265E44952A}" type="presParOf" srcId="{873216BA-7E84-4210-9AC7-848B7166A2E5}" destId="{626D072B-C46E-48C4-B9B2-997444E775D2}" srcOrd="0" destOrd="0" presId="urn:microsoft.com/office/officeart/2005/8/layout/radial5"/>
    <dgm:cxn modelId="{36F00D5F-6974-4214-80B1-4B5A09BA0532}" type="presParOf" srcId="{738EFCC2-536B-47A2-A730-039890260B70}" destId="{000B91A7-D7C1-4648-B963-418BA95B3B80}" srcOrd="4" destOrd="0" presId="urn:microsoft.com/office/officeart/2005/8/layout/radial5"/>
    <dgm:cxn modelId="{313C3B5E-F86D-40E0-986E-AA20D84EB1EA}" type="presParOf" srcId="{738EFCC2-536B-47A2-A730-039890260B70}" destId="{48BA3D3C-0595-457E-AE4C-0C0F2B5CC455}" srcOrd="5" destOrd="0" presId="urn:microsoft.com/office/officeart/2005/8/layout/radial5"/>
    <dgm:cxn modelId="{14C452A3-5D9E-485F-8F35-A5913427E155}" type="presParOf" srcId="{48BA3D3C-0595-457E-AE4C-0C0F2B5CC455}" destId="{BB63EF68-26A9-42A2-B303-0C4B2CA4DD7D}" srcOrd="0" destOrd="0" presId="urn:microsoft.com/office/officeart/2005/8/layout/radial5"/>
    <dgm:cxn modelId="{B8AEA5C7-43C5-45C9-A0A6-4BE134204B1E}" type="presParOf" srcId="{738EFCC2-536B-47A2-A730-039890260B70}" destId="{1662D751-2368-4A85-AF92-5EB0EA1FC5B8}" srcOrd="6" destOrd="0" presId="urn:microsoft.com/office/officeart/2005/8/layout/radial5"/>
    <dgm:cxn modelId="{562B4A88-490D-414B-A24B-211DB9446721}" type="presParOf" srcId="{738EFCC2-536B-47A2-A730-039890260B70}" destId="{A59DD485-C2C7-4D17-BC2D-EAC14505A3DA}" srcOrd="7" destOrd="0" presId="urn:microsoft.com/office/officeart/2005/8/layout/radial5"/>
    <dgm:cxn modelId="{1AD6F4B1-C324-404F-B0E7-51A228E70B96}" type="presParOf" srcId="{A59DD485-C2C7-4D17-BC2D-EAC14505A3DA}" destId="{4BE34D18-27B9-4A9B-A32E-BA06BA0067FD}" srcOrd="0" destOrd="0" presId="urn:microsoft.com/office/officeart/2005/8/layout/radial5"/>
    <dgm:cxn modelId="{FAC15DBE-8700-4E55-8C38-2889378827C9}" type="presParOf" srcId="{738EFCC2-536B-47A2-A730-039890260B70}" destId="{77206511-ED8A-43AA-A255-7D537AC7FD8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582B2F0C-F559-431F-BE43-803B4010E08D}">
      <dgm:prSet phldrT="[Metin]" custT="1"/>
      <dgm:spPr/>
      <dgm:t>
        <a:bodyPr/>
        <a:lstStyle/>
        <a:p>
          <a:r>
            <a:rPr lang="tr-TR" sz="2800" dirty="0"/>
            <a:t>Üstünlüğün fırsat eşitliği içinde yapılacak yarışla elde edileceği</a:t>
          </a:r>
        </a:p>
      </dgm:t>
    </dgm:pt>
    <dgm:pt modelId="{F36D449A-8E55-46FA-A656-EE442E53B0EF}" type="parTrans" cxnId="{488F816D-CBAC-4D7E-A362-65AE79182267}">
      <dgm:prSet/>
      <dgm:spPr/>
      <dgm:t>
        <a:bodyPr/>
        <a:lstStyle/>
        <a:p>
          <a:endParaRPr lang="tr-TR" sz="2000"/>
        </a:p>
      </dgm:t>
    </dgm:pt>
    <dgm:pt modelId="{D2E11C17-2140-4820-B281-948BD8E379BC}" type="sibTrans" cxnId="{488F816D-CBAC-4D7E-A362-65AE79182267}">
      <dgm:prSet/>
      <dgm:spPr/>
      <dgm:t>
        <a:bodyPr/>
        <a:lstStyle/>
        <a:p>
          <a:endParaRPr lang="tr-TR"/>
        </a:p>
      </dgm:t>
    </dgm:pt>
    <dgm:pt modelId="{7E5D6A11-A6A8-4462-85CF-D6202BB29A10}">
      <dgm:prSet phldrT="[Metin]" custT="1"/>
      <dgm:spPr/>
      <dgm:t>
        <a:bodyPr/>
        <a:lstStyle/>
        <a:p>
          <a:r>
            <a:rPr lang="tr-TR" sz="4000" dirty="0" err="1"/>
            <a:t>Hucurât</a:t>
          </a:r>
          <a:r>
            <a:rPr lang="tr-TR" sz="4000" dirty="0"/>
            <a:t> Suresinin başlıca konuları</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E46D0B80-5621-432D-A68B-18B4D5309425}">
      <dgm:prSet custT="1"/>
      <dgm:spPr/>
      <dgm:t>
        <a:bodyPr/>
        <a:lstStyle/>
        <a:p>
          <a:r>
            <a:rPr lang="tr-TR" sz="2800" dirty="0"/>
            <a:t>İnsanların kök birliği ve eşitliği</a:t>
          </a:r>
        </a:p>
      </dgm:t>
    </dgm:pt>
    <dgm:pt modelId="{6BB11ED9-76DB-4FE4-A5CD-8BDFFFE20E08}" type="parTrans" cxnId="{622A33ED-4BDC-4AA6-9D40-70A4D3EF9257}">
      <dgm:prSet/>
      <dgm:spPr/>
      <dgm:t>
        <a:bodyPr/>
        <a:lstStyle/>
        <a:p>
          <a:endParaRPr lang="tr-TR" sz="2000"/>
        </a:p>
      </dgm:t>
    </dgm:pt>
    <dgm:pt modelId="{548B7F4F-9F61-4713-AA16-C3DAC9B25998}" type="sibTrans" cxnId="{622A33ED-4BDC-4AA6-9D40-70A4D3EF9257}">
      <dgm:prSet/>
      <dgm:spPr/>
      <dgm:t>
        <a:bodyPr/>
        <a:lstStyle/>
        <a:p>
          <a:endParaRPr lang="tr-TR"/>
        </a:p>
      </dgm:t>
    </dgm:pt>
    <dgm:pt modelId="{1471E980-7998-458C-9DAF-59BCA15F4462}">
      <dgm:prSet custT="1"/>
      <dgm:spPr/>
      <dgm:t>
        <a:bodyPr/>
        <a:lstStyle/>
        <a:p>
          <a:r>
            <a:rPr lang="tr-TR" sz="2800" dirty="0"/>
            <a:t>Müminler arasında çıkacak anlaşmazlıkların çözümü</a:t>
          </a:r>
        </a:p>
      </dgm:t>
    </dgm:pt>
    <dgm:pt modelId="{1F321E82-6F05-46E7-8C17-9CEC346F2363}" type="parTrans" cxnId="{453823E4-D175-4F8E-A819-21335A6A138A}">
      <dgm:prSet/>
      <dgm:spPr/>
      <dgm:t>
        <a:bodyPr/>
        <a:lstStyle/>
        <a:p>
          <a:endParaRPr lang="tr-TR" sz="2000"/>
        </a:p>
      </dgm:t>
    </dgm:pt>
    <dgm:pt modelId="{1FD23129-4069-4A17-8406-F92E4E6346C8}" type="sibTrans" cxnId="{453823E4-D175-4F8E-A819-21335A6A138A}">
      <dgm:prSet/>
      <dgm:spPr/>
      <dgm:t>
        <a:bodyPr/>
        <a:lstStyle/>
        <a:p>
          <a:endParaRPr lang="tr-TR"/>
        </a:p>
      </dgm:t>
    </dgm:pt>
    <dgm:pt modelId="{9C183AAB-AC52-431B-88BF-921AA40ECB15}">
      <dgm:prSet custT="1"/>
      <dgm:spPr/>
      <dgm:t>
        <a:bodyPr/>
        <a:lstStyle/>
        <a:p>
          <a:r>
            <a:rPr lang="tr-TR" sz="2800" dirty="0" err="1"/>
            <a:t>Mü’minlerin</a:t>
          </a:r>
          <a:r>
            <a:rPr lang="tr-TR" sz="2800" dirty="0"/>
            <a:t>, gerek Hz. Peygambere karşı, gerek kendi aralarında uymaları gereken bazı görgü ve ahlâk kuralları </a:t>
          </a:r>
        </a:p>
      </dgm:t>
    </dgm:pt>
    <dgm:pt modelId="{E7A673E3-2085-44F4-95BA-77B922C8A499}" type="parTrans" cxnId="{674A08F4-4D6C-4353-8236-A17D5019768B}">
      <dgm:prSet/>
      <dgm:spPr/>
      <dgm:t>
        <a:bodyPr/>
        <a:lstStyle/>
        <a:p>
          <a:endParaRPr lang="tr-TR" sz="2000"/>
        </a:p>
      </dgm:t>
    </dgm:pt>
    <dgm:pt modelId="{BDB1BF60-E4AA-4E4F-BA5A-C93DEA2B27FC}" type="sibTrans" cxnId="{674A08F4-4D6C-4353-8236-A17D5019768B}">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custScaleX="386971" custScaleY="91620"/>
      <dgm:spPr/>
    </dgm:pt>
    <dgm:pt modelId="{D37F2E66-4937-43C7-9E1D-18F7A63191FD}" type="pres">
      <dgm:prSet presAssocID="{7E5D6A11-A6A8-4462-85CF-D6202BB29A10}" presName="rootConnector" presStyleLbl="node1" presStyleIdx="0" presStyleCnt="1"/>
      <dgm:spPr/>
    </dgm:pt>
    <dgm:pt modelId="{ABECEAB3-F620-4613-8148-2CA87382555C}" type="pres">
      <dgm:prSet presAssocID="{7E5D6A11-A6A8-4462-85CF-D6202BB29A10}" presName="childShape" presStyleCnt="0"/>
      <dgm:spPr/>
    </dgm:pt>
    <dgm:pt modelId="{1DA0E2B0-B0F4-4B4A-8F45-3106A28E64A3}" type="pres">
      <dgm:prSet presAssocID="{E7A673E3-2085-44F4-95BA-77B922C8A499}" presName="Name13" presStyleLbl="parChTrans1D2" presStyleIdx="0" presStyleCnt="4" custSzX="476896"/>
      <dgm:spPr/>
    </dgm:pt>
    <dgm:pt modelId="{C984BB81-0018-4F78-AD79-C12F3A63EDAD}" type="pres">
      <dgm:prSet presAssocID="{9C183AAB-AC52-431B-88BF-921AA40ECB15}" presName="childText" presStyleLbl="bgAcc1" presStyleIdx="0" presStyleCnt="4" custScaleX="499804">
        <dgm:presLayoutVars>
          <dgm:bulletEnabled val="1"/>
        </dgm:presLayoutVars>
      </dgm:prSet>
      <dgm:spPr/>
    </dgm:pt>
    <dgm:pt modelId="{CCFDE2C4-65C7-4674-AAA7-C66AC71C65B9}" type="pres">
      <dgm:prSet presAssocID="{1F321E82-6F05-46E7-8C17-9CEC346F2363}" presName="Name13" presStyleLbl="parChTrans1D2" presStyleIdx="1" presStyleCnt="4" custSzX="476896"/>
      <dgm:spPr/>
    </dgm:pt>
    <dgm:pt modelId="{6A0302F6-F5C1-46A9-B218-1891B4F42E6B}" type="pres">
      <dgm:prSet presAssocID="{1471E980-7998-458C-9DAF-59BCA15F4462}" presName="childText" presStyleLbl="bgAcc1" presStyleIdx="1" presStyleCnt="4" custScaleX="499804">
        <dgm:presLayoutVars>
          <dgm:bulletEnabled val="1"/>
        </dgm:presLayoutVars>
      </dgm:prSet>
      <dgm:spPr/>
    </dgm:pt>
    <dgm:pt modelId="{297CE570-0975-4292-8EC2-DDD4657C4012}" type="pres">
      <dgm:prSet presAssocID="{6BB11ED9-76DB-4FE4-A5CD-8BDFFFE20E08}" presName="Name13" presStyleLbl="parChTrans1D2" presStyleIdx="2" presStyleCnt="4" custSzX="476896"/>
      <dgm:spPr/>
    </dgm:pt>
    <dgm:pt modelId="{66849E55-3CE4-45FA-B5F2-020496E0E8D9}" type="pres">
      <dgm:prSet presAssocID="{E46D0B80-5621-432D-A68B-18B4D5309425}" presName="childText" presStyleLbl="bgAcc1" presStyleIdx="2" presStyleCnt="4" custScaleX="499804">
        <dgm:presLayoutVars>
          <dgm:bulletEnabled val="1"/>
        </dgm:presLayoutVars>
      </dgm:prSet>
      <dgm:spPr/>
    </dgm:pt>
    <dgm:pt modelId="{6398C25A-590A-4962-A6FC-BD2E8AA78856}" type="pres">
      <dgm:prSet presAssocID="{F36D449A-8E55-46FA-A656-EE442E53B0EF}" presName="Name13" presStyleLbl="parChTrans1D2" presStyleIdx="3" presStyleCnt="4" custSzX="476896"/>
      <dgm:spPr/>
    </dgm:pt>
    <dgm:pt modelId="{1D82805B-BC0C-462D-B598-FBA179CE2E4F}" type="pres">
      <dgm:prSet presAssocID="{582B2F0C-F559-431F-BE43-803B4010E08D}" presName="childText" presStyleLbl="bgAcc1" presStyleIdx="3" presStyleCnt="4" custScaleX="499804">
        <dgm:presLayoutVars>
          <dgm:bulletEnabled val="1"/>
        </dgm:presLayoutVars>
      </dgm:prSet>
      <dgm:spPr/>
    </dgm:pt>
  </dgm:ptLst>
  <dgm:cxnLst>
    <dgm:cxn modelId="{5229421A-1FBF-4615-8DA3-1DC8E6475849}" type="presOf" srcId="{E7A673E3-2085-44F4-95BA-77B922C8A499}" destId="{1DA0E2B0-B0F4-4B4A-8F45-3106A28E64A3}" srcOrd="0" destOrd="0" presId="urn:microsoft.com/office/officeart/2005/8/layout/hierarchy3"/>
    <dgm:cxn modelId="{57159C23-146D-4C90-9AB5-F3E7926310EA}" type="presOf" srcId="{1F321E82-6F05-46E7-8C17-9CEC346F2363}" destId="{CCFDE2C4-65C7-4674-AAA7-C66AC71C65B9}" srcOrd="0" destOrd="0" presId="urn:microsoft.com/office/officeart/2005/8/layout/hierarchy3"/>
    <dgm:cxn modelId="{08700A2D-20C0-4A29-8EB7-617BD215622F}" type="presOf" srcId="{7E5D6A11-A6A8-4462-85CF-D6202BB29A10}" destId="{D37F2E66-4937-43C7-9E1D-18F7A63191FD}" srcOrd="1" destOrd="0" presId="urn:microsoft.com/office/officeart/2005/8/layout/hierarchy3"/>
    <dgm:cxn modelId="{5CD7A363-5101-411E-B501-B1FD6B703645}" type="presOf" srcId="{9C183AAB-AC52-431B-88BF-921AA40ECB15}" destId="{C984BB81-0018-4F78-AD79-C12F3A63EDAD}" srcOrd="0" destOrd="0" presId="urn:microsoft.com/office/officeart/2005/8/layout/hierarchy3"/>
    <dgm:cxn modelId="{F00C3D67-C7B8-4283-9D53-8F4E8916ED69}" type="presOf" srcId="{6BB11ED9-76DB-4FE4-A5CD-8BDFFFE20E08}" destId="{297CE570-0975-4292-8EC2-DDD4657C4012}" srcOrd="0" destOrd="0" presId="urn:microsoft.com/office/officeart/2005/8/layout/hierarchy3"/>
    <dgm:cxn modelId="{488F816D-CBAC-4D7E-A362-65AE79182267}" srcId="{7E5D6A11-A6A8-4462-85CF-D6202BB29A10}" destId="{582B2F0C-F559-431F-BE43-803B4010E08D}" srcOrd="3" destOrd="0" parTransId="{F36D449A-8E55-46FA-A656-EE442E53B0EF}" sibTransId="{D2E11C17-2140-4820-B281-948BD8E379BC}"/>
    <dgm:cxn modelId="{43FFA68B-1F20-4581-8D26-418DACDBB5AD}" type="presOf" srcId="{F36D449A-8E55-46FA-A656-EE442E53B0EF}" destId="{6398C25A-590A-4962-A6FC-BD2E8AA78856}" srcOrd="0" destOrd="0" presId="urn:microsoft.com/office/officeart/2005/8/layout/hierarchy3"/>
    <dgm:cxn modelId="{3F56568F-77E4-415A-9F1D-2741EA6E3872}" type="presOf" srcId="{E46D0B80-5621-432D-A68B-18B4D5309425}" destId="{66849E55-3CE4-45FA-B5F2-020496E0E8D9}" srcOrd="0" destOrd="0" presId="urn:microsoft.com/office/officeart/2005/8/layout/hierarchy3"/>
    <dgm:cxn modelId="{5104EBB6-E6CE-4A3D-9D5A-EC1E6335E608}" type="presOf" srcId="{582B2F0C-F559-431F-BE43-803B4010E08D}" destId="{1D82805B-BC0C-462D-B598-FBA179CE2E4F}" srcOrd="0" destOrd="0" presId="urn:microsoft.com/office/officeart/2005/8/layout/hierarchy3"/>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E5E4EBDA-1511-403E-985D-40879FBF9981}" type="presOf" srcId="{230A9E22-EBCE-4159-AE6A-307B687E7E16}" destId="{02EB54F6-052F-40B6-9F74-42A0235D2DAC}" srcOrd="0" destOrd="0" presId="urn:microsoft.com/office/officeart/2005/8/layout/hierarchy3"/>
    <dgm:cxn modelId="{453823E4-D175-4F8E-A819-21335A6A138A}" srcId="{7E5D6A11-A6A8-4462-85CF-D6202BB29A10}" destId="{1471E980-7998-458C-9DAF-59BCA15F4462}" srcOrd="1" destOrd="0" parTransId="{1F321E82-6F05-46E7-8C17-9CEC346F2363}" sibTransId="{1FD23129-4069-4A17-8406-F92E4E6346C8}"/>
    <dgm:cxn modelId="{622A33ED-4BDC-4AA6-9D40-70A4D3EF9257}" srcId="{7E5D6A11-A6A8-4462-85CF-D6202BB29A10}" destId="{E46D0B80-5621-432D-A68B-18B4D5309425}" srcOrd="2" destOrd="0" parTransId="{6BB11ED9-76DB-4FE4-A5CD-8BDFFFE20E08}" sibTransId="{548B7F4F-9F61-4713-AA16-C3DAC9B25998}"/>
    <dgm:cxn modelId="{51A4B0ED-DD7A-40DA-A671-6884B86BAB3E}" type="presOf" srcId="{1471E980-7998-458C-9DAF-59BCA15F4462}" destId="{6A0302F6-F5C1-46A9-B218-1891B4F42E6B}" srcOrd="0" destOrd="0" presId="urn:microsoft.com/office/officeart/2005/8/layout/hierarchy3"/>
    <dgm:cxn modelId="{674A08F4-4D6C-4353-8236-A17D5019768B}" srcId="{7E5D6A11-A6A8-4462-85CF-D6202BB29A10}" destId="{9C183AAB-AC52-431B-88BF-921AA40ECB15}" srcOrd="0" destOrd="0" parTransId="{E7A673E3-2085-44F4-95BA-77B922C8A499}" sibTransId="{BDB1BF60-E4AA-4E4F-BA5A-C93DEA2B27FC}"/>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21CFD967-CD14-40DB-95E6-FA852FC8A570}" type="presParOf" srcId="{ABECEAB3-F620-4613-8148-2CA87382555C}" destId="{1DA0E2B0-B0F4-4B4A-8F45-3106A28E64A3}" srcOrd="0" destOrd="0" presId="urn:microsoft.com/office/officeart/2005/8/layout/hierarchy3"/>
    <dgm:cxn modelId="{921FD2AE-141F-437B-948F-358BE65FAD2C}" type="presParOf" srcId="{ABECEAB3-F620-4613-8148-2CA87382555C}" destId="{C984BB81-0018-4F78-AD79-C12F3A63EDAD}" srcOrd="1" destOrd="0" presId="urn:microsoft.com/office/officeart/2005/8/layout/hierarchy3"/>
    <dgm:cxn modelId="{61AC8413-0F56-4DE4-A980-F36E7E591F8F}" type="presParOf" srcId="{ABECEAB3-F620-4613-8148-2CA87382555C}" destId="{CCFDE2C4-65C7-4674-AAA7-C66AC71C65B9}" srcOrd="2" destOrd="0" presId="urn:microsoft.com/office/officeart/2005/8/layout/hierarchy3"/>
    <dgm:cxn modelId="{4241D0D5-7ACD-4513-A8EE-87366057F324}" type="presParOf" srcId="{ABECEAB3-F620-4613-8148-2CA87382555C}" destId="{6A0302F6-F5C1-46A9-B218-1891B4F42E6B}" srcOrd="3" destOrd="0" presId="urn:microsoft.com/office/officeart/2005/8/layout/hierarchy3"/>
    <dgm:cxn modelId="{3C845218-F90B-4F2A-B42D-C73647587BFC}" type="presParOf" srcId="{ABECEAB3-F620-4613-8148-2CA87382555C}" destId="{297CE570-0975-4292-8EC2-DDD4657C4012}" srcOrd="4" destOrd="0" presId="urn:microsoft.com/office/officeart/2005/8/layout/hierarchy3"/>
    <dgm:cxn modelId="{E6DFFB29-3D2B-4285-965C-66E784EBC0EF}" type="presParOf" srcId="{ABECEAB3-F620-4613-8148-2CA87382555C}" destId="{66849E55-3CE4-45FA-B5F2-020496E0E8D9}" srcOrd="5" destOrd="0" presId="urn:microsoft.com/office/officeart/2005/8/layout/hierarchy3"/>
    <dgm:cxn modelId="{4C590B32-4397-41C4-95F7-40E23FCF2D68}" type="presParOf" srcId="{ABECEAB3-F620-4613-8148-2CA87382555C}" destId="{6398C25A-590A-4962-A6FC-BD2E8AA78856}" srcOrd="6" destOrd="0" presId="urn:microsoft.com/office/officeart/2005/8/layout/hierarchy3"/>
    <dgm:cxn modelId="{A11E40DD-1509-47D6-A5F4-7398ED033A12}" type="presParOf" srcId="{ABECEAB3-F620-4613-8148-2CA87382555C}" destId="{1D82805B-BC0C-462D-B598-FBA179CE2E4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4378-0D7C-48B6-9E2A-6979CB7E8AEB}">
      <dsp:nvSpPr>
        <dsp:cNvPr id="0" name=""/>
        <dsp:cNvSpPr/>
      </dsp:nvSpPr>
      <dsp:spPr>
        <a:xfrm>
          <a:off x="5264895" y="2462506"/>
          <a:ext cx="2251680" cy="193298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tr-TR" sz="3300" kern="1200" dirty="0" err="1"/>
            <a:t>Hucurât</a:t>
          </a:r>
          <a:r>
            <a:rPr lang="tr-TR" sz="3300" kern="1200" dirty="0"/>
            <a:t> Suresi</a:t>
          </a:r>
        </a:p>
      </dsp:txBody>
      <dsp:txXfrm>
        <a:off x="5594646" y="2745585"/>
        <a:ext cx="1592178" cy="1366828"/>
      </dsp:txXfrm>
    </dsp:sp>
    <dsp:sp modelId="{1E670FA4-68F4-4DB5-8DCE-444914001F12}">
      <dsp:nvSpPr>
        <dsp:cNvPr id="0" name=""/>
        <dsp:cNvSpPr/>
      </dsp:nvSpPr>
      <dsp:spPr>
        <a:xfrm rot="16200000">
          <a:off x="6234212" y="1869394"/>
          <a:ext cx="31304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6281169" y="2039009"/>
        <a:ext cx="219132" cy="367974"/>
      </dsp:txXfrm>
    </dsp:sp>
    <dsp:sp modelId="{298EB063-1065-4D6F-90CE-174FA3423B2A}">
      <dsp:nvSpPr>
        <dsp:cNvPr id="0" name=""/>
        <dsp:cNvSpPr/>
      </dsp:nvSpPr>
      <dsp:spPr>
        <a:xfrm>
          <a:off x="5264129" y="-62447"/>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Medine’de inmiştir</a:t>
          </a:r>
        </a:p>
      </dsp:txBody>
      <dsp:txXfrm>
        <a:off x="5594104" y="220825"/>
        <a:ext cx="1593262" cy="1367757"/>
      </dsp:txXfrm>
    </dsp:sp>
    <dsp:sp modelId="{873216BA-7E84-4210-9AC7-848B7166A2E5}">
      <dsp:nvSpPr>
        <dsp:cNvPr id="0" name=""/>
        <dsp:cNvSpPr/>
      </dsp:nvSpPr>
      <dsp:spPr>
        <a:xfrm>
          <a:off x="7622804" y="3122354"/>
          <a:ext cx="255913"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7622804" y="3245012"/>
        <a:ext cx="179139" cy="367974"/>
      </dsp:txXfrm>
    </dsp:sp>
    <dsp:sp modelId="{000B91A7-D7C1-4648-B963-418BA95B3B80}">
      <dsp:nvSpPr>
        <dsp:cNvPr id="0" name=""/>
        <dsp:cNvSpPr/>
      </dsp:nvSpPr>
      <dsp:spPr>
        <a:xfrm>
          <a:off x="7999432" y="2461849"/>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18 ayettir</a:t>
          </a:r>
        </a:p>
      </dsp:txBody>
      <dsp:txXfrm>
        <a:off x="8329407" y="2745121"/>
        <a:ext cx="1593262" cy="1367757"/>
      </dsp:txXfrm>
    </dsp:sp>
    <dsp:sp modelId="{48BA3D3C-0595-457E-AE4C-0C0F2B5CC455}">
      <dsp:nvSpPr>
        <dsp:cNvPr id="0" name=""/>
        <dsp:cNvSpPr/>
      </dsp:nvSpPr>
      <dsp:spPr>
        <a:xfrm rot="5400000">
          <a:off x="6234212" y="4375314"/>
          <a:ext cx="31304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6281169" y="4451016"/>
        <a:ext cx="219132" cy="367974"/>
      </dsp:txXfrm>
    </dsp:sp>
    <dsp:sp modelId="{1662D751-2368-4A85-AF92-5EB0EA1FC5B8}">
      <dsp:nvSpPr>
        <dsp:cNvPr id="0" name=""/>
        <dsp:cNvSpPr/>
      </dsp:nvSpPr>
      <dsp:spPr>
        <a:xfrm>
          <a:off x="5264129" y="4986145"/>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49. suredir</a:t>
          </a:r>
        </a:p>
      </dsp:txBody>
      <dsp:txXfrm>
        <a:off x="5594104" y="5269417"/>
        <a:ext cx="1593262" cy="1367757"/>
      </dsp:txXfrm>
    </dsp:sp>
    <dsp:sp modelId="{A59DD485-C2C7-4D17-BC2D-EAC14505A3DA}">
      <dsp:nvSpPr>
        <dsp:cNvPr id="0" name=""/>
        <dsp:cNvSpPr/>
      </dsp:nvSpPr>
      <dsp:spPr>
        <a:xfrm rot="10800000">
          <a:off x="4862521" y="3122354"/>
          <a:ext cx="28434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rot="10800000">
        <a:off x="4947824" y="3245012"/>
        <a:ext cx="199041" cy="367974"/>
      </dsp:txXfrm>
    </dsp:sp>
    <dsp:sp modelId="{77206511-ED8A-43AA-A255-7D537AC7FD82}">
      <dsp:nvSpPr>
        <dsp:cNvPr id="0" name=""/>
        <dsp:cNvSpPr/>
      </dsp:nvSpPr>
      <dsp:spPr>
        <a:xfrm>
          <a:off x="1296239" y="1964452"/>
          <a:ext cx="3432156" cy="292909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Sûre, adını dördüncü âyette geçen “Hucurât” kelimesinden almıştır</a:t>
          </a:r>
        </a:p>
      </dsp:txBody>
      <dsp:txXfrm>
        <a:off x="1798867" y="2393408"/>
        <a:ext cx="2426900" cy="2071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676689" y="2077"/>
          <a:ext cx="8788564" cy="10403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err="1"/>
            <a:t>Hucurât</a:t>
          </a:r>
          <a:r>
            <a:rPr lang="tr-TR" sz="4000" kern="1200" dirty="0"/>
            <a:t> Suresinin başlıca konuları</a:t>
          </a:r>
        </a:p>
      </dsp:txBody>
      <dsp:txXfrm>
        <a:off x="707161" y="32549"/>
        <a:ext cx="8727620" cy="979454"/>
      </dsp:txXfrm>
    </dsp:sp>
    <dsp:sp modelId="{1DA0E2B0-B0F4-4B4A-8F45-3106A28E64A3}">
      <dsp:nvSpPr>
        <dsp:cNvPr id="0" name=""/>
        <dsp:cNvSpPr/>
      </dsp:nvSpPr>
      <dsp:spPr>
        <a:xfrm>
          <a:off x="1555546" y="1042476"/>
          <a:ext cx="878856" cy="851668"/>
        </a:xfrm>
        <a:custGeom>
          <a:avLst/>
          <a:gdLst/>
          <a:ahLst/>
          <a:cxnLst/>
          <a:rect l="0" t="0" r="0" b="0"/>
          <a:pathLst>
            <a:path>
              <a:moveTo>
                <a:pt x="0" y="0"/>
              </a:moveTo>
              <a:lnTo>
                <a:pt x="0" y="851668"/>
              </a:lnTo>
              <a:lnTo>
                <a:pt x="878856" y="85166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4BB81-0018-4F78-AD79-C12F3A63EDAD}">
      <dsp:nvSpPr>
        <dsp:cNvPr id="0" name=""/>
        <dsp:cNvSpPr/>
      </dsp:nvSpPr>
      <dsp:spPr>
        <a:xfrm>
          <a:off x="2434402" y="1326366"/>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Mü’minlerin</a:t>
          </a:r>
          <a:r>
            <a:rPr lang="tr-TR" sz="2800" kern="1200" dirty="0"/>
            <a:t>, gerek Hz. Peygambere karşı, gerek kendi aralarında uymaları gereken bazı görgü ve ahlâk kuralları </a:t>
          </a:r>
        </a:p>
      </dsp:txBody>
      <dsp:txXfrm>
        <a:off x="2467661" y="1359625"/>
        <a:ext cx="9014389" cy="1069040"/>
      </dsp:txXfrm>
    </dsp:sp>
    <dsp:sp modelId="{CCFDE2C4-65C7-4674-AAA7-C66AC71C65B9}">
      <dsp:nvSpPr>
        <dsp:cNvPr id="0" name=""/>
        <dsp:cNvSpPr/>
      </dsp:nvSpPr>
      <dsp:spPr>
        <a:xfrm>
          <a:off x="1555546" y="1042476"/>
          <a:ext cx="878856" cy="2271117"/>
        </a:xfrm>
        <a:custGeom>
          <a:avLst/>
          <a:gdLst/>
          <a:ahLst/>
          <a:cxnLst/>
          <a:rect l="0" t="0" r="0" b="0"/>
          <a:pathLst>
            <a:path>
              <a:moveTo>
                <a:pt x="0" y="0"/>
              </a:moveTo>
              <a:lnTo>
                <a:pt x="0" y="2271117"/>
              </a:lnTo>
              <a:lnTo>
                <a:pt x="878856" y="227111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302F6-F5C1-46A9-B218-1891B4F42E6B}">
      <dsp:nvSpPr>
        <dsp:cNvPr id="0" name=""/>
        <dsp:cNvSpPr/>
      </dsp:nvSpPr>
      <dsp:spPr>
        <a:xfrm>
          <a:off x="2434402" y="2745814"/>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Müminler arasında çıkacak anlaşmazlıkların çözümü</a:t>
          </a:r>
        </a:p>
      </dsp:txBody>
      <dsp:txXfrm>
        <a:off x="2467661" y="2779073"/>
        <a:ext cx="9014389" cy="1069040"/>
      </dsp:txXfrm>
    </dsp:sp>
    <dsp:sp modelId="{297CE570-0975-4292-8EC2-DDD4657C4012}">
      <dsp:nvSpPr>
        <dsp:cNvPr id="0" name=""/>
        <dsp:cNvSpPr/>
      </dsp:nvSpPr>
      <dsp:spPr>
        <a:xfrm>
          <a:off x="1555546" y="1042476"/>
          <a:ext cx="878856" cy="3690565"/>
        </a:xfrm>
        <a:custGeom>
          <a:avLst/>
          <a:gdLst/>
          <a:ahLst/>
          <a:cxnLst/>
          <a:rect l="0" t="0" r="0" b="0"/>
          <a:pathLst>
            <a:path>
              <a:moveTo>
                <a:pt x="0" y="0"/>
              </a:moveTo>
              <a:lnTo>
                <a:pt x="0" y="3690565"/>
              </a:lnTo>
              <a:lnTo>
                <a:pt x="878856" y="369056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49E55-3CE4-45FA-B5F2-020496E0E8D9}">
      <dsp:nvSpPr>
        <dsp:cNvPr id="0" name=""/>
        <dsp:cNvSpPr/>
      </dsp:nvSpPr>
      <dsp:spPr>
        <a:xfrm>
          <a:off x="2434402" y="4165262"/>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İnsanların kök birliği ve eşitliği</a:t>
          </a:r>
        </a:p>
      </dsp:txBody>
      <dsp:txXfrm>
        <a:off x="2467661" y="4198521"/>
        <a:ext cx="9014389" cy="1069040"/>
      </dsp:txXfrm>
    </dsp:sp>
    <dsp:sp modelId="{6398C25A-590A-4962-A6FC-BD2E8AA78856}">
      <dsp:nvSpPr>
        <dsp:cNvPr id="0" name=""/>
        <dsp:cNvSpPr/>
      </dsp:nvSpPr>
      <dsp:spPr>
        <a:xfrm>
          <a:off x="1555546" y="1042476"/>
          <a:ext cx="878856" cy="5110013"/>
        </a:xfrm>
        <a:custGeom>
          <a:avLst/>
          <a:gdLst/>
          <a:ahLst/>
          <a:cxnLst/>
          <a:rect l="0" t="0" r="0" b="0"/>
          <a:pathLst>
            <a:path>
              <a:moveTo>
                <a:pt x="0" y="0"/>
              </a:moveTo>
              <a:lnTo>
                <a:pt x="0" y="5110013"/>
              </a:lnTo>
              <a:lnTo>
                <a:pt x="878856" y="511001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2805B-BC0C-462D-B598-FBA179CE2E4F}">
      <dsp:nvSpPr>
        <dsp:cNvPr id="0" name=""/>
        <dsp:cNvSpPr/>
      </dsp:nvSpPr>
      <dsp:spPr>
        <a:xfrm>
          <a:off x="2434402" y="5584710"/>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Üstünlüğün fırsat eşitliği içinde yapılacak yarışla elde edileceği</a:t>
          </a:r>
        </a:p>
      </dsp:txBody>
      <dsp:txXfrm>
        <a:off x="2467661" y="5617969"/>
        <a:ext cx="9014389" cy="1069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20.04.2021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9</a:t>
            </a:fld>
            <a:endParaRPr lang="tr-TR"/>
          </a:p>
        </p:txBody>
      </p:sp>
    </p:spTree>
    <p:extLst>
      <p:ext uri="{BB962C8B-B14F-4D97-AF65-F5344CB8AC3E}">
        <p14:creationId xmlns:p14="http://schemas.microsoft.com/office/powerpoint/2010/main" val="172853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12</a:t>
            </a:fld>
            <a:endParaRPr lang="tr-TR"/>
          </a:p>
        </p:txBody>
      </p:sp>
    </p:spTree>
    <p:extLst>
      <p:ext uri="{BB962C8B-B14F-4D97-AF65-F5344CB8AC3E}">
        <p14:creationId xmlns:p14="http://schemas.microsoft.com/office/powerpoint/2010/main" val="81105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13</a:t>
            </a:fld>
            <a:endParaRPr lang="tr-TR"/>
          </a:p>
        </p:txBody>
      </p:sp>
    </p:spTree>
    <p:extLst>
      <p:ext uri="{BB962C8B-B14F-4D97-AF65-F5344CB8AC3E}">
        <p14:creationId xmlns:p14="http://schemas.microsoft.com/office/powerpoint/2010/main" val="384194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20.04.2021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20.04.2021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20.04.2021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20.04.2021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20.04.2021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20.04.2021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20.04.2021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20.04.2021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Unbea3IldLg?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7333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HUCURÂT SURESİ </a:t>
            </a:r>
            <a:b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11-12. AYETLER</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09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763FF5C-36AA-49FD-AA00-FFFA46B0369E}"/>
              </a:ext>
            </a:extLst>
          </p:cNvPr>
          <p:cNvSpPr txBox="1"/>
          <p:nvPr/>
        </p:nvSpPr>
        <p:spPr>
          <a:xfrm>
            <a:off x="777910" y="487025"/>
            <a:ext cx="4207748" cy="6370975"/>
          </a:xfrm>
          <a:prstGeom prst="rect">
            <a:avLst/>
          </a:prstGeom>
          <a:noFill/>
        </p:spPr>
        <p:txBody>
          <a:bodyPr wrap="square">
            <a:spAutoFit/>
          </a:bodyPr>
          <a:lstStyle/>
          <a:p>
            <a:r>
              <a:rPr lang="tr-TR" sz="2400" b="1" dirty="0"/>
              <a:t>Şarkı Sözleri</a:t>
            </a:r>
          </a:p>
          <a:p>
            <a:r>
              <a:rPr lang="tr-TR" sz="2400" dirty="0"/>
              <a:t>Beni hor görme kardeşim</a:t>
            </a:r>
          </a:p>
          <a:p>
            <a:r>
              <a:rPr lang="tr-TR" sz="2400" dirty="0"/>
              <a:t>Sen altınsın, ben tunç muyum?</a:t>
            </a:r>
          </a:p>
          <a:p>
            <a:r>
              <a:rPr lang="tr-TR" sz="2400" dirty="0"/>
              <a:t>Aynı vardan var olmuşuz</a:t>
            </a:r>
          </a:p>
          <a:p>
            <a:r>
              <a:rPr lang="tr-TR" sz="2400" dirty="0"/>
              <a:t>Sen gümüşsün, ben sac mıyım?</a:t>
            </a:r>
          </a:p>
          <a:p>
            <a:r>
              <a:rPr lang="tr-TR" sz="2400" dirty="0"/>
              <a:t>Aynı vardan var olmuşuz</a:t>
            </a:r>
          </a:p>
          <a:p>
            <a:r>
              <a:rPr lang="tr-TR" sz="2400" dirty="0"/>
              <a:t>Sen gümüşsün, ben sac mıyım?</a:t>
            </a:r>
          </a:p>
          <a:p>
            <a:r>
              <a:rPr lang="tr-TR" sz="2400" dirty="0"/>
              <a:t>Ne var ise sende bende</a:t>
            </a:r>
          </a:p>
          <a:p>
            <a:r>
              <a:rPr lang="tr-TR" sz="2400" dirty="0"/>
              <a:t>Ne var ise sende bende</a:t>
            </a:r>
          </a:p>
          <a:p>
            <a:r>
              <a:rPr lang="tr-TR" sz="2400" dirty="0"/>
              <a:t>Aynı varlık her bedende</a:t>
            </a:r>
          </a:p>
          <a:p>
            <a:r>
              <a:rPr lang="tr-TR" sz="2400" dirty="0"/>
              <a:t>Yarın mezara girende</a:t>
            </a:r>
          </a:p>
          <a:p>
            <a:r>
              <a:rPr lang="tr-TR" sz="2400" dirty="0"/>
              <a:t>Sen toksun da ben aç mıyım?</a:t>
            </a:r>
          </a:p>
          <a:p>
            <a:r>
              <a:rPr lang="tr-TR" sz="2400" dirty="0"/>
              <a:t>Yarın mezara girende</a:t>
            </a:r>
          </a:p>
          <a:p>
            <a:r>
              <a:rPr lang="tr-TR" sz="2400" dirty="0"/>
              <a:t>Sen toksun da ben aç mıyım?</a:t>
            </a:r>
          </a:p>
          <a:p>
            <a:r>
              <a:rPr lang="tr-TR" sz="2400" dirty="0"/>
              <a:t>Kimi molla kimi derviş</a:t>
            </a:r>
          </a:p>
          <a:p>
            <a:r>
              <a:rPr lang="tr-TR" sz="2400" dirty="0"/>
              <a:t>Kimi molla kimi derviş</a:t>
            </a:r>
          </a:p>
          <a:p>
            <a:r>
              <a:rPr lang="tr-TR" sz="2400" dirty="0"/>
              <a:t>Sen yolcusun, ben </a:t>
            </a:r>
            <a:r>
              <a:rPr lang="tr-TR" sz="2400" dirty="0" err="1"/>
              <a:t>bac</a:t>
            </a:r>
            <a:r>
              <a:rPr lang="tr-TR" sz="2400" dirty="0"/>
              <a:t> mıyım?</a:t>
            </a:r>
          </a:p>
        </p:txBody>
      </p:sp>
      <p:sp>
        <p:nvSpPr>
          <p:cNvPr id="5" name="Metin kutusu 4">
            <a:extLst>
              <a:ext uri="{FF2B5EF4-FFF2-40B4-BE49-F238E27FC236}">
                <a16:creationId xmlns:a16="http://schemas.microsoft.com/office/drawing/2014/main" id="{CE70E142-F1EF-4A6D-946E-69E6C097C8D2}"/>
              </a:ext>
            </a:extLst>
          </p:cNvPr>
          <p:cNvSpPr txBox="1"/>
          <p:nvPr/>
        </p:nvSpPr>
        <p:spPr>
          <a:xfrm>
            <a:off x="6402474" y="671690"/>
            <a:ext cx="5213421" cy="6001643"/>
          </a:xfrm>
          <a:prstGeom prst="rect">
            <a:avLst/>
          </a:prstGeom>
          <a:noFill/>
        </p:spPr>
        <p:txBody>
          <a:bodyPr wrap="square">
            <a:spAutoFit/>
          </a:bodyPr>
          <a:lstStyle/>
          <a:p>
            <a:r>
              <a:rPr lang="tr-TR" sz="2400" dirty="0"/>
              <a:t>Allah bize neler vermiş?</a:t>
            </a:r>
          </a:p>
          <a:p>
            <a:r>
              <a:rPr lang="tr-TR" sz="2400" dirty="0"/>
              <a:t>Kimi arı, çiçek dermiş</a:t>
            </a:r>
          </a:p>
          <a:p>
            <a:r>
              <a:rPr lang="tr-TR" sz="2400" dirty="0"/>
              <a:t>Sen balsın da ben </a:t>
            </a:r>
            <a:r>
              <a:rPr lang="tr-TR" sz="2400" dirty="0" err="1"/>
              <a:t>çec</a:t>
            </a:r>
            <a:r>
              <a:rPr lang="tr-TR" sz="2400" dirty="0"/>
              <a:t> miyim?</a:t>
            </a:r>
          </a:p>
          <a:p>
            <a:r>
              <a:rPr lang="tr-TR" sz="2400" dirty="0"/>
              <a:t>Kimi arı, çiçek dermiş</a:t>
            </a:r>
          </a:p>
          <a:p>
            <a:r>
              <a:rPr lang="tr-TR" sz="2400" dirty="0"/>
              <a:t>Sen balsın da ben </a:t>
            </a:r>
            <a:r>
              <a:rPr lang="tr-TR" sz="2400" dirty="0" err="1"/>
              <a:t>çec</a:t>
            </a:r>
            <a:r>
              <a:rPr lang="tr-TR" sz="2400" dirty="0"/>
              <a:t> miyim?</a:t>
            </a:r>
          </a:p>
          <a:p>
            <a:r>
              <a:rPr lang="tr-TR" sz="2400" dirty="0"/>
              <a:t>Topraktandır cümle beden</a:t>
            </a:r>
          </a:p>
          <a:p>
            <a:r>
              <a:rPr lang="tr-TR" sz="2400" dirty="0"/>
              <a:t>Nefsini öldür ölmeden</a:t>
            </a:r>
          </a:p>
          <a:p>
            <a:r>
              <a:rPr lang="tr-TR" sz="2400" dirty="0"/>
              <a:t>Böyle emretmiş Yaradan</a:t>
            </a:r>
          </a:p>
          <a:p>
            <a:r>
              <a:rPr lang="tr-TR" sz="2400" dirty="0"/>
              <a:t>Sen </a:t>
            </a:r>
            <a:r>
              <a:rPr lang="tr-TR" sz="2400" dirty="0" err="1"/>
              <a:t>kalmemsin</a:t>
            </a:r>
            <a:r>
              <a:rPr lang="tr-TR" sz="2400" dirty="0"/>
              <a:t>, ben uç muyum?</a:t>
            </a:r>
          </a:p>
          <a:p>
            <a:r>
              <a:rPr lang="tr-TR" sz="2400" dirty="0"/>
              <a:t>Böyle emretmiş Yaradan</a:t>
            </a:r>
          </a:p>
          <a:p>
            <a:r>
              <a:rPr lang="tr-TR" sz="2400" dirty="0"/>
              <a:t>Sen </a:t>
            </a:r>
            <a:r>
              <a:rPr lang="tr-TR" sz="2400" dirty="0" err="1"/>
              <a:t>kalmemsin</a:t>
            </a:r>
            <a:r>
              <a:rPr lang="tr-TR" sz="2400" dirty="0"/>
              <a:t>, ben uç muyum?</a:t>
            </a:r>
          </a:p>
          <a:p>
            <a:r>
              <a:rPr lang="tr-TR" sz="2400" dirty="0"/>
              <a:t>Tabiata Veysel Aşık</a:t>
            </a:r>
          </a:p>
          <a:p>
            <a:r>
              <a:rPr lang="tr-TR" sz="2400" dirty="0"/>
              <a:t>Topraktan olduk, </a:t>
            </a:r>
            <a:r>
              <a:rPr lang="tr-TR" sz="2400" dirty="0" err="1"/>
              <a:t>kardaşık</a:t>
            </a:r>
            <a:endParaRPr lang="tr-TR" sz="2400" dirty="0"/>
          </a:p>
          <a:p>
            <a:r>
              <a:rPr lang="tr-TR" sz="2400" dirty="0"/>
              <a:t>Aynı yolcuyuz, </a:t>
            </a:r>
            <a:r>
              <a:rPr lang="tr-TR" sz="2400" dirty="0" err="1"/>
              <a:t>yoldaşık</a:t>
            </a:r>
            <a:endParaRPr lang="tr-TR" sz="2400" dirty="0"/>
          </a:p>
          <a:p>
            <a:r>
              <a:rPr lang="tr-TR" sz="2400" dirty="0"/>
              <a:t>Sen yolcusun, ben </a:t>
            </a:r>
            <a:r>
              <a:rPr lang="tr-TR" sz="2400" dirty="0" err="1"/>
              <a:t>bac</a:t>
            </a:r>
            <a:r>
              <a:rPr lang="tr-TR" sz="2400" dirty="0"/>
              <a:t> mıyım?</a:t>
            </a:r>
          </a:p>
          <a:p>
            <a:r>
              <a:rPr lang="tr-TR" sz="2400" dirty="0"/>
              <a:t>Aynı yolcuyuz, </a:t>
            </a:r>
            <a:r>
              <a:rPr lang="tr-TR" sz="2400" dirty="0" err="1"/>
              <a:t>yoldaşık</a:t>
            </a:r>
            <a:endParaRPr lang="tr-TR" sz="2400" dirty="0"/>
          </a:p>
        </p:txBody>
      </p:sp>
      <p:sp>
        <p:nvSpPr>
          <p:cNvPr id="6" name="Metin kutusu 5">
            <a:extLst>
              <a:ext uri="{FF2B5EF4-FFF2-40B4-BE49-F238E27FC236}">
                <a16:creationId xmlns:a16="http://schemas.microsoft.com/office/drawing/2014/main" id="{CF072119-17E1-4FFB-BFC0-6CE1F88CEC57}"/>
              </a:ext>
            </a:extLst>
          </p:cNvPr>
          <p:cNvSpPr txBox="1"/>
          <p:nvPr/>
        </p:nvSpPr>
        <p:spPr>
          <a:xfrm>
            <a:off x="3177792" y="117693"/>
            <a:ext cx="6094324" cy="369332"/>
          </a:xfrm>
          <a:prstGeom prst="rect">
            <a:avLst/>
          </a:prstGeom>
          <a:noFill/>
        </p:spPr>
        <p:txBody>
          <a:bodyPr wrap="square">
            <a:spAutoFit/>
          </a:bodyPr>
          <a:lstStyle/>
          <a:p>
            <a:r>
              <a:rPr lang="tr-TR" dirty="0"/>
              <a:t>https://www.youtube.com/watch?v=gL8ccdjDgVM</a:t>
            </a:r>
          </a:p>
        </p:txBody>
      </p:sp>
    </p:spTree>
    <p:extLst>
      <p:ext uri="{BB962C8B-B14F-4D97-AF65-F5344CB8AC3E}">
        <p14:creationId xmlns:p14="http://schemas.microsoft.com/office/powerpoint/2010/main" val="355546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62A555B-7B69-4596-9813-263A2FA8C582}"/>
              </a:ext>
            </a:extLst>
          </p:cNvPr>
          <p:cNvPicPr>
            <a:picLocks noChangeAspect="1"/>
          </p:cNvPicPr>
          <p:nvPr/>
        </p:nvPicPr>
        <p:blipFill>
          <a:blip r:embed="rId3"/>
          <a:stretch>
            <a:fillRect/>
          </a:stretch>
        </p:blipFill>
        <p:spPr>
          <a:xfrm>
            <a:off x="0" y="0"/>
            <a:ext cx="12192000" cy="6858000"/>
          </a:xfrm>
          <a:prstGeom prst="rect">
            <a:avLst/>
          </a:prstGeom>
        </p:spPr>
      </p:pic>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1446963" y="4625592"/>
            <a:ext cx="9797142" cy="223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7200" dirty="0"/>
              <a:t>2</a:t>
            </a:r>
          </a:p>
          <a:p>
            <a:pPr lvl="0" algn="ctr"/>
            <a:r>
              <a:rPr lang="tr-TR" sz="4800" dirty="0"/>
              <a:t>İnsanlara lakap takmak men edilmiştir.</a:t>
            </a:r>
          </a:p>
        </p:txBody>
      </p:sp>
    </p:spTree>
    <p:extLst>
      <p:ext uri="{BB962C8B-B14F-4D97-AF65-F5344CB8AC3E}">
        <p14:creationId xmlns:p14="http://schemas.microsoft.com/office/powerpoint/2010/main" val="23203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80387" y="1647930"/>
            <a:ext cx="6621863" cy="399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dirty="0"/>
              <a:t>3</a:t>
            </a:r>
          </a:p>
          <a:p>
            <a:pPr lvl="0" algn="ctr"/>
            <a:r>
              <a:rPr lang="tr-TR" sz="5400" dirty="0"/>
              <a:t>Zan, tecessüs ve gıybet kesin bir dille yasaklanmıştır.</a:t>
            </a:r>
            <a:endParaRPr lang="tr-TR" sz="3600" dirty="0"/>
          </a:p>
        </p:txBody>
      </p:sp>
      <p:pic>
        <p:nvPicPr>
          <p:cNvPr id="2" name="Resim 1">
            <a:extLst>
              <a:ext uri="{FF2B5EF4-FFF2-40B4-BE49-F238E27FC236}">
                <a16:creationId xmlns:a16="http://schemas.microsoft.com/office/drawing/2014/main" id="{79A0330D-39AC-446E-A21A-74A309A0AE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3797" y="1647930"/>
            <a:ext cx="4927041" cy="3999244"/>
          </a:xfrm>
          <a:prstGeom prst="rect">
            <a:avLst/>
          </a:prstGeom>
        </p:spPr>
      </p:pic>
    </p:spTree>
    <p:extLst>
      <p:ext uri="{BB962C8B-B14F-4D97-AF65-F5344CB8AC3E}">
        <p14:creationId xmlns:p14="http://schemas.microsoft.com/office/powerpoint/2010/main" val="41626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AD6C5F71-7A28-4EA8-89D5-8DAA28E26F0B}"/>
              </a:ext>
            </a:extLst>
          </p:cNvPr>
          <p:cNvSpPr/>
          <p:nvPr/>
        </p:nvSpPr>
        <p:spPr>
          <a:xfrm>
            <a:off x="221064" y="1494691"/>
            <a:ext cx="11726425" cy="4474029"/>
          </a:xfrm>
          <a:prstGeom prst="roundRect">
            <a:avLst/>
          </a:prstGeom>
          <a:ln w="762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Müslümanlar Kardeştir. Kardeşler:</a:t>
            </a:r>
          </a:p>
          <a:p>
            <a:pPr marL="742950" indent="-742950" algn="ctr">
              <a:buAutoNum type="arabicPeriod"/>
            </a:pP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Birbirleriyle alay etmezler.</a:t>
            </a:r>
          </a:p>
          <a:p>
            <a:pPr marL="742950" indent="-742950" algn="ctr">
              <a:buAutoNum type="arabicPeriod"/>
            </a:pP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Birbirlerine lakap takmazlar.</a:t>
            </a:r>
          </a:p>
          <a:p>
            <a:pPr marL="742950" indent="-742950" algn="ctr">
              <a:buAutoNum type="arabicPeriod"/>
            </a:pP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Kötü zanda bulunmazlar.</a:t>
            </a:r>
          </a:p>
          <a:p>
            <a:pPr marL="742950" indent="-742950" algn="ctr">
              <a:buAutoNum type="arabicPeriod"/>
            </a:pP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İnsanların gizli sırlarını araştırmazlar.</a:t>
            </a:r>
          </a:p>
          <a:p>
            <a:pPr marL="742950" indent="-742950" algn="ctr">
              <a:buAutoNum type="arabicPeriod"/>
            </a:pP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Birbirlerinin gıybetini yapmazlar.</a:t>
            </a:r>
          </a:p>
        </p:txBody>
      </p:sp>
    </p:spTree>
    <p:extLst>
      <p:ext uri="{BB962C8B-B14F-4D97-AF65-F5344CB8AC3E}">
        <p14:creationId xmlns:p14="http://schemas.microsoft.com/office/powerpoint/2010/main" val="351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CA9DDC-92AB-4B6A-900D-24A6D6380023}"/>
              </a:ext>
            </a:extLst>
          </p:cNvPr>
          <p:cNvPicPr>
            <a:picLocks noChangeAspect="1"/>
          </p:cNvPicPr>
          <p:nvPr/>
        </p:nvPicPr>
        <p:blipFill>
          <a:blip r:embed="rId2"/>
          <a:stretch>
            <a:fillRect/>
          </a:stretch>
        </p:blipFill>
        <p:spPr>
          <a:xfrm>
            <a:off x="2514144" y="854319"/>
            <a:ext cx="7163712" cy="5635453"/>
          </a:xfrm>
          <a:prstGeom prst="rect">
            <a:avLst/>
          </a:prstGeom>
        </p:spPr>
      </p:pic>
    </p:spTree>
    <p:extLst>
      <p:ext uri="{BB962C8B-B14F-4D97-AF65-F5344CB8AC3E}">
        <p14:creationId xmlns:p14="http://schemas.microsoft.com/office/powerpoint/2010/main" val="28327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17.03.2020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es-ES" sz="6000" dirty="0">
                <a:solidFill>
                  <a:schemeClr val="accent1">
                    <a:lumMod val="90000"/>
                    <a:lumOff val="10000"/>
                  </a:schemeClr>
                </a:solidFill>
              </a:rPr>
              <a:t>Hucurât suresi 11-12. ayetlerde verilen mesajları değerlendirir.</a:t>
            </a:r>
            <a:endParaRPr lang="tr-TR" sz="6000" dirty="0">
              <a:solidFill>
                <a:schemeClr val="accent1">
                  <a:lumMod val="90000"/>
                  <a:lumOff val="10000"/>
                </a:schemeClr>
              </a:solidFill>
            </a:endParaRP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FD1EEE8-51EA-4B80-8B7F-48C79BC57230}"/>
              </a:ext>
            </a:extLst>
          </p:cNvPr>
          <p:cNvSpPr/>
          <p:nvPr/>
        </p:nvSpPr>
        <p:spPr>
          <a:xfrm>
            <a:off x="4067239" y="3244334"/>
            <a:ext cx="4057521" cy="369332"/>
          </a:xfrm>
          <a:prstGeom prst="rect">
            <a:avLst/>
          </a:prstGeom>
        </p:spPr>
        <p:txBody>
          <a:bodyPr wrap="none">
            <a:spAutoFit/>
          </a:bodyPr>
          <a:lstStyle/>
          <a:p>
            <a:r>
              <a:rPr lang="tr-TR" dirty="0"/>
              <a:t>http://youtube.com/watch?v=Unbea3IldLg</a:t>
            </a:r>
          </a:p>
        </p:txBody>
      </p:sp>
      <p:pic>
        <p:nvPicPr>
          <p:cNvPr id="4" name="Çevrimiçi Medya 3" title="Hucurat Suresi - Ebubekir ￅﾞatￄﾱri">
            <a:hlinkClick r:id="" action="ppaction://media"/>
            <a:extLst>
              <a:ext uri="{FF2B5EF4-FFF2-40B4-BE49-F238E27FC236}">
                <a16:creationId xmlns:a16="http://schemas.microsoft.com/office/drawing/2014/main" id="{A982485B-CFD6-49AC-B10B-E64500C4C0D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00B239B4-EA2B-477A-9701-907C4A6E85DC}"/>
              </a:ext>
            </a:extLst>
          </p:cNvPr>
          <p:cNvGraphicFramePr/>
          <p:nvPr>
            <p:extLst>
              <p:ext uri="{D42A27DB-BD31-4B8C-83A1-F6EECF244321}">
                <p14:modId xmlns:p14="http://schemas.microsoft.com/office/powerpoint/2010/main" val="363409730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FCE4378-0D7C-48B6-9E2A-6979CB7E8AEB}"/>
                                            </p:graphicEl>
                                          </p:spTgt>
                                        </p:tgtEl>
                                        <p:attrNameLst>
                                          <p:attrName>style.visibility</p:attrName>
                                        </p:attrNameLst>
                                      </p:cBhvr>
                                      <p:to>
                                        <p:strVal val="visible"/>
                                      </p:to>
                                    </p:set>
                                    <p:animEffect transition="in" filter="fade">
                                      <p:cBhvr>
                                        <p:cTn id="7" dur="1000"/>
                                        <p:tgtEl>
                                          <p:spTgt spid="2">
                                            <p:graphicEl>
                                              <a:dgm id="{EFCE4378-0D7C-48B6-9E2A-6979CB7E8AEB}"/>
                                            </p:graphicEl>
                                          </p:spTgt>
                                        </p:tgtEl>
                                      </p:cBhvr>
                                    </p:animEffect>
                                    <p:anim calcmode="lin" valueType="num">
                                      <p:cBhvr>
                                        <p:cTn id="8" dur="1000" fill="hold"/>
                                        <p:tgtEl>
                                          <p:spTgt spid="2">
                                            <p:graphicEl>
                                              <a:dgm id="{EFCE4378-0D7C-48B6-9E2A-6979CB7E8AE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CE4378-0D7C-48B6-9E2A-6979CB7E8AE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E670FA4-68F4-4DB5-8DCE-444914001F12}"/>
                                            </p:graphicEl>
                                          </p:spTgt>
                                        </p:tgtEl>
                                        <p:attrNameLst>
                                          <p:attrName>style.visibility</p:attrName>
                                        </p:attrNameLst>
                                      </p:cBhvr>
                                      <p:to>
                                        <p:strVal val="visible"/>
                                      </p:to>
                                    </p:set>
                                    <p:animEffect transition="in" filter="fade">
                                      <p:cBhvr>
                                        <p:cTn id="14" dur="1000"/>
                                        <p:tgtEl>
                                          <p:spTgt spid="2">
                                            <p:graphicEl>
                                              <a:dgm id="{1E670FA4-68F4-4DB5-8DCE-444914001F12}"/>
                                            </p:graphicEl>
                                          </p:spTgt>
                                        </p:tgtEl>
                                      </p:cBhvr>
                                    </p:animEffect>
                                    <p:anim calcmode="lin" valueType="num">
                                      <p:cBhvr>
                                        <p:cTn id="15" dur="1000" fill="hold"/>
                                        <p:tgtEl>
                                          <p:spTgt spid="2">
                                            <p:graphicEl>
                                              <a:dgm id="{1E670FA4-68F4-4DB5-8DCE-444914001F1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E670FA4-68F4-4DB5-8DCE-444914001F1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298EB063-1065-4D6F-90CE-174FA3423B2A}"/>
                                            </p:graphicEl>
                                          </p:spTgt>
                                        </p:tgtEl>
                                        <p:attrNameLst>
                                          <p:attrName>style.visibility</p:attrName>
                                        </p:attrNameLst>
                                      </p:cBhvr>
                                      <p:to>
                                        <p:strVal val="visible"/>
                                      </p:to>
                                    </p:set>
                                    <p:animEffect transition="in" filter="fade">
                                      <p:cBhvr>
                                        <p:cTn id="19" dur="1000"/>
                                        <p:tgtEl>
                                          <p:spTgt spid="2">
                                            <p:graphicEl>
                                              <a:dgm id="{298EB063-1065-4D6F-90CE-174FA3423B2A}"/>
                                            </p:graphicEl>
                                          </p:spTgt>
                                        </p:tgtEl>
                                      </p:cBhvr>
                                    </p:animEffect>
                                    <p:anim calcmode="lin" valueType="num">
                                      <p:cBhvr>
                                        <p:cTn id="20" dur="1000" fill="hold"/>
                                        <p:tgtEl>
                                          <p:spTgt spid="2">
                                            <p:graphicEl>
                                              <a:dgm id="{298EB063-1065-4D6F-90CE-174FA3423B2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298EB063-1065-4D6F-90CE-174FA3423B2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73216BA-7E84-4210-9AC7-848B7166A2E5}"/>
                                            </p:graphicEl>
                                          </p:spTgt>
                                        </p:tgtEl>
                                        <p:attrNameLst>
                                          <p:attrName>style.visibility</p:attrName>
                                        </p:attrNameLst>
                                      </p:cBhvr>
                                      <p:to>
                                        <p:strVal val="visible"/>
                                      </p:to>
                                    </p:set>
                                    <p:animEffect transition="in" filter="fade">
                                      <p:cBhvr>
                                        <p:cTn id="26" dur="1000"/>
                                        <p:tgtEl>
                                          <p:spTgt spid="2">
                                            <p:graphicEl>
                                              <a:dgm id="{873216BA-7E84-4210-9AC7-848B7166A2E5}"/>
                                            </p:graphicEl>
                                          </p:spTgt>
                                        </p:tgtEl>
                                      </p:cBhvr>
                                    </p:animEffect>
                                    <p:anim calcmode="lin" valueType="num">
                                      <p:cBhvr>
                                        <p:cTn id="27" dur="1000" fill="hold"/>
                                        <p:tgtEl>
                                          <p:spTgt spid="2">
                                            <p:graphicEl>
                                              <a:dgm id="{873216BA-7E84-4210-9AC7-848B7166A2E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73216BA-7E84-4210-9AC7-848B7166A2E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00B91A7-D7C1-4648-B963-418BA95B3B80}"/>
                                            </p:graphicEl>
                                          </p:spTgt>
                                        </p:tgtEl>
                                        <p:attrNameLst>
                                          <p:attrName>style.visibility</p:attrName>
                                        </p:attrNameLst>
                                      </p:cBhvr>
                                      <p:to>
                                        <p:strVal val="visible"/>
                                      </p:to>
                                    </p:set>
                                    <p:animEffect transition="in" filter="fade">
                                      <p:cBhvr>
                                        <p:cTn id="31" dur="1000"/>
                                        <p:tgtEl>
                                          <p:spTgt spid="2">
                                            <p:graphicEl>
                                              <a:dgm id="{000B91A7-D7C1-4648-B963-418BA95B3B80}"/>
                                            </p:graphicEl>
                                          </p:spTgt>
                                        </p:tgtEl>
                                      </p:cBhvr>
                                    </p:animEffect>
                                    <p:anim calcmode="lin" valueType="num">
                                      <p:cBhvr>
                                        <p:cTn id="32" dur="1000" fill="hold"/>
                                        <p:tgtEl>
                                          <p:spTgt spid="2">
                                            <p:graphicEl>
                                              <a:dgm id="{000B91A7-D7C1-4648-B963-418BA95B3B8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00B91A7-D7C1-4648-B963-418BA95B3B8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8BA3D3C-0595-457E-AE4C-0C0F2B5CC455}"/>
                                            </p:graphicEl>
                                          </p:spTgt>
                                        </p:tgtEl>
                                        <p:attrNameLst>
                                          <p:attrName>style.visibility</p:attrName>
                                        </p:attrNameLst>
                                      </p:cBhvr>
                                      <p:to>
                                        <p:strVal val="visible"/>
                                      </p:to>
                                    </p:set>
                                    <p:animEffect transition="in" filter="fade">
                                      <p:cBhvr>
                                        <p:cTn id="38" dur="1000"/>
                                        <p:tgtEl>
                                          <p:spTgt spid="2">
                                            <p:graphicEl>
                                              <a:dgm id="{48BA3D3C-0595-457E-AE4C-0C0F2B5CC455}"/>
                                            </p:graphicEl>
                                          </p:spTgt>
                                        </p:tgtEl>
                                      </p:cBhvr>
                                    </p:animEffect>
                                    <p:anim calcmode="lin" valueType="num">
                                      <p:cBhvr>
                                        <p:cTn id="39" dur="1000" fill="hold"/>
                                        <p:tgtEl>
                                          <p:spTgt spid="2">
                                            <p:graphicEl>
                                              <a:dgm id="{48BA3D3C-0595-457E-AE4C-0C0F2B5CC45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8BA3D3C-0595-457E-AE4C-0C0F2B5CC45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1662D751-2368-4A85-AF92-5EB0EA1FC5B8}"/>
                                            </p:graphicEl>
                                          </p:spTgt>
                                        </p:tgtEl>
                                        <p:attrNameLst>
                                          <p:attrName>style.visibility</p:attrName>
                                        </p:attrNameLst>
                                      </p:cBhvr>
                                      <p:to>
                                        <p:strVal val="visible"/>
                                      </p:to>
                                    </p:set>
                                    <p:animEffect transition="in" filter="fade">
                                      <p:cBhvr>
                                        <p:cTn id="43" dur="1000"/>
                                        <p:tgtEl>
                                          <p:spTgt spid="2">
                                            <p:graphicEl>
                                              <a:dgm id="{1662D751-2368-4A85-AF92-5EB0EA1FC5B8}"/>
                                            </p:graphicEl>
                                          </p:spTgt>
                                        </p:tgtEl>
                                      </p:cBhvr>
                                    </p:animEffect>
                                    <p:anim calcmode="lin" valueType="num">
                                      <p:cBhvr>
                                        <p:cTn id="44" dur="1000" fill="hold"/>
                                        <p:tgtEl>
                                          <p:spTgt spid="2">
                                            <p:graphicEl>
                                              <a:dgm id="{1662D751-2368-4A85-AF92-5EB0EA1FC5B8}"/>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1662D751-2368-4A85-AF92-5EB0EA1FC5B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A59DD485-C2C7-4D17-BC2D-EAC14505A3DA}"/>
                                            </p:graphicEl>
                                          </p:spTgt>
                                        </p:tgtEl>
                                        <p:attrNameLst>
                                          <p:attrName>style.visibility</p:attrName>
                                        </p:attrNameLst>
                                      </p:cBhvr>
                                      <p:to>
                                        <p:strVal val="visible"/>
                                      </p:to>
                                    </p:set>
                                    <p:animEffect transition="in" filter="fade">
                                      <p:cBhvr>
                                        <p:cTn id="50" dur="1000"/>
                                        <p:tgtEl>
                                          <p:spTgt spid="2">
                                            <p:graphicEl>
                                              <a:dgm id="{A59DD485-C2C7-4D17-BC2D-EAC14505A3DA}"/>
                                            </p:graphicEl>
                                          </p:spTgt>
                                        </p:tgtEl>
                                      </p:cBhvr>
                                    </p:animEffect>
                                    <p:anim calcmode="lin" valueType="num">
                                      <p:cBhvr>
                                        <p:cTn id="51" dur="1000" fill="hold"/>
                                        <p:tgtEl>
                                          <p:spTgt spid="2">
                                            <p:graphicEl>
                                              <a:dgm id="{A59DD485-C2C7-4D17-BC2D-EAC14505A3DA}"/>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A59DD485-C2C7-4D17-BC2D-EAC14505A3DA}"/>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77206511-ED8A-43AA-A255-7D537AC7FD82}"/>
                                            </p:graphicEl>
                                          </p:spTgt>
                                        </p:tgtEl>
                                        <p:attrNameLst>
                                          <p:attrName>style.visibility</p:attrName>
                                        </p:attrNameLst>
                                      </p:cBhvr>
                                      <p:to>
                                        <p:strVal val="visible"/>
                                      </p:to>
                                    </p:set>
                                    <p:animEffect transition="in" filter="fade">
                                      <p:cBhvr>
                                        <p:cTn id="55" dur="1000"/>
                                        <p:tgtEl>
                                          <p:spTgt spid="2">
                                            <p:graphicEl>
                                              <a:dgm id="{77206511-ED8A-43AA-A255-7D537AC7FD82}"/>
                                            </p:graphicEl>
                                          </p:spTgt>
                                        </p:tgtEl>
                                      </p:cBhvr>
                                    </p:animEffect>
                                    <p:anim calcmode="lin" valueType="num">
                                      <p:cBhvr>
                                        <p:cTn id="56" dur="1000" fill="hold"/>
                                        <p:tgtEl>
                                          <p:spTgt spid="2">
                                            <p:graphicEl>
                                              <a:dgm id="{77206511-ED8A-43AA-A255-7D537AC7FD8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77206511-ED8A-43AA-A255-7D537AC7FD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AB351F0-8FDC-41D2-8374-497C1D31D2B2}"/>
              </a:ext>
            </a:extLst>
          </p:cNvPr>
          <p:cNvGraphicFramePr/>
          <p:nvPr>
            <p:extLst>
              <p:ext uri="{D42A27DB-BD31-4B8C-83A1-F6EECF244321}">
                <p14:modId xmlns:p14="http://schemas.microsoft.com/office/powerpoint/2010/main" val="123289638"/>
              </p:ext>
            </p:extLst>
          </p:nvPr>
        </p:nvGraphicFramePr>
        <p:xfrm>
          <a:off x="0" y="0"/>
          <a:ext cx="12192000" cy="672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5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20C61FD-CE3C-4F18-B1E5-DEA8E15B8BF7}"/>
                                            </p:graphicEl>
                                          </p:spTgt>
                                        </p:tgtEl>
                                        <p:attrNameLst>
                                          <p:attrName>style.visibility</p:attrName>
                                        </p:attrNameLst>
                                      </p:cBhvr>
                                      <p:to>
                                        <p:strVal val="visible"/>
                                      </p:to>
                                    </p:set>
                                    <p:anim calcmode="lin" valueType="num">
                                      <p:cBhvr additive="base">
                                        <p:cTn id="7" dur="500" fill="hold"/>
                                        <p:tgtEl>
                                          <p:spTgt spid="2">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1DA0E2B0-B0F4-4B4A-8F45-3106A28E64A3}"/>
                                            </p:graphicEl>
                                          </p:spTgt>
                                        </p:tgtEl>
                                        <p:attrNameLst>
                                          <p:attrName>style.visibility</p:attrName>
                                        </p:attrNameLst>
                                      </p:cBhvr>
                                      <p:to>
                                        <p:strVal val="visible"/>
                                      </p:to>
                                    </p:set>
                                    <p:anim calcmode="lin" valueType="num">
                                      <p:cBhvr additive="base">
                                        <p:cTn id="13" dur="500" fill="hold"/>
                                        <p:tgtEl>
                                          <p:spTgt spid="2">
                                            <p:graphicEl>
                                              <a:dgm id="{1DA0E2B0-B0F4-4B4A-8F45-3106A28E64A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1DA0E2B0-B0F4-4B4A-8F45-3106A28E64A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C984BB81-0018-4F78-AD79-C12F3A63EDAD}"/>
                                            </p:graphicEl>
                                          </p:spTgt>
                                        </p:tgtEl>
                                        <p:attrNameLst>
                                          <p:attrName>style.visibility</p:attrName>
                                        </p:attrNameLst>
                                      </p:cBhvr>
                                      <p:to>
                                        <p:strVal val="visible"/>
                                      </p:to>
                                    </p:set>
                                    <p:anim calcmode="lin" valueType="num">
                                      <p:cBhvr additive="base">
                                        <p:cTn id="17" dur="500" fill="hold"/>
                                        <p:tgtEl>
                                          <p:spTgt spid="2">
                                            <p:graphicEl>
                                              <a:dgm id="{C984BB81-0018-4F78-AD79-C12F3A63EDA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C984BB81-0018-4F78-AD79-C12F3A63EDA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CCFDE2C4-65C7-4674-AAA7-C66AC71C65B9}"/>
                                            </p:graphicEl>
                                          </p:spTgt>
                                        </p:tgtEl>
                                        <p:attrNameLst>
                                          <p:attrName>style.visibility</p:attrName>
                                        </p:attrNameLst>
                                      </p:cBhvr>
                                      <p:to>
                                        <p:strVal val="visible"/>
                                      </p:to>
                                    </p:set>
                                    <p:anim calcmode="lin" valueType="num">
                                      <p:cBhvr additive="base">
                                        <p:cTn id="23" dur="500" fill="hold"/>
                                        <p:tgtEl>
                                          <p:spTgt spid="2">
                                            <p:graphicEl>
                                              <a:dgm id="{CCFDE2C4-65C7-4674-AAA7-C66AC71C65B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CCFDE2C4-65C7-4674-AAA7-C66AC71C65B9}"/>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6A0302F6-F5C1-46A9-B218-1891B4F42E6B}"/>
                                            </p:graphicEl>
                                          </p:spTgt>
                                        </p:tgtEl>
                                        <p:attrNameLst>
                                          <p:attrName>style.visibility</p:attrName>
                                        </p:attrNameLst>
                                      </p:cBhvr>
                                      <p:to>
                                        <p:strVal val="visible"/>
                                      </p:to>
                                    </p:set>
                                    <p:anim calcmode="lin" valueType="num">
                                      <p:cBhvr additive="base">
                                        <p:cTn id="27" dur="500" fill="hold"/>
                                        <p:tgtEl>
                                          <p:spTgt spid="2">
                                            <p:graphicEl>
                                              <a:dgm id="{6A0302F6-F5C1-46A9-B218-1891B4F42E6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6A0302F6-F5C1-46A9-B218-1891B4F42E6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97CE570-0975-4292-8EC2-DDD4657C4012}"/>
                                            </p:graphicEl>
                                          </p:spTgt>
                                        </p:tgtEl>
                                        <p:attrNameLst>
                                          <p:attrName>style.visibility</p:attrName>
                                        </p:attrNameLst>
                                      </p:cBhvr>
                                      <p:to>
                                        <p:strVal val="visible"/>
                                      </p:to>
                                    </p:set>
                                    <p:anim calcmode="lin" valueType="num">
                                      <p:cBhvr additive="base">
                                        <p:cTn id="33" dur="500" fill="hold"/>
                                        <p:tgtEl>
                                          <p:spTgt spid="2">
                                            <p:graphicEl>
                                              <a:dgm id="{297CE570-0975-4292-8EC2-DDD4657C401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97CE570-0975-4292-8EC2-DDD4657C401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66849E55-3CE4-45FA-B5F2-020496E0E8D9}"/>
                                            </p:graphicEl>
                                          </p:spTgt>
                                        </p:tgtEl>
                                        <p:attrNameLst>
                                          <p:attrName>style.visibility</p:attrName>
                                        </p:attrNameLst>
                                      </p:cBhvr>
                                      <p:to>
                                        <p:strVal val="visible"/>
                                      </p:to>
                                    </p:set>
                                    <p:anim calcmode="lin" valueType="num">
                                      <p:cBhvr additive="base">
                                        <p:cTn id="37" dur="500" fill="hold"/>
                                        <p:tgtEl>
                                          <p:spTgt spid="2">
                                            <p:graphicEl>
                                              <a:dgm id="{66849E55-3CE4-45FA-B5F2-020496E0E8D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66849E55-3CE4-45FA-B5F2-020496E0E8D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6398C25A-590A-4962-A6FC-BD2E8AA78856}"/>
                                            </p:graphicEl>
                                          </p:spTgt>
                                        </p:tgtEl>
                                        <p:attrNameLst>
                                          <p:attrName>style.visibility</p:attrName>
                                        </p:attrNameLst>
                                      </p:cBhvr>
                                      <p:to>
                                        <p:strVal val="visible"/>
                                      </p:to>
                                    </p:set>
                                    <p:anim calcmode="lin" valueType="num">
                                      <p:cBhvr additive="base">
                                        <p:cTn id="43" dur="500" fill="hold"/>
                                        <p:tgtEl>
                                          <p:spTgt spid="2">
                                            <p:graphicEl>
                                              <a:dgm id="{6398C25A-590A-4962-A6FC-BD2E8AA7885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6398C25A-590A-4962-A6FC-BD2E8AA7885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1D82805B-BC0C-462D-B598-FBA179CE2E4F}"/>
                                            </p:graphicEl>
                                          </p:spTgt>
                                        </p:tgtEl>
                                        <p:attrNameLst>
                                          <p:attrName>style.visibility</p:attrName>
                                        </p:attrNameLst>
                                      </p:cBhvr>
                                      <p:to>
                                        <p:strVal val="visible"/>
                                      </p:to>
                                    </p:set>
                                    <p:anim calcmode="lin" valueType="num">
                                      <p:cBhvr additive="base">
                                        <p:cTn id="47" dur="500" fill="hold"/>
                                        <p:tgtEl>
                                          <p:spTgt spid="2">
                                            <p:graphicEl>
                                              <a:dgm id="{1D82805B-BC0C-462D-B598-FBA179CE2E4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1D82805B-BC0C-462D-B598-FBA179CE2E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103833" y="145703"/>
            <a:ext cx="12007780"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11. AYET</a:t>
            </a:r>
          </a:p>
        </p:txBody>
      </p:sp>
      <p:sp>
        <p:nvSpPr>
          <p:cNvPr id="3" name="Yuvarlatılmış Dikdörtgen 2">
            <a:extLst>
              <a:ext uri="{FF2B5EF4-FFF2-40B4-BE49-F238E27FC236}">
                <a16:creationId xmlns:a16="http://schemas.microsoft.com/office/drawing/2014/main" id="{2FEA438D-C737-43BD-B00A-6050699F8C41}"/>
              </a:ext>
            </a:extLst>
          </p:cNvPr>
          <p:cNvSpPr/>
          <p:nvPr/>
        </p:nvSpPr>
        <p:spPr>
          <a:xfrm>
            <a:off x="6370655" y="839038"/>
            <a:ext cx="5717513" cy="587325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الَّذ۪ينَ اٰمَنُوا لَا يَسْخَرْ قَوْمٌ مِنْ قَوْمٍ عَسٰٓى اَنْ يَكُونُوا خَيْراً مِنْهُمْ وَلَا نِسَٓاءٌ مِنْ نِسَٓاءٍ عَسٰٓى اَنْ يَكُنَّ خَيْراً مِنْهُنَّۚ وَلَا تَلْمِزُٓوا اَنْفُسَكُمْ وَلَا تَنَابَزُوا بِالْاَلْقَابِۜ بِئْسَ الِاسْمُ الْفُسُوقُ بَعْدَ الْا۪يمَانِۚ وَمَنْ لَمْ يَتُبْ فَاُو۬لٰٓئِكَ هُمُ الظَّالِمُونَ ﴿١١﴾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839039"/>
            <a:ext cx="6079253" cy="5873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100" dirty="0"/>
              <a:t>Ey iman edenler! Bir topluluk bir diğerini alaya almasın. Belki onlar kendilerinden daha iyidirler. Kadınlar da diğer kadınları alaya almasın. Belki onlar kendilerinden daha iyidirler. Birbirinizi karalamayın, birbirinizi (kötü) lakaplarla çağırmayın. İmandan sonra </a:t>
            </a:r>
            <a:r>
              <a:rPr lang="tr-TR" sz="3100" dirty="0" err="1"/>
              <a:t>fasıklık</a:t>
            </a:r>
            <a:r>
              <a:rPr lang="tr-TR" sz="3100" dirty="0"/>
              <a:t> ne kötü bir namdır! Kim de tövbe etmezse, işte onlar </a:t>
            </a:r>
            <a:r>
              <a:rPr lang="tr-TR" sz="3100" dirty="0" err="1"/>
              <a:t>zâlimlerin</a:t>
            </a:r>
            <a:r>
              <a:rPr lang="tr-TR" sz="3100" dirty="0"/>
              <a:t> ta kendileridir. </a:t>
            </a:r>
          </a:p>
        </p:txBody>
      </p:sp>
    </p:spTree>
    <p:extLst>
      <p:ext uri="{BB962C8B-B14F-4D97-AF65-F5344CB8AC3E}">
        <p14:creationId xmlns:p14="http://schemas.microsoft.com/office/powerpoint/2010/main" val="29998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103833" y="145703"/>
            <a:ext cx="12007780"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12. AYET</a:t>
            </a:r>
          </a:p>
        </p:txBody>
      </p:sp>
      <p:sp>
        <p:nvSpPr>
          <p:cNvPr id="3" name="Yuvarlatılmış Dikdörtgen 2">
            <a:extLst>
              <a:ext uri="{FF2B5EF4-FFF2-40B4-BE49-F238E27FC236}">
                <a16:creationId xmlns:a16="http://schemas.microsoft.com/office/drawing/2014/main" id="{2FEA438D-C737-43BD-B00A-6050699F8C41}"/>
              </a:ext>
            </a:extLst>
          </p:cNvPr>
          <p:cNvSpPr/>
          <p:nvPr/>
        </p:nvSpPr>
        <p:spPr>
          <a:xfrm>
            <a:off x="6370655" y="839038"/>
            <a:ext cx="5717513" cy="587325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الَّذ۪ينَ اٰمَنُوا اجْتَنِبُوا كَث۪يراً مِنَ الظَّنِّۚ اِنَّ بَعْضَ الظَّنِّ اِثْمٌ وَلَا تَجَسَّسُوا وَلَا يَغْتَبْ بَعْضُكُمْ بَعْضاًۜ اَيُحِبُّ اَحَدُكُمْ اَنْ يَأْكُلَ لَحْمَ اَخ۪يهِ مَيْتاً فَكَرِهْتُمُوهُۜ وَاتَّقُوا اللّٰهَۜ اِنَّ اللّٰهَ تَـوَّابٌ رَح۪يمٌ ﴿١٢﴾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839039"/>
            <a:ext cx="6079253" cy="5873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Ey iman edenler! Zannın bir çoğundan sakının. Çünkü zannın bir kısmı günahtır. Birbirinizin kusurlarını ve mahremiyetlerini araştırmayın. Birbirinizin gıybetini yapmayın. Herhangi biriniz ölü kardeşinin etini yemekten hoşlanır mı? İşte bundan tiksindiniz! Allah'a karşı gelmekten sakının. Şüphesiz Allah tövbeyi çok kabul edendir, çok merhamet edendir.</a:t>
            </a:r>
          </a:p>
        </p:txBody>
      </p:sp>
    </p:spTree>
    <p:extLst>
      <p:ext uri="{BB962C8B-B14F-4D97-AF65-F5344CB8AC3E}">
        <p14:creationId xmlns:p14="http://schemas.microsoft.com/office/powerpoint/2010/main" val="36783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ln w="0"/>
                <a:solidFill>
                  <a:schemeClr val="tx1"/>
                </a:solidFill>
                <a:effectLst>
                  <a:outerShdw blurRad="38100" dist="19050" dir="2700000" algn="tl" rotWithShape="0">
                    <a:schemeClr val="dk1">
                      <a:alpha val="40000"/>
                    </a:schemeClr>
                  </a:outerShdw>
                </a:effectLst>
              </a:rPr>
              <a:t>Zikri geçen ayetlerden ne gibi dersler çıkarılabilir?</a:t>
            </a:r>
            <a:endParaRPr lang="tr-TR" sz="1600" dirty="0">
              <a:solidFill>
                <a:schemeClr val="tx1"/>
              </a:solidFill>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150726" y="1678074"/>
            <a:ext cx="5566786" cy="381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7200" dirty="0"/>
              <a:t>1</a:t>
            </a:r>
          </a:p>
          <a:p>
            <a:pPr lvl="0" algn="ctr"/>
            <a:r>
              <a:rPr lang="tr-TR" sz="4800" dirty="0"/>
              <a:t>İnsanlarla alay etmek onları küçük görmek yasaklanır.</a:t>
            </a:r>
          </a:p>
        </p:txBody>
      </p:sp>
      <p:pic>
        <p:nvPicPr>
          <p:cNvPr id="4" name="Resim 3">
            <a:extLst>
              <a:ext uri="{FF2B5EF4-FFF2-40B4-BE49-F238E27FC236}">
                <a16:creationId xmlns:a16="http://schemas.microsoft.com/office/drawing/2014/main" id="{C5F78D23-CA4F-4E7C-A0D1-B40A05B270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314" b="11623"/>
          <a:stretch/>
        </p:blipFill>
        <p:spPr>
          <a:xfrm>
            <a:off x="5717512" y="1678074"/>
            <a:ext cx="6323762" cy="3810000"/>
          </a:xfrm>
          <a:prstGeom prst="rect">
            <a:avLst/>
          </a:prstGeom>
        </p:spPr>
      </p:pic>
    </p:spTree>
    <p:extLst>
      <p:ext uri="{BB962C8B-B14F-4D97-AF65-F5344CB8AC3E}">
        <p14:creationId xmlns:p14="http://schemas.microsoft.com/office/powerpoint/2010/main" val="20570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8722</TotalTime>
  <Words>528</Words>
  <Application>Microsoft Office PowerPoint</Application>
  <PresentationFormat>Geniş ekran</PresentationFormat>
  <Paragraphs>72</Paragraphs>
  <Slides>16</Slides>
  <Notes>3</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Calibri</vt:lpstr>
      <vt:lpstr>Gill Sans MT</vt:lpstr>
      <vt:lpstr>Shaikh Hamdullah Mushaf</vt:lpstr>
      <vt:lpstr>Wingdings 2</vt:lpstr>
      <vt:lpstr>Kar Payı</vt:lpstr>
      <vt:lpstr>HUCURÂT SURESİ  11-12. AYETLER</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581</cp:revision>
  <dcterms:created xsi:type="dcterms:W3CDTF">2019-07-15T06:01:13Z</dcterms:created>
  <dcterms:modified xsi:type="dcterms:W3CDTF">2021-04-20T07:41:49Z</dcterms:modified>
</cp:coreProperties>
</file>