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84" r:id="rId1"/>
    <p:sldMasterId id="2147484369" r:id="rId2"/>
    <p:sldMasterId id="2147484372" r:id="rId3"/>
    <p:sldMasterId id="2147484376" r:id="rId4"/>
    <p:sldMasterId id="2147484388" r:id="rId5"/>
  </p:sldMasterIdLst>
  <p:notesMasterIdLst>
    <p:notesMasterId r:id="rId101"/>
  </p:notesMasterIdLst>
  <p:handoutMasterIdLst>
    <p:handoutMasterId r:id="rId102"/>
  </p:handoutMasterIdLst>
  <p:sldIdLst>
    <p:sldId id="308" r:id="rId6"/>
    <p:sldId id="313" r:id="rId7"/>
    <p:sldId id="424" r:id="rId8"/>
    <p:sldId id="337" r:id="rId9"/>
    <p:sldId id="312" r:id="rId10"/>
    <p:sldId id="334" r:id="rId11"/>
    <p:sldId id="330" r:id="rId12"/>
    <p:sldId id="349" r:id="rId13"/>
    <p:sldId id="333" r:id="rId14"/>
    <p:sldId id="350" r:id="rId15"/>
    <p:sldId id="351" r:id="rId16"/>
    <p:sldId id="352" r:id="rId17"/>
    <p:sldId id="353" r:id="rId18"/>
    <p:sldId id="354" r:id="rId19"/>
    <p:sldId id="448" r:id="rId20"/>
    <p:sldId id="399" r:id="rId21"/>
    <p:sldId id="400" r:id="rId22"/>
    <p:sldId id="449" r:id="rId23"/>
    <p:sldId id="346" r:id="rId24"/>
    <p:sldId id="341" r:id="rId25"/>
    <p:sldId id="413" r:id="rId26"/>
    <p:sldId id="339" r:id="rId27"/>
    <p:sldId id="347" r:id="rId28"/>
    <p:sldId id="336" r:id="rId29"/>
    <p:sldId id="414" r:id="rId30"/>
    <p:sldId id="428" r:id="rId31"/>
    <p:sldId id="429" r:id="rId32"/>
    <p:sldId id="415" r:id="rId33"/>
    <p:sldId id="423" r:id="rId34"/>
    <p:sldId id="416" r:id="rId35"/>
    <p:sldId id="430" r:id="rId36"/>
    <p:sldId id="417" r:id="rId37"/>
    <p:sldId id="343" r:id="rId38"/>
    <p:sldId id="447" r:id="rId39"/>
    <p:sldId id="418" r:id="rId40"/>
    <p:sldId id="361" r:id="rId41"/>
    <p:sldId id="357" r:id="rId42"/>
    <p:sldId id="359" r:id="rId43"/>
    <p:sldId id="358" r:id="rId44"/>
    <p:sldId id="363" r:id="rId45"/>
    <p:sldId id="324" r:id="rId46"/>
    <p:sldId id="370" r:id="rId47"/>
    <p:sldId id="362" r:id="rId48"/>
    <p:sldId id="335" r:id="rId49"/>
    <p:sldId id="431" r:id="rId50"/>
    <p:sldId id="459" r:id="rId51"/>
    <p:sldId id="460" r:id="rId52"/>
    <p:sldId id="461" r:id="rId53"/>
    <p:sldId id="462" r:id="rId54"/>
    <p:sldId id="348" r:id="rId55"/>
    <p:sldId id="366" r:id="rId56"/>
    <p:sldId id="419" r:id="rId57"/>
    <p:sldId id="434" r:id="rId58"/>
    <p:sldId id="435" r:id="rId59"/>
    <p:sldId id="368" r:id="rId60"/>
    <p:sldId id="367" r:id="rId61"/>
    <p:sldId id="420" r:id="rId62"/>
    <p:sldId id="446" r:id="rId63"/>
    <p:sldId id="450" r:id="rId64"/>
    <p:sldId id="452" r:id="rId65"/>
    <p:sldId id="457" r:id="rId66"/>
    <p:sldId id="451" r:id="rId67"/>
    <p:sldId id="401" r:id="rId68"/>
    <p:sldId id="402" r:id="rId69"/>
    <p:sldId id="404" r:id="rId70"/>
    <p:sldId id="403" r:id="rId71"/>
    <p:sldId id="405" r:id="rId72"/>
    <p:sldId id="407" r:id="rId73"/>
    <p:sldId id="408" r:id="rId74"/>
    <p:sldId id="409" r:id="rId75"/>
    <p:sldId id="411" r:id="rId76"/>
    <p:sldId id="436" r:id="rId77"/>
    <p:sldId id="437" r:id="rId78"/>
    <p:sldId id="438" r:id="rId79"/>
    <p:sldId id="439" r:id="rId80"/>
    <p:sldId id="444" r:id="rId81"/>
    <p:sldId id="456" r:id="rId82"/>
    <p:sldId id="445" r:id="rId83"/>
    <p:sldId id="421" r:id="rId84"/>
    <p:sldId id="440" r:id="rId85"/>
    <p:sldId id="441" r:id="rId86"/>
    <p:sldId id="442" r:id="rId87"/>
    <p:sldId id="422" r:id="rId88"/>
    <p:sldId id="443" r:id="rId89"/>
    <p:sldId id="344" r:id="rId90"/>
    <p:sldId id="455" r:id="rId91"/>
    <p:sldId id="345" r:id="rId92"/>
    <p:sldId id="453" r:id="rId93"/>
    <p:sldId id="454" r:id="rId94"/>
    <p:sldId id="385" r:id="rId95"/>
    <p:sldId id="412" r:id="rId96"/>
    <p:sldId id="427" r:id="rId97"/>
    <p:sldId id="425" r:id="rId98"/>
    <p:sldId id="426" r:id="rId99"/>
    <p:sldId id="310" r:id="rId100"/>
  </p:sldIdLst>
  <p:sldSz cx="12192000" cy="6858000"/>
  <p:notesSz cx="6858000" cy="9144000"/>
  <p:custDataLst>
    <p:tags r:id="rId103"/>
  </p:custDataLst>
  <p:defaultTextStyle>
    <a:defPPr>
      <a:defRPr lang="tr-TR"/>
    </a:defPPr>
    <a:lvl1pPr algn="l" rtl="0" eaLnBrk="0" fontAlgn="base" hangingPunct="0">
      <a:spcBef>
        <a:spcPct val="0"/>
      </a:spcBef>
      <a:spcAft>
        <a:spcPct val="0"/>
      </a:spcAft>
      <a:defRPr sz="2600" kern="1200">
        <a:solidFill>
          <a:schemeClr val="tx1"/>
        </a:solidFill>
        <a:latin typeface="Arial" charset="0"/>
        <a:ea typeface="+mn-ea"/>
        <a:cs typeface="+mn-cs"/>
      </a:defRPr>
    </a:lvl1pPr>
    <a:lvl2pPr marL="457200" algn="l" rtl="0" eaLnBrk="0" fontAlgn="base" hangingPunct="0">
      <a:spcBef>
        <a:spcPct val="0"/>
      </a:spcBef>
      <a:spcAft>
        <a:spcPct val="0"/>
      </a:spcAft>
      <a:defRPr sz="2600" kern="1200">
        <a:solidFill>
          <a:schemeClr val="tx1"/>
        </a:solidFill>
        <a:latin typeface="Arial" charset="0"/>
        <a:ea typeface="+mn-ea"/>
        <a:cs typeface="+mn-cs"/>
      </a:defRPr>
    </a:lvl2pPr>
    <a:lvl3pPr marL="914400" algn="l" rtl="0" eaLnBrk="0" fontAlgn="base" hangingPunct="0">
      <a:spcBef>
        <a:spcPct val="0"/>
      </a:spcBef>
      <a:spcAft>
        <a:spcPct val="0"/>
      </a:spcAft>
      <a:defRPr sz="2600" kern="1200">
        <a:solidFill>
          <a:schemeClr val="tx1"/>
        </a:solidFill>
        <a:latin typeface="Arial" charset="0"/>
        <a:ea typeface="+mn-ea"/>
        <a:cs typeface="+mn-cs"/>
      </a:defRPr>
    </a:lvl3pPr>
    <a:lvl4pPr marL="1371600" algn="l" rtl="0" eaLnBrk="0" fontAlgn="base" hangingPunct="0">
      <a:spcBef>
        <a:spcPct val="0"/>
      </a:spcBef>
      <a:spcAft>
        <a:spcPct val="0"/>
      </a:spcAft>
      <a:defRPr sz="2600" kern="1200">
        <a:solidFill>
          <a:schemeClr val="tx1"/>
        </a:solidFill>
        <a:latin typeface="Arial" charset="0"/>
        <a:ea typeface="+mn-ea"/>
        <a:cs typeface="+mn-cs"/>
      </a:defRPr>
    </a:lvl4pPr>
    <a:lvl5pPr marL="1828800" algn="l" rtl="0" eaLnBrk="0" fontAlgn="base" hangingPunct="0">
      <a:spcBef>
        <a:spcPct val="0"/>
      </a:spcBef>
      <a:spcAft>
        <a:spcPct val="0"/>
      </a:spcAft>
      <a:defRPr sz="2600" kern="1200">
        <a:solidFill>
          <a:schemeClr val="tx1"/>
        </a:solidFill>
        <a:latin typeface="Arial" charset="0"/>
        <a:ea typeface="+mn-ea"/>
        <a:cs typeface="+mn-cs"/>
      </a:defRPr>
    </a:lvl5pPr>
    <a:lvl6pPr marL="2286000" algn="l" defTabSz="914400" rtl="0" eaLnBrk="1" latinLnBrk="0" hangingPunct="1">
      <a:defRPr sz="2600" kern="1200">
        <a:solidFill>
          <a:schemeClr val="tx1"/>
        </a:solidFill>
        <a:latin typeface="Arial" charset="0"/>
        <a:ea typeface="+mn-ea"/>
        <a:cs typeface="+mn-cs"/>
      </a:defRPr>
    </a:lvl6pPr>
    <a:lvl7pPr marL="2743200" algn="l" defTabSz="914400" rtl="0" eaLnBrk="1" latinLnBrk="0" hangingPunct="1">
      <a:defRPr sz="2600" kern="1200">
        <a:solidFill>
          <a:schemeClr val="tx1"/>
        </a:solidFill>
        <a:latin typeface="Arial" charset="0"/>
        <a:ea typeface="+mn-ea"/>
        <a:cs typeface="+mn-cs"/>
      </a:defRPr>
    </a:lvl7pPr>
    <a:lvl8pPr marL="3200400" algn="l" defTabSz="914400" rtl="0" eaLnBrk="1" latinLnBrk="0" hangingPunct="1">
      <a:defRPr sz="2600" kern="1200">
        <a:solidFill>
          <a:schemeClr val="tx1"/>
        </a:solidFill>
        <a:latin typeface="Arial" charset="0"/>
        <a:ea typeface="+mn-ea"/>
        <a:cs typeface="+mn-cs"/>
      </a:defRPr>
    </a:lvl8pPr>
    <a:lvl9pPr marL="3657600" algn="l" defTabSz="914400" rtl="0" eaLnBrk="1" latinLnBrk="0" hangingPunct="1">
      <a:defRPr sz="2600" kern="1200">
        <a:solidFill>
          <a:schemeClr val="tx1"/>
        </a:solidFill>
        <a:latin typeface="Arial" charset="0"/>
        <a:ea typeface="+mn-ea"/>
        <a:cs typeface="+mn-cs"/>
      </a:defRPr>
    </a:lvl9pPr>
  </p:defaultTextStyle>
  <p:modifyVerifier cryptProviderType="rsaAES" cryptAlgorithmClass="hash" cryptAlgorithmType="typeAny" cryptAlgorithmSid="14" spinCount="100000" saltData="M/tRQ9f33HWrF8QObCMV6g==" hashData="0iOZuYO6y01q19ga4UmfEYWtqzfJX4wYqhDP4VYG9cUaGMOpNfIkRXJPuBdXrAHkw0R40FibSbRagxR55PVlMA=="/>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ED1C"/>
    <a:srgbClr val="FBEE13"/>
    <a:srgbClr val="7DC6FF"/>
    <a:srgbClr val="66CCFF"/>
    <a:srgbClr val="FFCC00"/>
    <a:srgbClr val="000000"/>
    <a:srgbClr val="CC00FF"/>
    <a:srgbClr val="996633"/>
    <a:srgbClr val="9900FF"/>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9497" autoAdjust="0"/>
    <p:restoredTop sz="94545" autoAdjust="0"/>
  </p:normalViewPr>
  <p:slideViewPr>
    <p:cSldViewPr>
      <p:cViewPr varScale="1">
        <p:scale>
          <a:sx n="113" d="100"/>
          <a:sy n="113" d="100"/>
        </p:scale>
        <p:origin x="416" y="16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3" d="100"/>
          <a:sy n="63" d="100"/>
        </p:scale>
        <p:origin x="3088" y="200"/>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07" Type="http://schemas.openxmlformats.org/officeDocument/2006/relationships/tableStyles" Target="tableStyles.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handoutMaster" Target="handoutMasters/handoutMaster1.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tags" Target="tags/tag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New York" charset="-94"/>
              </a:defRPr>
            </a:lvl1pPr>
          </a:lstStyle>
          <a:p>
            <a:pPr>
              <a:defRPr/>
            </a:pPr>
            <a:endParaRPr lang="en-US"/>
          </a:p>
        </p:txBody>
      </p:sp>
      <p:sp>
        <p:nvSpPr>
          <p:cNvPr id="7270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New York" charset="-94"/>
              </a:defRPr>
            </a:lvl1pPr>
          </a:lstStyle>
          <a:p>
            <a:pPr>
              <a:defRPr/>
            </a:pPr>
            <a:endParaRPr lang="en-US"/>
          </a:p>
        </p:txBody>
      </p:sp>
      <p:sp>
        <p:nvSpPr>
          <p:cNvPr id="7270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New York" charset="-94"/>
              </a:defRPr>
            </a:lvl1pPr>
          </a:lstStyle>
          <a:p>
            <a:pPr>
              <a:defRPr/>
            </a:pPr>
            <a:endParaRPr lang="en-US"/>
          </a:p>
        </p:txBody>
      </p:sp>
      <p:sp>
        <p:nvSpPr>
          <p:cNvPr id="7270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New York" charset="-94"/>
              </a:defRPr>
            </a:lvl1pPr>
          </a:lstStyle>
          <a:p>
            <a:pPr>
              <a:defRPr/>
            </a:pPr>
            <a:fld id="{1C8A7ED5-B666-435A-ABC2-B617746D78CA}" type="slidenum">
              <a:rPr lang="en-US"/>
              <a:pPr>
                <a:defRPr/>
              </a:pPr>
              <a:t>‹#›</a:t>
            </a:fld>
            <a:endParaRPr lang="en-US"/>
          </a:p>
        </p:txBody>
      </p:sp>
    </p:spTree>
    <p:extLst>
      <p:ext uri="{BB962C8B-B14F-4D97-AF65-F5344CB8AC3E}">
        <p14:creationId xmlns:p14="http://schemas.microsoft.com/office/powerpoint/2010/main" val="2480422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CEAAFE-E89F-4A4B-8357-A7C8AC77D6BD}" type="datetimeFigureOut">
              <a:rPr lang="tr-TR" smtClean="0"/>
              <a:t>11.03.2019</a:t>
            </a:fld>
            <a:endParaRPr lang="tr-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E7546-69E8-3B46-A88B-8690D5360053}" type="slidenum">
              <a:rPr lang="tr-TR" smtClean="0"/>
              <a:t>‹#›</a:t>
            </a:fld>
            <a:endParaRPr lang="tr-TR"/>
          </a:p>
        </p:txBody>
      </p:sp>
    </p:spTree>
    <p:extLst>
      <p:ext uri="{BB962C8B-B14F-4D97-AF65-F5344CB8AC3E}">
        <p14:creationId xmlns:p14="http://schemas.microsoft.com/office/powerpoint/2010/main" val="1620915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p>
        </p:txBody>
      </p:sp>
      <p:sp>
        <p:nvSpPr>
          <p:cNvPr id="2355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600">
                <a:solidFill>
                  <a:schemeClr val="tx1"/>
                </a:solidFill>
                <a:latin typeface="Arial" charset="0"/>
                <a:cs typeface="Arial" charset="0"/>
              </a:defRPr>
            </a:lvl1pPr>
            <a:lvl2pPr marL="742950" indent="-285750" eaLnBrk="0" hangingPunct="0">
              <a:defRPr sz="2600">
                <a:solidFill>
                  <a:schemeClr val="tx1"/>
                </a:solidFill>
                <a:latin typeface="Arial" charset="0"/>
                <a:cs typeface="Arial" charset="0"/>
              </a:defRPr>
            </a:lvl2pPr>
            <a:lvl3pPr marL="1143000" indent="-228600" eaLnBrk="0" hangingPunct="0">
              <a:defRPr sz="2600">
                <a:solidFill>
                  <a:schemeClr val="tx1"/>
                </a:solidFill>
                <a:latin typeface="Arial" charset="0"/>
                <a:cs typeface="Arial" charset="0"/>
              </a:defRPr>
            </a:lvl3pPr>
            <a:lvl4pPr marL="1600200" indent="-228600" eaLnBrk="0" hangingPunct="0">
              <a:defRPr sz="2600">
                <a:solidFill>
                  <a:schemeClr val="tx1"/>
                </a:solidFill>
                <a:latin typeface="Arial" charset="0"/>
                <a:cs typeface="Arial" charset="0"/>
              </a:defRPr>
            </a:lvl4pPr>
            <a:lvl5pPr marL="2057400" indent="-228600" eaLnBrk="0" hangingPunct="0">
              <a:defRPr sz="2600">
                <a:solidFill>
                  <a:schemeClr val="tx1"/>
                </a:solidFill>
                <a:latin typeface="Arial" charset="0"/>
                <a:cs typeface="Arial" charset="0"/>
              </a:defRPr>
            </a:lvl5pPr>
            <a:lvl6pPr marL="2514600" indent="-228600" eaLnBrk="0" fontAlgn="base" hangingPunct="0">
              <a:spcBef>
                <a:spcPct val="0"/>
              </a:spcBef>
              <a:spcAft>
                <a:spcPct val="0"/>
              </a:spcAft>
              <a:defRPr sz="2600">
                <a:solidFill>
                  <a:schemeClr val="tx1"/>
                </a:solidFill>
                <a:latin typeface="Arial" charset="0"/>
                <a:cs typeface="Arial" charset="0"/>
              </a:defRPr>
            </a:lvl6pPr>
            <a:lvl7pPr marL="2971800" indent="-228600" eaLnBrk="0" fontAlgn="base" hangingPunct="0">
              <a:spcBef>
                <a:spcPct val="0"/>
              </a:spcBef>
              <a:spcAft>
                <a:spcPct val="0"/>
              </a:spcAft>
              <a:defRPr sz="2600">
                <a:solidFill>
                  <a:schemeClr val="tx1"/>
                </a:solidFill>
                <a:latin typeface="Arial" charset="0"/>
                <a:cs typeface="Arial" charset="0"/>
              </a:defRPr>
            </a:lvl7pPr>
            <a:lvl8pPr marL="3429000" indent="-228600" eaLnBrk="0" fontAlgn="base" hangingPunct="0">
              <a:spcBef>
                <a:spcPct val="0"/>
              </a:spcBef>
              <a:spcAft>
                <a:spcPct val="0"/>
              </a:spcAft>
              <a:defRPr sz="2600">
                <a:solidFill>
                  <a:schemeClr val="tx1"/>
                </a:solidFill>
                <a:latin typeface="Arial" charset="0"/>
                <a:cs typeface="Arial" charset="0"/>
              </a:defRPr>
            </a:lvl8pPr>
            <a:lvl9pPr marL="3886200" indent="-228600" eaLnBrk="0" fontAlgn="base" hangingPunct="0">
              <a:spcBef>
                <a:spcPct val="0"/>
              </a:spcBef>
              <a:spcAft>
                <a:spcPct val="0"/>
              </a:spcAft>
              <a:defRPr sz="26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8CC170-11E1-4B26-B9CB-88A8F537C7EC}" type="slidenum">
              <a:rPr kumimoji="0" lang="tr-TR"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tr-TR"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97992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p>
        </p:txBody>
      </p:sp>
      <p:sp>
        <p:nvSpPr>
          <p:cNvPr id="2355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600">
                <a:solidFill>
                  <a:schemeClr val="tx1"/>
                </a:solidFill>
                <a:latin typeface="Arial" charset="0"/>
                <a:cs typeface="Arial" charset="0"/>
              </a:defRPr>
            </a:lvl1pPr>
            <a:lvl2pPr marL="742950" indent="-285750" eaLnBrk="0" hangingPunct="0">
              <a:defRPr sz="2600">
                <a:solidFill>
                  <a:schemeClr val="tx1"/>
                </a:solidFill>
                <a:latin typeface="Arial" charset="0"/>
                <a:cs typeface="Arial" charset="0"/>
              </a:defRPr>
            </a:lvl2pPr>
            <a:lvl3pPr marL="1143000" indent="-228600" eaLnBrk="0" hangingPunct="0">
              <a:defRPr sz="2600">
                <a:solidFill>
                  <a:schemeClr val="tx1"/>
                </a:solidFill>
                <a:latin typeface="Arial" charset="0"/>
                <a:cs typeface="Arial" charset="0"/>
              </a:defRPr>
            </a:lvl3pPr>
            <a:lvl4pPr marL="1600200" indent="-228600" eaLnBrk="0" hangingPunct="0">
              <a:defRPr sz="2600">
                <a:solidFill>
                  <a:schemeClr val="tx1"/>
                </a:solidFill>
                <a:latin typeface="Arial" charset="0"/>
                <a:cs typeface="Arial" charset="0"/>
              </a:defRPr>
            </a:lvl4pPr>
            <a:lvl5pPr marL="2057400" indent="-228600" eaLnBrk="0" hangingPunct="0">
              <a:defRPr sz="2600">
                <a:solidFill>
                  <a:schemeClr val="tx1"/>
                </a:solidFill>
                <a:latin typeface="Arial" charset="0"/>
                <a:cs typeface="Arial" charset="0"/>
              </a:defRPr>
            </a:lvl5pPr>
            <a:lvl6pPr marL="2514600" indent="-228600" eaLnBrk="0" fontAlgn="base" hangingPunct="0">
              <a:spcBef>
                <a:spcPct val="0"/>
              </a:spcBef>
              <a:spcAft>
                <a:spcPct val="0"/>
              </a:spcAft>
              <a:defRPr sz="2600">
                <a:solidFill>
                  <a:schemeClr val="tx1"/>
                </a:solidFill>
                <a:latin typeface="Arial" charset="0"/>
                <a:cs typeface="Arial" charset="0"/>
              </a:defRPr>
            </a:lvl6pPr>
            <a:lvl7pPr marL="2971800" indent="-228600" eaLnBrk="0" fontAlgn="base" hangingPunct="0">
              <a:spcBef>
                <a:spcPct val="0"/>
              </a:spcBef>
              <a:spcAft>
                <a:spcPct val="0"/>
              </a:spcAft>
              <a:defRPr sz="2600">
                <a:solidFill>
                  <a:schemeClr val="tx1"/>
                </a:solidFill>
                <a:latin typeface="Arial" charset="0"/>
                <a:cs typeface="Arial" charset="0"/>
              </a:defRPr>
            </a:lvl7pPr>
            <a:lvl8pPr marL="3429000" indent="-228600" eaLnBrk="0" fontAlgn="base" hangingPunct="0">
              <a:spcBef>
                <a:spcPct val="0"/>
              </a:spcBef>
              <a:spcAft>
                <a:spcPct val="0"/>
              </a:spcAft>
              <a:defRPr sz="2600">
                <a:solidFill>
                  <a:schemeClr val="tx1"/>
                </a:solidFill>
                <a:latin typeface="Arial" charset="0"/>
                <a:cs typeface="Arial" charset="0"/>
              </a:defRPr>
            </a:lvl8pPr>
            <a:lvl9pPr marL="3886200" indent="-228600" eaLnBrk="0" fontAlgn="base" hangingPunct="0">
              <a:spcBef>
                <a:spcPct val="0"/>
              </a:spcBef>
              <a:spcAft>
                <a:spcPct val="0"/>
              </a:spcAft>
              <a:defRPr sz="26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8CC170-11E1-4B26-B9CB-88A8F537C7EC}" type="slidenum">
              <a:rPr kumimoji="0" lang="tr-TR"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tr-TR"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871630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p>
        </p:txBody>
      </p:sp>
      <p:sp>
        <p:nvSpPr>
          <p:cNvPr id="2355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600">
                <a:solidFill>
                  <a:schemeClr val="tx1"/>
                </a:solidFill>
                <a:latin typeface="Arial" charset="0"/>
                <a:cs typeface="Arial" charset="0"/>
              </a:defRPr>
            </a:lvl1pPr>
            <a:lvl2pPr marL="742950" indent="-285750" eaLnBrk="0" hangingPunct="0">
              <a:defRPr sz="2600">
                <a:solidFill>
                  <a:schemeClr val="tx1"/>
                </a:solidFill>
                <a:latin typeface="Arial" charset="0"/>
                <a:cs typeface="Arial" charset="0"/>
              </a:defRPr>
            </a:lvl2pPr>
            <a:lvl3pPr marL="1143000" indent="-228600" eaLnBrk="0" hangingPunct="0">
              <a:defRPr sz="2600">
                <a:solidFill>
                  <a:schemeClr val="tx1"/>
                </a:solidFill>
                <a:latin typeface="Arial" charset="0"/>
                <a:cs typeface="Arial" charset="0"/>
              </a:defRPr>
            </a:lvl3pPr>
            <a:lvl4pPr marL="1600200" indent="-228600" eaLnBrk="0" hangingPunct="0">
              <a:defRPr sz="2600">
                <a:solidFill>
                  <a:schemeClr val="tx1"/>
                </a:solidFill>
                <a:latin typeface="Arial" charset="0"/>
                <a:cs typeface="Arial" charset="0"/>
              </a:defRPr>
            </a:lvl4pPr>
            <a:lvl5pPr marL="2057400" indent="-228600" eaLnBrk="0" hangingPunct="0">
              <a:defRPr sz="2600">
                <a:solidFill>
                  <a:schemeClr val="tx1"/>
                </a:solidFill>
                <a:latin typeface="Arial" charset="0"/>
                <a:cs typeface="Arial" charset="0"/>
              </a:defRPr>
            </a:lvl5pPr>
            <a:lvl6pPr marL="2514600" indent="-228600" eaLnBrk="0" fontAlgn="base" hangingPunct="0">
              <a:spcBef>
                <a:spcPct val="0"/>
              </a:spcBef>
              <a:spcAft>
                <a:spcPct val="0"/>
              </a:spcAft>
              <a:defRPr sz="2600">
                <a:solidFill>
                  <a:schemeClr val="tx1"/>
                </a:solidFill>
                <a:latin typeface="Arial" charset="0"/>
                <a:cs typeface="Arial" charset="0"/>
              </a:defRPr>
            </a:lvl6pPr>
            <a:lvl7pPr marL="2971800" indent="-228600" eaLnBrk="0" fontAlgn="base" hangingPunct="0">
              <a:spcBef>
                <a:spcPct val="0"/>
              </a:spcBef>
              <a:spcAft>
                <a:spcPct val="0"/>
              </a:spcAft>
              <a:defRPr sz="2600">
                <a:solidFill>
                  <a:schemeClr val="tx1"/>
                </a:solidFill>
                <a:latin typeface="Arial" charset="0"/>
                <a:cs typeface="Arial" charset="0"/>
              </a:defRPr>
            </a:lvl7pPr>
            <a:lvl8pPr marL="3429000" indent="-228600" eaLnBrk="0" fontAlgn="base" hangingPunct="0">
              <a:spcBef>
                <a:spcPct val="0"/>
              </a:spcBef>
              <a:spcAft>
                <a:spcPct val="0"/>
              </a:spcAft>
              <a:defRPr sz="2600">
                <a:solidFill>
                  <a:schemeClr val="tx1"/>
                </a:solidFill>
                <a:latin typeface="Arial" charset="0"/>
                <a:cs typeface="Arial" charset="0"/>
              </a:defRPr>
            </a:lvl8pPr>
            <a:lvl9pPr marL="3886200" indent="-228600" eaLnBrk="0" fontAlgn="base" hangingPunct="0">
              <a:spcBef>
                <a:spcPct val="0"/>
              </a:spcBef>
              <a:spcAft>
                <a:spcPct val="0"/>
              </a:spcAft>
              <a:defRPr sz="26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8CC170-11E1-4B26-B9CB-88A8F537C7EC}" type="slidenum">
              <a:rPr kumimoji="0" lang="tr-TR"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tr-TR"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874738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p>
        </p:txBody>
      </p:sp>
      <p:sp>
        <p:nvSpPr>
          <p:cNvPr id="26628"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600">
                <a:solidFill>
                  <a:schemeClr val="tx1"/>
                </a:solidFill>
                <a:latin typeface="Arial" charset="0"/>
                <a:cs typeface="Arial" charset="0"/>
              </a:defRPr>
            </a:lvl1pPr>
            <a:lvl2pPr marL="742950" indent="-285750" eaLnBrk="0" hangingPunct="0">
              <a:defRPr sz="2600">
                <a:solidFill>
                  <a:schemeClr val="tx1"/>
                </a:solidFill>
                <a:latin typeface="Arial" charset="0"/>
                <a:cs typeface="Arial" charset="0"/>
              </a:defRPr>
            </a:lvl2pPr>
            <a:lvl3pPr marL="1143000" indent="-228600" eaLnBrk="0" hangingPunct="0">
              <a:defRPr sz="2600">
                <a:solidFill>
                  <a:schemeClr val="tx1"/>
                </a:solidFill>
                <a:latin typeface="Arial" charset="0"/>
                <a:cs typeface="Arial" charset="0"/>
              </a:defRPr>
            </a:lvl3pPr>
            <a:lvl4pPr marL="1600200" indent="-228600" eaLnBrk="0" hangingPunct="0">
              <a:defRPr sz="2600">
                <a:solidFill>
                  <a:schemeClr val="tx1"/>
                </a:solidFill>
                <a:latin typeface="Arial" charset="0"/>
                <a:cs typeface="Arial" charset="0"/>
              </a:defRPr>
            </a:lvl4pPr>
            <a:lvl5pPr marL="2057400" indent="-228600" eaLnBrk="0" hangingPunct="0">
              <a:defRPr sz="2600">
                <a:solidFill>
                  <a:schemeClr val="tx1"/>
                </a:solidFill>
                <a:latin typeface="Arial" charset="0"/>
                <a:cs typeface="Arial" charset="0"/>
              </a:defRPr>
            </a:lvl5pPr>
            <a:lvl6pPr marL="2514600" indent="-228600" eaLnBrk="0" fontAlgn="base" hangingPunct="0">
              <a:spcBef>
                <a:spcPct val="0"/>
              </a:spcBef>
              <a:spcAft>
                <a:spcPct val="0"/>
              </a:spcAft>
              <a:defRPr sz="2600">
                <a:solidFill>
                  <a:schemeClr val="tx1"/>
                </a:solidFill>
                <a:latin typeface="Arial" charset="0"/>
                <a:cs typeface="Arial" charset="0"/>
              </a:defRPr>
            </a:lvl6pPr>
            <a:lvl7pPr marL="2971800" indent="-228600" eaLnBrk="0" fontAlgn="base" hangingPunct="0">
              <a:spcBef>
                <a:spcPct val="0"/>
              </a:spcBef>
              <a:spcAft>
                <a:spcPct val="0"/>
              </a:spcAft>
              <a:defRPr sz="2600">
                <a:solidFill>
                  <a:schemeClr val="tx1"/>
                </a:solidFill>
                <a:latin typeface="Arial" charset="0"/>
                <a:cs typeface="Arial" charset="0"/>
              </a:defRPr>
            </a:lvl7pPr>
            <a:lvl8pPr marL="3429000" indent="-228600" eaLnBrk="0" fontAlgn="base" hangingPunct="0">
              <a:spcBef>
                <a:spcPct val="0"/>
              </a:spcBef>
              <a:spcAft>
                <a:spcPct val="0"/>
              </a:spcAft>
              <a:defRPr sz="2600">
                <a:solidFill>
                  <a:schemeClr val="tx1"/>
                </a:solidFill>
                <a:latin typeface="Arial" charset="0"/>
                <a:cs typeface="Arial" charset="0"/>
              </a:defRPr>
            </a:lvl8pPr>
            <a:lvl9pPr marL="3886200" indent="-228600" eaLnBrk="0" fontAlgn="base" hangingPunct="0">
              <a:spcBef>
                <a:spcPct val="0"/>
              </a:spcBef>
              <a:spcAft>
                <a:spcPct val="0"/>
              </a:spcAft>
              <a:defRPr sz="26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C78987-B48F-4830-A635-D8573D2315E6}" type="slidenum">
              <a:rPr kumimoji="0" lang="tr-TR"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tr-TR"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724499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p>
        </p:txBody>
      </p:sp>
      <p:sp>
        <p:nvSpPr>
          <p:cNvPr id="26628"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600">
                <a:solidFill>
                  <a:schemeClr val="tx1"/>
                </a:solidFill>
                <a:latin typeface="Arial" charset="0"/>
                <a:cs typeface="Arial" charset="0"/>
              </a:defRPr>
            </a:lvl1pPr>
            <a:lvl2pPr marL="742950" indent="-285750" eaLnBrk="0" hangingPunct="0">
              <a:defRPr sz="2600">
                <a:solidFill>
                  <a:schemeClr val="tx1"/>
                </a:solidFill>
                <a:latin typeface="Arial" charset="0"/>
                <a:cs typeface="Arial" charset="0"/>
              </a:defRPr>
            </a:lvl2pPr>
            <a:lvl3pPr marL="1143000" indent="-228600" eaLnBrk="0" hangingPunct="0">
              <a:defRPr sz="2600">
                <a:solidFill>
                  <a:schemeClr val="tx1"/>
                </a:solidFill>
                <a:latin typeface="Arial" charset="0"/>
                <a:cs typeface="Arial" charset="0"/>
              </a:defRPr>
            </a:lvl3pPr>
            <a:lvl4pPr marL="1600200" indent="-228600" eaLnBrk="0" hangingPunct="0">
              <a:defRPr sz="2600">
                <a:solidFill>
                  <a:schemeClr val="tx1"/>
                </a:solidFill>
                <a:latin typeface="Arial" charset="0"/>
                <a:cs typeface="Arial" charset="0"/>
              </a:defRPr>
            </a:lvl4pPr>
            <a:lvl5pPr marL="2057400" indent="-228600" eaLnBrk="0" hangingPunct="0">
              <a:defRPr sz="2600">
                <a:solidFill>
                  <a:schemeClr val="tx1"/>
                </a:solidFill>
                <a:latin typeface="Arial" charset="0"/>
                <a:cs typeface="Arial" charset="0"/>
              </a:defRPr>
            </a:lvl5pPr>
            <a:lvl6pPr marL="2514600" indent="-228600" eaLnBrk="0" fontAlgn="base" hangingPunct="0">
              <a:spcBef>
                <a:spcPct val="0"/>
              </a:spcBef>
              <a:spcAft>
                <a:spcPct val="0"/>
              </a:spcAft>
              <a:defRPr sz="2600">
                <a:solidFill>
                  <a:schemeClr val="tx1"/>
                </a:solidFill>
                <a:latin typeface="Arial" charset="0"/>
                <a:cs typeface="Arial" charset="0"/>
              </a:defRPr>
            </a:lvl6pPr>
            <a:lvl7pPr marL="2971800" indent="-228600" eaLnBrk="0" fontAlgn="base" hangingPunct="0">
              <a:spcBef>
                <a:spcPct val="0"/>
              </a:spcBef>
              <a:spcAft>
                <a:spcPct val="0"/>
              </a:spcAft>
              <a:defRPr sz="2600">
                <a:solidFill>
                  <a:schemeClr val="tx1"/>
                </a:solidFill>
                <a:latin typeface="Arial" charset="0"/>
                <a:cs typeface="Arial" charset="0"/>
              </a:defRPr>
            </a:lvl7pPr>
            <a:lvl8pPr marL="3429000" indent="-228600" eaLnBrk="0" fontAlgn="base" hangingPunct="0">
              <a:spcBef>
                <a:spcPct val="0"/>
              </a:spcBef>
              <a:spcAft>
                <a:spcPct val="0"/>
              </a:spcAft>
              <a:defRPr sz="2600">
                <a:solidFill>
                  <a:schemeClr val="tx1"/>
                </a:solidFill>
                <a:latin typeface="Arial" charset="0"/>
                <a:cs typeface="Arial" charset="0"/>
              </a:defRPr>
            </a:lvl8pPr>
            <a:lvl9pPr marL="3886200" indent="-228600" eaLnBrk="0" fontAlgn="base" hangingPunct="0">
              <a:spcBef>
                <a:spcPct val="0"/>
              </a:spcBef>
              <a:spcAft>
                <a:spcPct val="0"/>
              </a:spcAft>
              <a:defRPr sz="26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C78987-B48F-4830-A635-D8573D2315E6}" type="slidenum">
              <a:rPr kumimoji="0" lang="tr-TR"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tr-TR"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990963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p>
        </p:txBody>
      </p:sp>
      <p:sp>
        <p:nvSpPr>
          <p:cNvPr id="26628"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600">
                <a:solidFill>
                  <a:schemeClr val="tx1"/>
                </a:solidFill>
                <a:latin typeface="Arial" charset="0"/>
                <a:cs typeface="Arial" charset="0"/>
              </a:defRPr>
            </a:lvl1pPr>
            <a:lvl2pPr marL="742950" indent="-285750" eaLnBrk="0" hangingPunct="0">
              <a:defRPr sz="2600">
                <a:solidFill>
                  <a:schemeClr val="tx1"/>
                </a:solidFill>
                <a:latin typeface="Arial" charset="0"/>
                <a:cs typeface="Arial" charset="0"/>
              </a:defRPr>
            </a:lvl2pPr>
            <a:lvl3pPr marL="1143000" indent="-228600" eaLnBrk="0" hangingPunct="0">
              <a:defRPr sz="2600">
                <a:solidFill>
                  <a:schemeClr val="tx1"/>
                </a:solidFill>
                <a:latin typeface="Arial" charset="0"/>
                <a:cs typeface="Arial" charset="0"/>
              </a:defRPr>
            </a:lvl3pPr>
            <a:lvl4pPr marL="1600200" indent="-228600" eaLnBrk="0" hangingPunct="0">
              <a:defRPr sz="2600">
                <a:solidFill>
                  <a:schemeClr val="tx1"/>
                </a:solidFill>
                <a:latin typeface="Arial" charset="0"/>
                <a:cs typeface="Arial" charset="0"/>
              </a:defRPr>
            </a:lvl4pPr>
            <a:lvl5pPr marL="2057400" indent="-228600" eaLnBrk="0" hangingPunct="0">
              <a:defRPr sz="2600">
                <a:solidFill>
                  <a:schemeClr val="tx1"/>
                </a:solidFill>
                <a:latin typeface="Arial" charset="0"/>
                <a:cs typeface="Arial" charset="0"/>
              </a:defRPr>
            </a:lvl5pPr>
            <a:lvl6pPr marL="2514600" indent="-228600" eaLnBrk="0" fontAlgn="base" hangingPunct="0">
              <a:spcBef>
                <a:spcPct val="0"/>
              </a:spcBef>
              <a:spcAft>
                <a:spcPct val="0"/>
              </a:spcAft>
              <a:defRPr sz="2600">
                <a:solidFill>
                  <a:schemeClr val="tx1"/>
                </a:solidFill>
                <a:latin typeface="Arial" charset="0"/>
                <a:cs typeface="Arial" charset="0"/>
              </a:defRPr>
            </a:lvl6pPr>
            <a:lvl7pPr marL="2971800" indent="-228600" eaLnBrk="0" fontAlgn="base" hangingPunct="0">
              <a:spcBef>
                <a:spcPct val="0"/>
              </a:spcBef>
              <a:spcAft>
                <a:spcPct val="0"/>
              </a:spcAft>
              <a:defRPr sz="2600">
                <a:solidFill>
                  <a:schemeClr val="tx1"/>
                </a:solidFill>
                <a:latin typeface="Arial" charset="0"/>
                <a:cs typeface="Arial" charset="0"/>
              </a:defRPr>
            </a:lvl7pPr>
            <a:lvl8pPr marL="3429000" indent="-228600" eaLnBrk="0" fontAlgn="base" hangingPunct="0">
              <a:spcBef>
                <a:spcPct val="0"/>
              </a:spcBef>
              <a:spcAft>
                <a:spcPct val="0"/>
              </a:spcAft>
              <a:defRPr sz="2600">
                <a:solidFill>
                  <a:schemeClr val="tx1"/>
                </a:solidFill>
                <a:latin typeface="Arial" charset="0"/>
                <a:cs typeface="Arial" charset="0"/>
              </a:defRPr>
            </a:lvl8pPr>
            <a:lvl9pPr marL="3886200" indent="-228600" eaLnBrk="0" fontAlgn="base" hangingPunct="0">
              <a:spcBef>
                <a:spcPct val="0"/>
              </a:spcBef>
              <a:spcAft>
                <a:spcPct val="0"/>
              </a:spcAft>
              <a:defRPr sz="26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C78987-B48F-4830-A635-D8573D2315E6}" type="slidenum">
              <a:rPr kumimoji="0" lang="tr-TR"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tr-TR"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580853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p>
        </p:txBody>
      </p:sp>
      <p:sp>
        <p:nvSpPr>
          <p:cNvPr id="26628"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600">
                <a:solidFill>
                  <a:schemeClr val="tx1"/>
                </a:solidFill>
                <a:latin typeface="Arial" charset="0"/>
                <a:cs typeface="Arial" charset="0"/>
              </a:defRPr>
            </a:lvl1pPr>
            <a:lvl2pPr marL="742950" indent="-285750" eaLnBrk="0" hangingPunct="0">
              <a:defRPr sz="2600">
                <a:solidFill>
                  <a:schemeClr val="tx1"/>
                </a:solidFill>
                <a:latin typeface="Arial" charset="0"/>
                <a:cs typeface="Arial" charset="0"/>
              </a:defRPr>
            </a:lvl2pPr>
            <a:lvl3pPr marL="1143000" indent="-228600" eaLnBrk="0" hangingPunct="0">
              <a:defRPr sz="2600">
                <a:solidFill>
                  <a:schemeClr val="tx1"/>
                </a:solidFill>
                <a:latin typeface="Arial" charset="0"/>
                <a:cs typeface="Arial" charset="0"/>
              </a:defRPr>
            </a:lvl3pPr>
            <a:lvl4pPr marL="1600200" indent="-228600" eaLnBrk="0" hangingPunct="0">
              <a:defRPr sz="2600">
                <a:solidFill>
                  <a:schemeClr val="tx1"/>
                </a:solidFill>
                <a:latin typeface="Arial" charset="0"/>
                <a:cs typeface="Arial" charset="0"/>
              </a:defRPr>
            </a:lvl4pPr>
            <a:lvl5pPr marL="2057400" indent="-228600" eaLnBrk="0" hangingPunct="0">
              <a:defRPr sz="2600">
                <a:solidFill>
                  <a:schemeClr val="tx1"/>
                </a:solidFill>
                <a:latin typeface="Arial" charset="0"/>
                <a:cs typeface="Arial" charset="0"/>
              </a:defRPr>
            </a:lvl5pPr>
            <a:lvl6pPr marL="2514600" indent="-228600" eaLnBrk="0" fontAlgn="base" hangingPunct="0">
              <a:spcBef>
                <a:spcPct val="0"/>
              </a:spcBef>
              <a:spcAft>
                <a:spcPct val="0"/>
              </a:spcAft>
              <a:defRPr sz="2600">
                <a:solidFill>
                  <a:schemeClr val="tx1"/>
                </a:solidFill>
                <a:latin typeface="Arial" charset="0"/>
                <a:cs typeface="Arial" charset="0"/>
              </a:defRPr>
            </a:lvl6pPr>
            <a:lvl7pPr marL="2971800" indent="-228600" eaLnBrk="0" fontAlgn="base" hangingPunct="0">
              <a:spcBef>
                <a:spcPct val="0"/>
              </a:spcBef>
              <a:spcAft>
                <a:spcPct val="0"/>
              </a:spcAft>
              <a:defRPr sz="2600">
                <a:solidFill>
                  <a:schemeClr val="tx1"/>
                </a:solidFill>
                <a:latin typeface="Arial" charset="0"/>
                <a:cs typeface="Arial" charset="0"/>
              </a:defRPr>
            </a:lvl7pPr>
            <a:lvl8pPr marL="3429000" indent="-228600" eaLnBrk="0" fontAlgn="base" hangingPunct="0">
              <a:spcBef>
                <a:spcPct val="0"/>
              </a:spcBef>
              <a:spcAft>
                <a:spcPct val="0"/>
              </a:spcAft>
              <a:defRPr sz="2600">
                <a:solidFill>
                  <a:schemeClr val="tx1"/>
                </a:solidFill>
                <a:latin typeface="Arial" charset="0"/>
                <a:cs typeface="Arial" charset="0"/>
              </a:defRPr>
            </a:lvl8pPr>
            <a:lvl9pPr marL="3886200" indent="-228600" eaLnBrk="0" fontAlgn="base" hangingPunct="0">
              <a:spcBef>
                <a:spcPct val="0"/>
              </a:spcBef>
              <a:spcAft>
                <a:spcPct val="0"/>
              </a:spcAft>
              <a:defRPr sz="26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C78987-B48F-4830-A635-D8573D2315E6}" type="slidenum">
              <a:rPr kumimoji="0" lang="tr-TR"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tr-TR"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308317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p>
        </p:txBody>
      </p:sp>
      <p:sp>
        <p:nvSpPr>
          <p:cNvPr id="26628"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600">
                <a:solidFill>
                  <a:schemeClr val="tx1"/>
                </a:solidFill>
                <a:latin typeface="Arial" charset="0"/>
                <a:cs typeface="Arial" charset="0"/>
              </a:defRPr>
            </a:lvl1pPr>
            <a:lvl2pPr marL="742950" indent="-285750" eaLnBrk="0" hangingPunct="0">
              <a:defRPr sz="2600">
                <a:solidFill>
                  <a:schemeClr val="tx1"/>
                </a:solidFill>
                <a:latin typeface="Arial" charset="0"/>
                <a:cs typeface="Arial" charset="0"/>
              </a:defRPr>
            </a:lvl2pPr>
            <a:lvl3pPr marL="1143000" indent="-228600" eaLnBrk="0" hangingPunct="0">
              <a:defRPr sz="2600">
                <a:solidFill>
                  <a:schemeClr val="tx1"/>
                </a:solidFill>
                <a:latin typeface="Arial" charset="0"/>
                <a:cs typeface="Arial" charset="0"/>
              </a:defRPr>
            </a:lvl3pPr>
            <a:lvl4pPr marL="1600200" indent="-228600" eaLnBrk="0" hangingPunct="0">
              <a:defRPr sz="2600">
                <a:solidFill>
                  <a:schemeClr val="tx1"/>
                </a:solidFill>
                <a:latin typeface="Arial" charset="0"/>
                <a:cs typeface="Arial" charset="0"/>
              </a:defRPr>
            </a:lvl4pPr>
            <a:lvl5pPr marL="2057400" indent="-228600" eaLnBrk="0" hangingPunct="0">
              <a:defRPr sz="2600">
                <a:solidFill>
                  <a:schemeClr val="tx1"/>
                </a:solidFill>
                <a:latin typeface="Arial" charset="0"/>
                <a:cs typeface="Arial" charset="0"/>
              </a:defRPr>
            </a:lvl5pPr>
            <a:lvl6pPr marL="2514600" indent="-228600" eaLnBrk="0" fontAlgn="base" hangingPunct="0">
              <a:spcBef>
                <a:spcPct val="0"/>
              </a:spcBef>
              <a:spcAft>
                <a:spcPct val="0"/>
              </a:spcAft>
              <a:defRPr sz="2600">
                <a:solidFill>
                  <a:schemeClr val="tx1"/>
                </a:solidFill>
                <a:latin typeface="Arial" charset="0"/>
                <a:cs typeface="Arial" charset="0"/>
              </a:defRPr>
            </a:lvl6pPr>
            <a:lvl7pPr marL="2971800" indent="-228600" eaLnBrk="0" fontAlgn="base" hangingPunct="0">
              <a:spcBef>
                <a:spcPct val="0"/>
              </a:spcBef>
              <a:spcAft>
                <a:spcPct val="0"/>
              </a:spcAft>
              <a:defRPr sz="2600">
                <a:solidFill>
                  <a:schemeClr val="tx1"/>
                </a:solidFill>
                <a:latin typeface="Arial" charset="0"/>
                <a:cs typeface="Arial" charset="0"/>
              </a:defRPr>
            </a:lvl7pPr>
            <a:lvl8pPr marL="3429000" indent="-228600" eaLnBrk="0" fontAlgn="base" hangingPunct="0">
              <a:spcBef>
                <a:spcPct val="0"/>
              </a:spcBef>
              <a:spcAft>
                <a:spcPct val="0"/>
              </a:spcAft>
              <a:defRPr sz="2600">
                <a:solidFill>
                  <a:schemeClr val="tx1"/>
                </a:solidFill>
                <a:latin typeface="Arial" charset="0"/>
                <a:cs typeface="Arial" charset="0"/>
              </a:defRPr>
            </a:lvl8pPr>
            <a:lvl9pPr marL="3886200" indent="-228600" eaLnBrk="0" fontAlgn="base" hangingPunct="0">
              <a:spcBef>
                <a:spcPct val="0"/>
              </a:spcBef>
              <a:spcAft>
                <a:spcPct val="0"/>
              </a:spcAft>
              <a:defRPr sz="26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C78987-B48F-4830-A635-D8573D2315E6}" type="slidenum">
              <a:rPr kumimoji="0" lang="tr-TR"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tr-TR"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977982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p>
        </p:txBody>
      </p:sp>
      <p:sp>
        <p:nvSpPr>
          <p:cNvPr id="26628"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600">
                <a:solidFill>
                  <a:schemeClr val="tx1"/>
                </a:solidFill>
                <a:latin typeface="Arial" charset="0"/>
                <a:cs typeface="Arial" charset="0"/>
              </a:defRPr>
            </a:lvl1pPr>
            <a:lvl2pPr marL="742950" indent="-285750" eaLnBrk="0" hangingPunct="0">
              <a:defRPr sz="2600">
                <a:solidFill>
                  <a:schemeClr val="tx1"/>
                </a:solidFill>
                <a:latin typeface="Arial" charset="0"/>
                <a:cs typeface="Arial" charset="0"/>
              </a:defRPr>
            </a:lvl2pPr>
            <a:lvl3pPr marL="1143000" indent="-228600" eaLnBrk="0" hangingPunct="0">
              <a:defRPr sz="2600">
                <a:solidFill>
                  <a:schemeClr val="tx1"/>
                </a:solidFill>
                <a:latin typeface="Arial" charset="0"/>
                <a:cs typeface="Arial" charset="0"/>
              </a:defRPr>
            </a:lvl3pPr>
            <a:lvl4pPr marL="1600200" indent="-228600" eaLnBrk="0" hangingPunct="0">
              <a:defRPr sz="2600">
                <a:solidFill>
                  <a:schemeClr val="tx1"/>
                </a:solidFill>
                <a:latin typeface="Arial" charset="0"/>
                <a:cs typeface="Arial" charset="0"/>
              </a:defRPr>
            </a:lvl4pPr>
            <a:lvl5pPr marL="2057400" indent="-228600" eaLnBrk="0" hangingPunct="0">
              <a:defRPr sz="2600">
                <a:solidFill>
                  <a:schemeClr val="tx1"/>
                </a:solidFill>
                <a:latin typeface="Arial" charset="0"/>
                <a:cs typeface="Arial" charset="0"/>
              </a:defRPr>
            </a:lvl5pPr>
            <a:lvl6pPr marL="2514600" indent="-228600" eaLnBrk="0" fontAlgn="base" hangingPunct="0">
              <a:spcBef>
                <a:spcPct val="0"/>
              </a:spcBef>
              <a:spcAft>
                <a:spcPct val="0"/>
              </a:spcAft>
              <a:defRPr sz="2600">
                <a:solidFill>
                  <a:schemeClr val="tx1"/>
                </a:solidFill>
                <a:latin typeface="Arial" charset="0"/>
                <a:cs typeface="Arial" charset="0"/>
              </a:defRPr>
            </a:lvl6pPr>
            <a:lvl7pPr marL="2971800" indent="-228600" eaLnBrk="0" fontAlgn="base" hangingPunct="0">
              <a:spcBef>
                <a:spcPct val="0"/>
              </a:spcBef>
              <a:spcAft>
                <a:spcPct val="0"/>
              </a:spcAft>
              <a:defRPr sz="2600">
                <a:solidFill>
                  <a:schemeClr val="tx1"/>
                </a:solidFill>
                <a:latin typeface="Arial" charset="0"/>
                <a:cs typeface="Arial" charset="0"/>
              </a:defRPr>
            </a:lvl7pPr>
            <a:lvl8pPr marL="3429000" indent="-228600" eaLnBrk="0" fontAlgn="base" hangingPunct="0">
              <a:spcBef>
                <a:spcPct val="0"/>
              </a:spcBef>
              <a:spcAft>
                <a:spcPct val="0"/>
              </a:spcAft>
              <a:defRPr sz="2600">
                <a:solidFill>
                  <a:schemeClr val="tx1"/>
                </a:solidFill>
                <a:latin typeface="Arial" charset="0"/>
                <a:cs typeface="Arial" charset="0"/>
              </a:defRPr>
            </a:lvl8pPr>
            <a:lvl9pPr marL="3886200" indent="-228600" eaLnBrk="0" fontAlgn="base" hangingPunct="0">
              <a:spcBef>
                <a:spcPct val="0"/>
              </a:spcBef>
              <a:spcAft>
                <a:spcPct val="0"/>
              </a:spcAft>
              <a:defRPr sz="26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C78987-B48F-4830-A635-D8573D2315E6}" type="slidenum">
              <a:rPr kumimoji="0" lang="tr-TR"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tr-TR"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0419457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p>
        </p:txBody>
      </p:sp>
      <p:sp>
        <p:nvSpPr>
          <p:cNvPr id="26628"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600">
                <a:solidFill>
                  <a:schemeClr val="tx1"/>
                </a:solidFill>
                <a:latin typeface="Arial" charset="0"/>
                <a:cs typeface="Arial" charset="0"/>
              </a:defRPr>
            </a:lvl1pPr>
            <a:lvl2pPr marL="742950" indent="-285750" eaLnBrk="0" hangingPunct="0">
              <a:defRPr sz="2600">
                <a:solidFill>
                  <a:schemeClr val="tx1"/>
                </a:solidFill>
                <a:latin typeface="Arial" charset="0"/>
                <a:cs typeface="Arial" charset="0"/>
              </a:defRPr>
            </a:lvl2pPr>
            <a:lvl3pPr marL="1143000" indent="-228600" eaLnBrk="0" hangingPunct="0">
              <a:defRPr sz="2600">
                <a:solidFill>
                  <a:schemeClr val="tx1"/>
                </a:solidFill>
                <a:latin typeface="Arial" charset="0"/>
                <a:cs typeface="Arial" charset="0"/>
              </a:defRPr>
            </a:lvl3pPr>
            <a:lvl4pPr marL="1600200" indent="-228600" eaLnBrk="0" hangingPunct="0">
              <a:defRPr sz="2600">
                <a:solidFill>
                  <a:schemeClr val="tx1"/>
                </a:solidFill>
                <a:latin typeface="Arial" charset="0"/>
                <a:cs typeface="Arial" charset="0"/>
              </a:defRPr>
            </a:lvl4pPr>
            <a:lvl5pPr marL="2057400" indent="-228600" eaLnBrk="0" hangingPunct="0">
              <a:defRPr sz="2600">
                <a:solidFill>
                  <a:schemeClr val="tx1"/>
                </a:solidFill>
                <a:latin typeface="Arial" charset="0"/>
                <a:cs typeface="Arial" charset="0"/>
              </a:defRPr>
            </a:lvl5pPr>
            <a:lvl6pPr marL="2514600" indent="-228600" eaLnBrk="0" fontAlgn="base" hangingPunct="0">
              <a:spcBef>
                <a:spcPct val="0"/>
              </a:spcBef>
              <a:spcAft>
                <a:spcPct val="0"/>
              </a:spcAft>
              <a:defRPr sz="2600">
                <a:solidFill>
                  <a:schemeClr val="tx1"/>
                </a:solidFill>
                <a:latin typeface="Arial" charset="0"/>
                <a:cs typeface="Arial" charset="0"/>
              </a:defRPr>
            </a:lvl6pPr>
            <a:lvl7pPr marL="2971800" indent="-228600" eaLnBrk="0" fontAlgn="base" hangingPunct="0">
              <a:spcBef>
                <a:spcPct val="0"/>
              </a:spcBef>
              <a:spcAft>
                <a:spcPct val="0"/>
              </a:spcAft>
              <a:defRPr sz="2600">
                <a:solidFill>
                  <a:schemeClr val="tx1"/>
                </a:solidFill>
                <a:latin typeface="Arial" charset="0"/>
                <a:cs typeface="Arial" charset="0"/>
              </a:defRPr>
            </a:lvl7pPr>
            <a:lvl8pPr marL="3429000" indent="-228600" eaLnBrk="0" fontAlgn="base" hangingPunct="0">
              <a:spcBef>
                <a:spcPct val="0"/>
              </a:spcBef>
              <a:spcAft>
                <a:spcPct val="0"/>
              </a:spcAft>
              <a:defRPr sz="2600">
                <a:solidFill>
                  <a:schemeClr val="tx1"/>
                </a:solidFill>
                <a:latin typeface="Arial" charset="0"/>
                <a:cs typeface="Arial" charset="0"/>
              </a:defRPr>
            </a:lvl8pPr>
            <a:lvl9pPr marL="3886200" indent="-228600" eaLnBrk="0" fontAlgn="base" hangingPunct="0">
              <a:spcBef>
                <a:spcPct val="0"/>
              </a:spcBef>
              <a:spcAft>
                <a:spcPct val="0"/>
              </a:spcAft>
              <a:defRPr sz="26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C78987-B48F-4830-A635-D8573D2315E6}" type="slidenum">
              <a:rPr kumimoji="0" lang="tr-TR"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tr-TR"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370874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p>
        </p:txBody>
      </p:sp>
      <p:sp>
        <p:nvSpPr>
          <p:cNvPr id="26628"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600">
                <a:solidFill>
                  <a:schemeClr val="tx1"/>
                </a:solidFill>
                <a:latin typeface="Arial" charset="0"/>
                <a:cs typeface="Arial" charset="0"/>
              </a:defRPr>
            </a:lvl1pPr>
            <a:lvl2pPr marL="742950" indent="-285750" eaLnBrk="0" hangingPunct="0">
              <a:defRPr sz="2600">
                <a:solidFill>
                  <a:schemeClr val="tx1"/>
                </a:solidFill>
                <a:latin typeface="Arial" charset="0"/>
                <a:cs typeface="Arial" charset="0"/>
              </a:defRPr>
            </a:lvl2pPr>
            <a:lvl3pPr marL="1143000" indent="-228600" eaLnBrk="0" hangingPunct="0">
              <a:defRPr sz="2600">
                <a:solidFill>
                  <a:schemeClr val="tx1"/>
                </a:solidFill>
                <a:latin typeface="Arial" charset="0"/>
                <a:cs typeface="Arial" charset="0"/>
              </a:defRPr>
            </a:lvl3pPr>
            <a:lvl4pPr marL="1600200" indent="-228600" eaLnBrk="0" hangingPunct="0">
              <a:defRPr sz="2600">
                <a:solidFill>
                  <a:schemeClr val="tx1"/>
                </a:solidFill>
                <a:latin typeface="Arial" charset="0"/>
                <a:cs typeface="Arial" charset="0"/>
              </a:defRPr>
            </a:lvl4pPr>
            <a:lvl5pPr marL="2057400" indent="-228600" eaLnBrk="0" hangingPunct="0">
              <a:defRPr sz="2600">
                <a:solidFill>
                  <a:schemeClr val="tx1"/>
                </a:solidFill>
                <a:latin typeface="Arial" charset="0"/>
                <a:cs typeface="Arial" charset="0"/>
              </a:defRPr>
            </a:lvl5pPr>
            <a:lvl6pPr marL="2514600" indent="-228600" eaLnBrk="0" fontAlgn="base" hangingPunct="0">
              <a:spcBef>
                <a:spcPct val="0"/>
              </a:spcBef>
              <a:spcAft>
                <a:spcPct val="0"/>
              </a:spcAft>
              <a:defRPr sz="2600">
                <a:solidFill>
                  <a:schemeClr val="tx1"/>
                </a:solidFill>
                <a:latin typeface="Arial" charset="0"/>
                <a:cs typeface="Arial" charset="0"/>
              </a:defRPr>
            </a:lvl6pPr>
            <a:lvl7pPr marL="2971800" indent="-228600" eaLnBrk="0" fontAlgn="base" hangingPunct="0">
              <a:spcBef>
                <a:spcPct val="0"/>
              </a:spcBef>
              <a:spcAft>
                <a:spcPct val="0"/>
              </a:spcAft>
              <a:defRPr sz="2600">
                <a:solidFill>
                  <a:schemeClr val="tx1"/>
                </a:solidFill>
                <a:latin typeface="Arial" charset="0"/>
                <a:cs typeface="Arial" charset="0"/>
              </a:defRPr>
            </a:lvl7pPr>
            <a:lvl8pPr marL="3429000" indent="-228600" eaLnBrk="0" fontAlgn="base" hangingPunct="0">
              <a:spcBef>
                <a:spcPct val="0"/>
              </a:spcBef>
              <a:spcAft>
                <a:spcPct val="0"/>
              </a:spcAft>
              <a:defRPr sz="2600">
                <a:solidFill>
                  <a:schemeClr val="tx1"/>
                </a:solidFill>
                <a:latin typeface="Arial" charset="0"/>
                <a:cs typeface="Arial" charset="0"/>
              </a:defRPr>
            </a:lvl8pPr>
            <a:lvl9pPr marL="3886200" indent="-228600" eaLnBrk="0" fontAlgn="base" hangingPunct="0">
              <a:spcBef>
                <a:spcPct val="0"/>
              </a:spcBef>
              <a:spcAft>
                <a:spcPct val="0"/>
              </a:spcAft>
              <a:defRPr sz="26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C78987-B48F-4830-A635-D8573D2315E6}" type="slidenum">
              <a:rPr kumimoji="0" lang="tr-TR"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tr-TR"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698054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p>
        </p:txBody>
      </p:sp>
      <p:sp>
        <p:nvSpPr>
          <p:cNvPr id="26628"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600">
                <a:solidFill>
                  <a:schemeClr val="tx1"/>
                </a:solidFill>
                <a:latin typeface="Arial" charset="0"/>
                <a:cs typeface="Arial" charset="0"/>
              </a:defRPr>
            </a:lvl1pPr>
            <a:lvl2pPr marL="742950" indent="-285750" eaLnBrk="0" hangingPunct="0">
              <a:defRPr sz="2600">
                <a:solidFill>
                  <a:schemeClr val="tx1"/>
                </a:solidFill>
                <a:latin typeface="Arial" charset="0"/>
                <a:cs typeface="Arial" charset="0"/>
              </a:defRPr>
            </a:lvl2pPr>
            <a:lvl3pPr marL="1143000" indent="-228600" eaLnBrk="0" hangingPunct="0">
              <a:defRPr sz="2600">
                <a:solidFill>
                  <a:schemeClr val="tx1"/>
                </a:solidFill>
                <a:latin typeface="Arial" charset="0"/>
                <a:cs typeface="Arial" charset="0"/>
              </a:defRPr>
            </a:lvl3pPr>
            <a:lvl4pPr marL="1600200" indent="-228600" eaLnBrk="0" hangingPunct="0">
              <a:defRPr sz="2600">
                <a:solidFill>
                  <a:schemeClr val="tx1"/>
                </a:solidFill>
                <a:latin typeface="Arial" charset="0"/>
                <a:cs typeface="Arial" charset="0"/>
              </a:defRPr>
            </a:lvl4pPr>
            <a:lvl5pPr marL="2057400" indent="-228600" eaLnBrk="0" hangingPunct="0">
              <a:defRPr sz="2600">
                <a:solidFill>
                  <a:schemeClr val="tx1"/>
                </a:solidFill>
                <a:latin typeface="Arial" charset="0"/>
                <a:cs typeface="Arial" charset="0"/>
              </a:defRPr>
            </a:lvl5pPr>
            <a:lvl6pPr marL="2514600" indent="-228600" eaLnBrk="0" fontAlgn="base" hangingPunct="0">
              <a:spcBef>
                <a:spcPct val="0"/>
              </a:spcBef>
              <a:spcAft>
                <a:spcPct val="0"/>
              </a:spcAft>
              <a:defRPr sz="2600">
                <a:solidFill>
                  <a:schemeClr val="tx1"/>
                </a:solidFill>
                <a:latin typeface="Arial" charset="0"/>
                <a:cs typeface="Arial" charset="0"/>
              </a:defRPr>
            </a:lvl6pPr>
            <a:lvl7pPr marL="2971800" indent="-228600" eaLnBrk="0" fontAlgn="base" hangingPunct="0">
              <a:spcBef>
                <a:spcPct val="0"/>
              </a:spcBef>
              <a:spcAft>
                <a:spcPct val="0"/>
              </a:spcAft>
              <a:defRPr sz="2600">
                <a:solidFill>
                  <a:schemeClr val="tx1"/>
                </a:solidFill>
                <a:latin typeface="Arial" charset="0"/>
                <a:cs typeface="Arial" charset="0"/>
              </a:defRPr>
            </a:lvl7pPr>
            <a:lvl8pPr marL="3429000" indent="-228600" eaLnBrk="0" fontAlgn="base" hangingPunct="0">
              <a:spcBef>
                <a:spcPct val="0"/>
              </a:spcBef>
              <a:spcAft>
                <a:spcPct val="0"/>
              </a:spcAft>
              <a:defRPr sz="2600">
                <a:solidFill>
                  <a:schemeClr val="tx1"/>
                </a:solidFill>
                <a:latin typeface="Arial" charset="0"/>
                <a:cs typeface="Arial" charset="0"/>
              </a:defRPr>
            </a:lvl8pPr>
            <a:lvl9pPr marL="3886200" indent="-228600" eaLnBrk="0" fontAlgn="base" hangingPunct="0">
              <a:spcBef>
                <a:spcPct val="0"/>
              </a:spcBef>
              <a:spcAft>
                <a:spcPct val="0"/>
              </a:spcAft>
              <a:defRPr sz="26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C78987-B48F-4830-A635-D8573D2315E6}" type="slidenum">
              <a:rPr kumimoji="0" lang="tr-TR"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tr-TR"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3122742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p>
        </p:txBody>
      </p:sp>
      <p:sp>
        <p:nvSpPr>
          <p:cNvPr id="26628"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600">
                <a:solidFill>
                  <a:schemeClr val="tx1"/>
                </a:solidFill>
                <a:latin typeface="Arial" charset="0"/>
                <a:cs typeface="Arial" charset="0"/>
              </a:defRPr>
            </a:lvl1pPr>
            <a:lvl2pPr marL="742950" indent="-285750" eaLnBrk="0" hangingPunct="0">
              <a:defRPr sz="2600">
                <a:solidFill>
                  <a:schemeClr val="tx1"/>
                </a:solidFill>
                <a:latin typeface="Arial" charset="0"/>
                <a:cs typeface="Arial" charset="0"/>
              </a:defRPr>
            </a:lvl2pPr>
            <a:lvl3pPr marL="1143000" indent="-228600" eaLnBrk="0" hangingPunct="0">
              <a:defRPr sz="2600">
                <a:solidFill>
                  <a:schemeClr val="tx1"/>
                </a:solidFill>
                <a:latin typeface="Arial" charset="0"/>
                <a:cs typeface="Arial" charset="0"/>
              </a:defRPr>
            </a:lvl3pPr>
            <a:lvl4pPr marL="1600200" indent="-228600" eaLnBrk="0" hangingPunct="0">
              <a:defRPr sz="2600">
                <a:solidFill>
                  <a:schemeClr val="tx1"/>
                </a:solidFill>
                <a:latin typeface="Arial" charset="0"/>
                <a:cs typeface="Arial" charset="0"/>
              </a:defRPr>
            </a:lvl4pPr>
            <a:lvl5pPr marL="2057400" indent="-228600" eaLnBrk="0" hangingPunct="0">
              <a:defRPr sz="2600">
                <a:solidFill>
                  <a:schemeClr val="tx1"/>
                </a:solidFill>
                <a:latin typeface="Arial" charset="0"/>
                <a:cs typeface="Arial" charset="0"/>
              </a:defRPr>
            </a:lvl5pPr>
            <a:lvl6pPr marL="2514600" indent="-228600" eaLnBrk="0" fontAlgn="base" hangingPunct="0">
              <a:spcBef>
                <a:spcPct val="0"/>
              </a:spcBef>
              <a:spcAft>
                <a:spcPct val="0"/>
              </a:spcAft>
              <a:defRPr sz="2600">
                <a:solidFill>
                  <a:schemeClr val="tx1"/>
                </a:solidFill>
                <a:latin typeface="Arial" charset="0"/>
                <a:cs typeface="Arial" charset="0"/>
              </a:defRPr>
            </a:lvl6pPr>
            <a:lvl7pPr marL="2971800" indent="-228600" eaLnBrk="0" fontAlgn="base" hangingPunct="0">
              <a:spcBef>
                <a:spcPct val="0"/>
              </a:spcBef>
              <a:spcAft>
                <a:spcPct val="0"/>
              </a:spcAft>
              <a:defRPr sz="2600">
                <a:solidFill>
                  <a:schemeClr val="tx1"/>
                </a:solidFill>
                <a:latin typeface="Arial" charset="0"/>
                <a:cs typeface="Arial" charset="0"/>
              </a:defRPr>
            </a:lvl7pPr>
            <a:lvl8pPr marL="3429000" indent="-228600" eaLnBrk="0" fontAlgn="base" hangingPunct="0">
              <a:spcBef>
                <a:spcPct val="0"/>
              </a:spcBef>
              <a:spcAft>
                <a:spcPct val="0"/>
              </a:spcAft>
              <a:defRPr sz="2600">
                <a:solidFill>
                  <a:schemeClr val="tx1"/>
                </a:solidFill>
                <a:latin typeface="Arial" charset="0"/>
                <a:cs typeface="Arial" charset="0"/>
              </a:defRPr>
            </a:lvl8pPr>
            <a:lvl9pPr marL="3886200" indent="-228600" eaLnBrk="0" fontAlgn="base" hangingPunct="0">
              <a:spcBef>
                <a:spcPct val="0"/>
              </a:spcBef>
              <a:spcAft>
                <a:spcPct val="0"/>
              </a:spcAft>
              <a:defRPr sz="26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C78987-B48F-4830-A635-D8573D2315E6}" type="slidenum">
              <a:rPr kumimoji="0" lang="tr-TR"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tr-TR"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053795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ayt Görüntüsü Yer Tutucusu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p>
        </p:txBody>
      </p:sp>
      <p:sp>
        <p:nvSpPr>
          <p:cNvPr id="24580"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6300F8B-ED72-4026-9048-DE24A60D2EC6}" type="slidenum">
              <a:rPr kumimoji="0" lang="tr-TR"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tr-TR"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637026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ayt Görüntüsü Yer Tutucusu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p>
        </p:txBody>
      </p:sp>
      <p:sp>
        <p:nvSpPr>
          <p:cNvPr id="24580"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6300F8B-ED72-4026-9048-DE24A60D2EC6}" type="slidenum">
              <a:rPr kumimoji="0" lang="tr-TR"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tr-TR"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25790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ayt Görüntüsü Yer Tutucusu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p>
        </p:txBody>
      </p:sp>
      <p:sp>
        <p:nvSpPr>
          <p:cNvPr id="24580"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600">
                <a:solidFill>
                  <a:schemeClr val="tx1"/>
                </a:solidFill>
                <a:latin typeface="Arial" charset="0"/>
              </a:defRPr>
            </a:lvl1pPr>
            <a:lvl2pPr marL="742950" indent="-285750">
              <a:defRPr sz="2600">
                <a:solidFill>
                  <a:schemeClr val="tx1"/>
                </a:solidFill>
                <a:latin typeface="Arial" charset="0"/>
              </a:defRPr>
            </a:lvl2pPr>
            <a:lvl3pPr marL="1143000" indent="-228600">
              <a:defRPr sz="2600">
                <a:solidFill>
                  <a:schemeClr val="tx1"/>
                </a:solidFill>
                <a:latin typeface="Arial" charset="0"/>
              </a:defRPr>
            </a:lvl3pPr>
            <a:lvl4pPr marL="1600200" indent="-228600">
              <a:defRPr sz="2600">
                <a:solidFill>
                  <a:schemeClr val="tx1"/>
                </a:solidFill>
                <a:latin typeface="Arial" charset="0"/>
              </a:defRPr>
            </a:lvl4pPr>
            <a:lvl5pPr marL="2057400" indent="-228600">
              <a:defRPr sz="2600">
                <a:solidFill>
                  <a:schemeClr val="tx1"/>
                </a:solidFill>
                <a:latin typeface="Arial" charset="0"/>
              </a:defRPr>
            </a:lvl5pPr>
            <a:lvl6pPr marL="2514600" indent="-228600" eaLnBrk="0" fontAlgn="base" hangingPunct="0">
              <a:spcBef>
                <a:spcPct val="0"/>
              </a:spcBef>
              <a:spcAft>
                <a:spcPct val="0"/>
              </a:spcAft>
              <a:defRPr sz="2600">
                <a:solidFill>
                  <a:schemeClr val="tx1"/>
                </a:solidFill>
                <a:latin typeface="Arial" charset="0"/>
              </a:defRPr>
            </a:lvl6pPr>
            <a:lvl7pPr marL="2971800" indent="-228600" eaLnBrk="0" fontAlgn="base" hangingPunct="0">
              <a:spcBef>
                <a:spcPct val="0"/>
              </a:spcBef>
              <a:spcAft>
                <a:spcPct val="0"/>
              </a:spcAft>
              <a:defRPr sz="2600">
                <a:solidFill>
                  <a:schemeClr val="tx1"/>
                </a:solidFill>
                <a:latin typeface="Arial" charset="0"/>
              </a:defRPr>
            </a:lvl7pPr>
            <a:lvl8pPr marL="3429000" indent="-228600" eaLnBrk="0" fontAlgn="base" hangingPunct="0">
              <a:spcBef>
                <a:spcPct val="0"/>
              </a:spcBef>
              <a:spcAft>
                <a:spcPct val="0"/>
              </a:spcAft>
              <a:defRPr sz="2600">
                <a:solidFill>
                  <a:schemeClr val="tx1"/>
                </a:solidFill>
                <a:latin typeface="Arial" charset="0"/>
              </a:defRPr>
            </a:lvl8pPr>
            <a:lvl9pPr marL="3886200" indent="-228600" eaLnBrk="0" fontAlgn="base" hangingPunct="0">
              <a:spcBef>
                <a:spcPct val="0"/>
              </a:spcBef>
              <a:spcAft>
                <a:spcPct val="0"/>
              </a:spcAft>
              <a:defRPr sz="26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6300F8B-ED72-4026-9048-DE24A60D2EC6}" type="slidenum">
              <a:rPr kumimoji="0" lang="tr-TR"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tr-TR"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70494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p>
        </p:txBody>
      </p:sp>
      <p:sp>
        <p:nvSpPr>
          <p:cNvPr id="26628"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600">
                <a:solidFill>
                  <a:schemeClr val="tx1"/>
                </a:solidFill>
                <a:latin typeface="Arial" charset="0"/>
                <a:cs typeface="Arial" charset="0"/>
              </a:defRPr>
            </a:lvl1pPr>
            <a:lvl2pPr marL="742950" indent="-285750" eaLnBrk="0" hangingPunct="0">
              <a:defRPr sz="2600">
                <a:solidFill>
                  <a:schemeClr val="tx1"/>
                </a:solidFill>
                <a:latin typeface="Arial" charset="0"/>
                <a:cs typeface="Arial" charset="0"/>
              </a:defRPr>
            </a:lvl2pPr>
            <a:lvl3pPr marL="1143000" indent="-228600" eaLnBrk="0" hangingPunct="0">
              <a:defRPr sz="2600">
                <a:solidFill>
                  <a:schemeClr val="tx1"/>
                </a:solidFill>
                <a:latin typeface="Arial" charset="0"/>
                <a:cs typeface="Arial" charset="0"/>
              </a:defRPr>
            </a:lvl3pPr>
            <a:lvl4pPr marL="1600200" indent="-228600" eaLnBrk="0" hangingPunct="0">
              <a:defRPr sz="2600">
                <a:solidFill>
                  <a:schemeClr val="tx1"/>
                </a:solidFill>
                <a:latin typeface="Arial" charset="0"/>
                <a:cs typeface="Arial" charset="0"/>
              </a:defRPr>
            </a:lvl4pPr>
            <a:lvl5pPr marL="2057400" indent="-228600" eaLnBrk="0" hangingPunct="0">
              <a:defRPr sz="2600">
                <a:solidFill>
                  <a:schemeClr val="tx1"/>
                </a:solidFill>
                <a:latin typeface="Arial" charset="0"/>
                <a:cs typeface="Arial" charset="0"/>
              </a:defRPr>
            </a:lvl5pPr>
            <a:lvl6pPr marL="2514600" indent="-228600" eaLnBrk="0" fontAlgn="base" hangingPunct="0">
              <a:spcBef>
                <a:spcPct val="0"/>
              </a:spcBef>
              <a:spcAft>
                <a:spcPct val="0"/>
              </a:spcAft>
              <a:defRPr sz="2600">
                <a:solidFill>
                  <a:schemeClr val="tx1"/>
                </a:solidFill>
                <a:latin typeface="Arial" charset="0"/>
                <a:cs typeface="Arial" charset="0"/>
              </a:defRPr>
            </a:lvl6pPr>
            <a:lvl7pPr marL="2971800" indent="-228600" eaLnBrk="0" fontAlgn="base" hangingPunct="0">
              <a:spcBef>
                <a:spcPct val="0"/>
              </a:spcBef>
              <a:spcAft>
                <a:spcPct val="0"/>
              </a:spcAft>
              <a:defRPr sz="2600">
                <a:solidFill>
                  <a:schemeClr val="tx1"/>
                </a:solidFill>
                <a:latin typeface="Arial" charset="0"/>
                <a:cs typeface="Arial" charset="0"/>
              </a:defRPr>
            </a:lvl7pPr>
            <a:lvl8pPr marL="3429000" indent="-228600" eaLnBrk="0" fontAlgn="base" hangingPunct="0">
              <a:spcBef>
                <a:spcPct val="0"/>
              </a:spcBef>
              <a:spcAft>
                <a:spcPct val="0"/>
              </a:spcAft>
              <a:defRPr sz="2600">
                <a:solidFill>
                  <a:schemeClr val="tx1"/>
                </a:solidFill>
                <a:latin typeface="Arial" charset="0"/>
                <a:cs typeface="Arial" charset="0"/>
              </a:defRPr>
            </a:lvl8pPr>
            <a:lvl9pPr marL="3886200" indent="-228600" eaLnBrk="0" fontAlgn="base" hangingPunct="0">
              <a:spcBef>
                <a:spcPct val="0"/>
              </a:spcBef>
              <a:spcAft>
                <a:spcPct val="0"/>
              </a:spcAft>
              <a:defRPr sz="26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C78987-B48F-4830-A635-D8573D2315E6}" type="slidenum">
              <a:rPr kumimoji="0" lang="tr-TR"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tr-TR"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124020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p>
        </p:txBody>
      </p:sp>
      <p:sp>
        <p:nvSpPr>
          <p:cNvPr id="24580"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600">
                <a:solidFill>
                  <a:schemeClr val="tx1"/>
                </a:solidFill>
                <a:latin typeface="Arial" charset="0"/>
                <a:cs typeface="Arial" charset="0"/>
              </a:defRPr>
            </a:lvl1pPr>
            <a:lvl2pPr marL="742950" indent="-285750" eaLnBrk="0" hangingPunct="0">
              <a:defRPr sz="2600">
                <a:solidFill>
                  <a:schemeClr val="tx1"/>
                </a:solidFill>
                <a:latin typeface="Arial" charset="0"/>
                <a:cs typeface="Arial" charset="0"/>
              </a:defRPr>
            </a:lvl2pPr>
            <a:lvl3pPr marL="1143000" indent="-228600" eaLnBrk="0" hangingPunct="0">
              <a:defRPr sz="2600">
                <a:solidFill>
                  <a:schemeClr val="tx1"/>
                </a:solidFill>
                <a:latin typeface="Arial" charset="0"/>
                <a:cs typeface="Arial" charset="0"/>
              </a:defRPr>
            </a:lvl3pPr>
            <a:lvl4pPr marL="1600200" indent="-228600" eaLnBrk="0" hangingPunct="0">
              <a:defRPr sz="2600">
                <a:solidFill>
                  <a:schemeClr val="tx1"/>
                </a:solidFill>
                <a:latin typeface="Arial" charset="0"/>
                <a:cs typeface="Arial" charset="0"/>
              </a:defRPr>
            </a:lvl4pPr>
            <a:lvl5pPr marL="2057400" indent="-228600" eaLnBrk="0" hangingPunct="0">
              <a:defRPr sz="2600">
                <a:solidFill>
                  <a:schemeClr val="tx1"/>
                </a:solidFill>
                <a:latin typeface="Arial" charset="0"/>
                <a:cs typeface="Arial" charset="0"/>
              </a:defRPr>
            </a:lvl5pPr>
            <a:lvl6pPr marL="2514600" indent="-228600" eaLnBrk="0" fontAlgn="base" hangingPunct="0">
              <a:spcBef>
                <a:spcPct val="0"/>
              </a:spcBef>
              <a:spcAft>
                <a:spcPct val="0"/>
              </a:spcAft>
              <a:defRPr sz="2600">
                <a:solidFill>
                  <a:schemeClr val="tx1"/>
                </a:solidFill>
                <a:latin typeface="Arial" charset="0"/>
                <a:cs typeface="Arial" charset="0"/>
              </a:defRPr>
            </a:lvl6pPr>
            <a:lvl7pPr marL="2971800" indent="-228600" eaLnBrk="0" fontAlgn="base" hangingPunct="0">
              <a:spcBef>
                <a:spcPct val="0"/>
              </a:spcBef>
              <a:spcAft>
                <a:spcPct val="0"/>
              </a:spcAft>
              <a:defRPr sz="2600">
                <a:solidFill>
                  <a:schemeClr val="tx1"/>
                </a:solidFill>
                <a:latin typeface="Arial" charset="0"/>
                <a:cs typeface="Arial" charset="0"/>
              </a:defRPr>
            </a:lvl7pPr>
            <a:lvl8pPr marL="3429000" indent="-228600" eaLnBrk="0" fontAlgn="base" hangingPunct="0">
              <a:spcBef>
                <a:spcPct val="0"/>
              </a:spcBef>
              <a:spcAft>
                <a:spcPct val="0"/>
              </a:spcAft>
              <a:defRPr sz="2600">
                <a:solidFill>
                  <a:schemeClr val="tx1"/>
                </a:solidFill>
                <a:latin typeface="Arial" charset="0"/>
                <a:cs typeface="Arial" charset="0"/>
              </a:defRPr>
            </a:lvl8pPr>
            <a:lvl9pPr marL="3886200" indent="-228600" eaLnBrk="0" fontAlgn="base" hangingPunct="0">
              <a:spcBef>
                <a:spcPct val="0"/>
              </a:spcBef>
              <a:spcAft>
                <a:spcPct val="0"/>
              </a:spcAft>
              <a:defRPr sz="26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232422-66C9-4695-A1D2-0E2F4411C6C8}" type="slidenum">
              <a:rPr kumimoji="0" lang="tr-TR"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tr-TR"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174114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p>
        </p:txBody>
      </p:sp>
      <p:sp>
        <p:nvSpPr>
          <p:cNvPr id="24580"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600">
                <a:solidFill>
                  <a:schemeClr val="tx1"/>
                </a:solidFill>
                <a:latin typeface="Arial" charset="0"/>
                <a:cs typeface="Arial" charset="0"/>
              </a:defRPr>
            </a:lvl1pPr>
            <a:lvl2pPr marL="742950" indent="-285750" eaLnBrk="0" hangingPunct="0">
              <a:defRPr sz="2600">
                <a:solidFill>
                  <a:schemeClr val="tx1"/>
                </a:solidFill>
                <a:latin typeface="Arial" charset="0"/>
                <a:cs typeface="Arial" charset="0"/>
              </a:defRPr>
            </a:lvl2pPr>
            <a:lvl3pPr marL="1143000" indent="-228600" eaLnBrk="0" hangingPunct="0">
              <a:defRPr sz="2600">
                <a:solidFill>
                  <a:schemeClr val="tx1"/>
                </a:solidFill>
                <a:latin typeface="Arial" charset="0"/>
                <a:cs typeface="Arial" charset="0"/>
              </a:defRPr>
            </a:lvl3pPr>
            <a:lvl4pPr marL="1600200" indent="-228600" eaLnBrk="0" hangingPunct="0">
              <a:defRPr sz="2600">
                <a:solidFill>
                  <a:schemeClr val="tx1"/>
                </a:solidFill>
                <a:latin typeface="Arial" charset="0"/>
                <a:cs typeface="Arial" charset="0"/>
              </a:defRPr>
            </a:lvl4pPr>
            <a:lvl5pPr marL="2057400" indent="-228600" eaLnBrk="0" hangingPunct="0">
              <a:defRPr sz="2600">
                <a:solidFill>
                  <a:schemeClr val="tx1"/>
                </a:solidFill>
                <a:latin typeface="Arial" charset="0"/>
                <a:cs typeface="Arial" charset="0"/>
              </a:defRPr>
            </a:lvl5pPr>
            <a:lvl6pPr marL="2514600" indent="-228600" eaLnBrk="0" fontAlgn="base" hangingPunct="0">
              <a:spcBef>
                <a:spcPct val="0"/>
              </a:spcBef>
              <a:spcAft>
                <a:spcPct val="0"/>
              </a:spcAft>
              <a:defRPr sz="2600">
                <a:solidFill>
                  <a:schemeClr val="tx1"/>
                </a:solidFill>
                <a:latin typeface="Arial" charset="0"/>
                <a:cs typeface="Arial" charset="0"/>
              </a:defRPr>
            </a:lvl6pPr>
            <a:lvl7pPr marL="2971800" indent="-228600" eaLnBrk="0" fontAlgn="base" hangingPunct="0">
              <a:spcBef>
                <a:spcPct val="0"/>
              </a:spcBef>
              <a:spcAft>
                <a:spcPct val="0"/>
              </a:spcAft>
              <a:defRPr sz="2600">
                <a:solidFill>
                  <a:schemeClr val="tx1"/>
                </a:solidFill>
                <a:latin typeface="Arial" charset="0"/>
                <a:cs typeface="Arial" charset="0"/>
              </a:defRPr>
            </a:lvl7pPr>
            <a:lvl8pPr marL="3429000" indent="-228600" eaLnBrk="0" fontAlgn="base" hangingPunct="0">
              <a:spcBef>
                <a:spcPct val="0"/>
              </a:spcBef>
              <a:spcAft>
                <a:spcPct val="0"/>
              </a:spcAft>
              <a:defRPr sz="2600">
                <a:solidFill>
                  <a:schemeClr val="tx1"/>
                </a:solidFill>
                <a:latin typeface="Arial" charset="0"/>
                <a:cs typeface="Arial" charset="0"/>
              </a:defRPr>
            </a:lvl8pPr>
            <a:lvl9pPr marL="3886200" indent="-228600" eaLnBrk="0" fontAlgn="base" hangingPunct="0">
              <a:spcBef>
                <a:spcPct val="0"/>
              </a:spcBef>
              <a:spcAft>
                <a:spcPct val="0"/>
              </a:spcAft>
              <a:defRPr sz="26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232422-66C9-4695-A1D2-0E2F4411C6C8}" type="slidenum">
              <a:rPr kumimoji="0" lang="tr-TR"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tr-TR"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086144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p>
        </p:txBody>
      </p:sp>
      <p:sp>
        <p:nvSpPr>
          <p:cNvPr id="25604"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600">
                <a:solidFill>
                  <a:schemeClr val="tx1"/>
                </a:solidFill>
                <a:latin typeface="Arial" charset="0"/>
                <a:cs typeface="Arial" charset="0"/>
              </a:defRPr>
            </a:lvl1pPr>
            <a:lvl2pPr marL="742950" indent="-285750" eaLnBrk="0" hangingPunct="0">
              <a:defRPr sz="2600">
                <a:solidFill>
                  <a:schemeClr val="tx1"/>
                </a:solidFill>
                <a:latin typeface="Arial" charset="0"/>
                <a:cs typeface="Arial" charset="0"/>
              </a:defRPr>
            </a:lvl2pPr>
            <a:lvl3pPr marL="1143000" indent="-228600" eaLnBrk="0" hangingPunct="0">
              <a:defRPr sz="2600">
                <a:solidFill>
                  <a:schemeClr val="tx1"/>
                </a:solidFill>
                <a:latin typeface="Arial" charset="0"/>
                <a:cs typeface="Arial" charset="0"/>
              </a:defRPr>
            </a:lvl3pPr>
            <a:lvl4pPr marL="1600200" indent="-228600" eaLnBrk="0" hangingPunct="0">
              <a:defRPr sz="2600">
                <a:solidFill>
                  <a:schemeClr val="tx1"/>
                </a:solidFill>
                <a:latin typeface="Arial" charset="0"/>
                <a:cs typeface="Arial" charset="0"/>
              </a:defRPr>
            </a:lvl4pPr>
            <a:lvl5pPr marL="2057400" indent="-228600" eaLnBrk="0" hangingPunct="0">
              <a:defRPr sz="2600">
                <a:solidFill>
                  <a:schemeClr val="tx1"/>
                </a:solidFill>
                <a:latin typeface="Arial" charset="0"/>
                <a:cs typeface="Arial" charset="0"/>
              </a:defRPr>
            </a:lvl5pPr>
            <a:lvl6pPr marL="2514600" indent="-228600" eaLnBrk="0" fontAlgn="base" hangingPunct="0">
              <a:spcBef>
                <a:spcPct val="0"/>
              </a:spcBef>
              <a:spcAft>
                <a:spcPct val="0"/>
              </a:spcAft>
              <a:defRPr sz="2600">
                <a:solidFill>
                  <a:schemeClr val="tx1"/>
                </a:solidFill>
                <a:latin typeface="Arial" charset="0"/>
                <a:cs typeface="Arial" charset="0"/>
              </a:defRPr>
            </a:lvl6pPr>
            <a:lvl7pPr marL="2971800" indent="-228600" eaLnBrk="0" fontAlgn="base" hangingPunct="0">
              <a:spcBef>
                <a:spcPct val="0"/>
              </a:spcBef>
              <a:spcAft>
                <a:spcPct val="0"/>
              </a:spcAft>
              <a:defRPr sz="2600">
                <a:solidFill>
                  <a:schemeClr val="tx1"/>
                </a:solidFill>
                <a:latin typeface="Arial" charset="0"/>
                <a:cs typeface="Arial" charset="0"/>
              </a:defRPr>
            </a:lvl7pPr>
            <a:lvl8pPr marL="3429000" indent="-228600" eaLnBrk="0" fontAlgn="base" hangingPunct="0">
              <a:spcBef>
                <a:spcPct val="0"/>
              </a:spcBef>
              <a:spcAft>
                <a:spcPct val="0"/>
              </a:spcAft>
              <a:defRPr sz="2600">
                <a:solidFill>
                  <a:schemeClr val="tx1"/>
                </a:solidFill>
                <a:latin typeface="Arial" charset="0"/>
                <a:cs typeface="Arial" charset="0"/>
              </a:defRPr>
            </a:lvl8pPr>
            <a:lvl9pPr marL="3886200" indent="-228600" eaLnBrk="0" fontAlgn="base" hangingPunct="0">
              <a:spcBef>
                <a:spcPct val="0"/>
              </a:spcBef>
              <a:spcAft>
                <a:spcPct val="0"/>
              </a:spcAft>
              <a:defRPr sz="26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4D9440-F80C-40D1-9B9D-32CF5DF7CDCA}" type="slidenum">
              <a:rPr kumimoji="0" lang="tr-TR"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tr-TR"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792022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şlık Slaydı">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38894"/>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914400" y="2130426"/>
            <a:ext cx="10363200" cy="1470025"/>
          </a:xfrm>
          <a:prstGeom prst="rect">
            <a:avLst/>
          </a:prstGeom>
        </p:spPr>
        <p:txBody>
          <a:bodyPr/>
          <a:lstStyle/>
          <a:p>
            <a:r>
              <a:rPr lang="tr-TR"/>
              <a:t>Asıl başlık stili için tıklatın</a:t>
            </a:r>
          </a:p>
        </p:txBody>
      </p:sp>
      <p:sp>
        <p:nvSpPr>
          <p:cNvPr id="3" name="2 Alt Başlık"/>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a:t>Asıl alt başlık stilini düzenlemek için tıklatın</a:t>
            </a:r>
          </a:p>
        </p:txBody>
      </p:sp>
    </p:spTree>
    <p:extLst>
      <p:ext uri="{BB962C8B-B14F-4D97-AF65-F5344CB8AC3E}">
        <p14:creationId xmlns:p14="http://schemas.microsoft.com/office/powerpoint/2010/main" val="1837568723"/>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09600" y="274638"/>
            <a:ext cx="10972800" cy="1143000"/>
          </a:xfrm>
          <a:prstGeom prst="rect">
            <a:avLst/>
          </a:prstGeom>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ext uri="{BB962C8B-B14F-4D97-AF65-F5344CB8AC3E}">
        <p14:creationId xmlns:p14="http://schemas.microsoft.com/office/powerpoint/2010/main" val="850292428"/>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tr-TR"/>
              <a:t>Asıl başlık stili için tıklatın</a:t>
            </a:r>
          </a:p>
        </p:txBody>
      </p:sp>
      <p:sp>
        <p:nvSpPr>
          <p:cNvPr id="3" name="2 Metin Yer Tutucusu"/>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a:t>Asıl metin stillerini düzenlemek için tıklatın</a:t>
            </a:r>
          </a:p>
        </p:txBody>
      </p:sp>
    </p:spTree>
    <p:extLst>
      <p:ext uri="{BB962C8B-B14F-4D97-AF65-F5344CB8AC3E}">
        <p14:creationId xmlns:p14="http://schemas.microsoft.com/office/powerpoint/2010/main" val="1461837521"/>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09600" y="274638"/>
            <a:ext cx="10972800" cy="1143000"/>
          </a:xfrm>
          <a:prstGeom prst="rect">
            <a:avLst/>
          </a:prstGeom>
        </p:spPr>
        <p:txBody>
          <a:bodyPr/>
          <a:lstStyle/>
          <a:p>
            <a:r>
              <a:rPr lang="tr-TR"/>
              <a:t>Asıl başlık stili için tıklatın</a:t>
            </a:r>
          </a:p>
        </p:txBody>
      </p:sp>
      <p:sp>
        <p:nvSpPr>
          <p:cNvPr id="3" name="2 İçerik Yer Tutucusu"/>
          <p:cNvSpPr>
            <a:spLocks noGrp="1"/>
          </p:cNvSpPr>
          <p:nvPr>
            <p:ph sz="half" idx="1"/>
          </p:nvPr>
        </p:nvSpPr>
        <p:spPr>
          <a:xfrm>
            <a:off x="768351" y="584200"/>
            <a:ext cx="5393267"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6364818" y="584200"/>
            <a:ext cx="5395383"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ext uri="{BB962C8B-B14F-4D97-AF65-F5344CB8AC3E}">
        <p14:creationId xmlns:p14="http://schemas.microsoft.com/office/powerpoint/2010/main" val="2997442947"/>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609600" y="274638"/>
            <a:ext cx="10972800" cy="1143000"/>
          </a:xfrm>
          <a:prstGeom prst="rect">
            <a:avLst/>
          </a:prstGeom>
        </p:spPr>
        <p:txBody>
          <a:bodyPr/>
          <a:lstStyle>
            <a:lvl1pPr>
              <a:defRPr/>
            </a:lvl1pPr>
          </a:lstStyle>
          <a:p>
            <a:r>
              <a:rPr lang="tr-TR"/>
              <a:t>Asıl başlık stili için tıklatın</a:t>
            </a:r>
          </a:p>
        </p:txBody>
      </p:sp>
      <p:sp>
        <p:nvSpPr>
          <p:cNvPr id="3" name="2 Metin Yer Tutucusu"/>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3 İçerik Yer Tutucusu"/>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Metin Yer Tutucusu"/>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5 İçerik Yer Tutucusu"/>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ext uri="{BB962C8B-B14F-4D97-AF65-F5344CB8AC3E}">
        <p14:creationId xmlns:p14="http://schemas.microsoft.com/office/powerpoint/2010/main" val="1044321282"/>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609600" y="274638"/>
            <a:ext cx="10972800" cy="1143000"/>
          </a:xfrm>
          <a:prstGeom prst="rect">
            <a:avLst/>
          </a:prstGeom>
        </p:spPr>
        <p:txBody>
          <a:bodyPr/>
          <a:lstStyle/>
          <a:p>
            <a:r>
              <a:rPr lang="tr-TR"/>
              <a:t>Asıl başlık stili için tıklatın</a:t>
            </a:r>
          </a:p>
        </p:txBody>
      </p:sp>
    </p:spTree>
    <p:extLst>
      <p:ext uri="{BB962C8B-B14F-4D97-AF65-F5344CB8AC3E}">
        <p14:creationId xmlns:p14="http://schemas.microsoft.com/office/powerpoint/2010/main" val="1933657815"/>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9611974"/>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09601" y="273050"/>
            <a:ext cx="4011084" cy="1162050"/>
          </a:xfrm>
          <a:prstGeom prst="rect">
            <a:avLst/>
          </a:prstGeom>
        </p:spPr>
        <p:txBody>
          <a:bodyPr anchor="b"/>
          <a:lstStyle>
            <a:lvl1pPr algn="l">
              <a:defRPr sz="2000" b="1"/>
            </a:lvl1pPr>
          </a:lstStyle>
          <a:p>
            <a:r>
              <a:rPr lang="tr-TR"/>
              <a:t>Asıl başlık stili için tıklatın</a:t>
            </a:r>
          </a:p>
        </p:txBody>
      </p:sp>
      <p:sp>
        <p:nvSpPr>
          <p:cNvPr id="3" name="2 İçerik Yer Tutucusu"/>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Tree>
    <p:extLst>
      <p:ext uri="{BB962C8B-B14F-4D97-AF65-F5344CB8AC3E}">
        <p14:creationId xmlns:p14="http://schemas.microsoft.com/office/powerpoint/2010/main" val="3085583113"/>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2389717" y="4800600"/>
            <a:ext cx="7315200" cy="566738"/>
          </a:xfrm>
          <a:prstGeom prst="rect">
            <a:avLst/>
          </a:prstGeom>
        </p:spPr>
        <p:txBody>
          <a:bodyPr anchor="b"/>
          <a:lstStyle>
            <a:lvl1pPr algn="l">
              <a:defRPr sz="2000" b="1"/>
            </a:lvl1pPr>
          </a:lstStyle>
          <a:p>
            <a:r>
              <a:rPr lang="tr-TR"/>
              <a:t>Asıl başlık stili için tıklatın</a:t>
            </a:r>
          </a:p>
        </p:txBody>
      </p:sp>
      <p:sp>
        <p:nvSpPr>
          <p:cNvPr id="3" name="2 Resim Yer Tutucusu"/>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3 Metin Yer Tutucusu"/>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Tree>
    <p:extLst>
      <p:ext uri="{BB962C8B-B14F-4D97-AF65-F5344CB8AC3E}">
        <p14:creationId xmlns:p14="http://schemas.microsoft.com/office/powerpoint/2010/main" val="1829622959"/>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a:xfrm>
            <a:off x="609600" y="274638"/>
            <a:ext cx="10972800" cy="1143000"/>
          </a:xfrm>
          <a:prstGeom prst="rect">
            <a:avLst/>
          </a:prstGeom>
        </p:spPr>
        <p:txBody>
          <a:bodyPr/>
          <a:lstStyle/>
          <a:p>
            <a:r>
              <a:rPr lang="tr-TR"/>
              <a:t>Asıl başlık stili için tıklatın</a:t>
            </a:r>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ext uri="{BB962C8B-B14F-4D97-AF65-F5344CB8AC3E}">
        <p14:creationId xmlns:p14="http://schemas.microsoft.com/office/powerpoint/2010/main" val="3694627818"/>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937549"/>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8972552" y="274638"/>
            <a:ext cx="2787649" cy="4881562"/>
          </a:xfrm>
          <a:prstGeom prst="rect">
            <a:avLst/>
          </a:prstGeom>
        </p:spPr>
        <p:txBody>
          <a:bodyPr vert="eaVert"/>
          <a:lstStyle/>
          <a:p>
            <a:r>
              <a:rPr lang="tr-TR"/>
              <a:t>Asıl başlık stili için tıklatın</a:t>
            </a:r>
          </a:p>
        </p:txBody>
      </p:sp>
      <p:sp>
        <p:nvSpPr>
          <p:cNvPr id="3" name="2 Dikey Metin Yer Tutucusu"/>
          <p:cNvSpPr>
            <a:spLocks noGrp="1"/>
          </p:cNvSpPr>
          <p:nvPr>
            <p:ph type="body" orient="vert" idx="1"/>
          </p:nvPr>
        </p:nvSpPr>
        <p:spPr>
          <a:xfrm>
            <a:off x="609601" y="274638"/>
            <a:ext cx="8159751" cy="4881562"/>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ext uri="{BB962C8B-B14F-4D97-AF65-F5344CB8AC3E}">
        <p14:creationId xmlns:p14="http://schemas.microsoft.com/office/powerpoint/2010/main" val="1581805113"/>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şlık Slaydı">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4846377"/>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1580694"/>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Başlık Slaydı">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18469"/>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aşlık ve İçerik">
    <p:spTree>
      <p:nvGrpSpPr>
        <p:cNvPr id="1" name=""/>
        <p:cNvGrpSpPr/>
        <p:nvPr/>
      </p:nvGrpSpPr>
      <p:grpSpPr>
        <a:xfrm>
          <a:off x="0" y="0"/>
          <a:ext cx="0" cy="0"/>
          <a:chOff x="0" y="0"/>
          <a:chExt cx="0" cy="0"/>
        </a:xfrm>
      </p:grpSpPr>
      <p:sp>
        <p:nvSpPr>
          <p:cNvPr id="3" name="2 İçerik Yer Tutucusu"/>
          <p:cNvSpPr>
            <a:spLocks noGrp="1"/>
          </p:cNvSpPr>
          <p:nvPr>
            <p:ph idx="1"/>
          </p:nvPr>
        </p:nvSpPr>
        <p:spPr/>
        <p:txBody>
          <a:bodyPr/>
          <a:lstStyle/>
          <a:p>
            <a:pPr lvl="4"/>
            <a:endParaRPr lang="tr-TR" dirty="0"/>
          </a:p>
        </p:txBody>
      </p:sp>
    </p:spTree>
    <p:extLst>
      <p:ext uri="{BB962C8B-B14F-4D97-AF65-F5344CB8AC3E}">
        <p14:creationId xmlns:p14="http://schemas.microsoft.com/office/powerpoint/2010/main" val="4039855590"/>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385526"/>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09600" y="274638"/>
            <a:ext cx="10972800" cy="1143000"/>
          </a:xfrm>
          <a:prstGeom prst="rect">
            <a:avLst/>
          </a:prstGeom>
        </p:spPr>
        <p:txBody>
          <a:bodyPr/>
          <a:lstStyle/>
          <a:p>
            <a:r>
              <a:rPr lang="tr-TR"/>
              <a:t>Asıl başlık stili için tıklatın</a:t>
            </a:r>
          </a:p>
        </p:txBody>
      </p:sp>
      <p:sp>
        <p:nvSpPr>
          <p:cNvPr id="3" name="2 İçerik Yer Tutucusu"/>
          <p:cNvSpPr>
            <a:spLocks noGrp="1"/>
          </p:cNvSpPr>
          <p:nvPr>
            <p:ph idx="1"/>
          </p:nvPr>
        </p:nvSpPr>
        <p:spPr>
          <a:xfrm>
            <a:off x="383118" y="1089026"/>
            <a:ext cx="11364383" cy="5580063"/>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ext uri="{BB962C8B-B14F-4D97-AF65-F5344CB8AC3E}">
        <p14:creationId xmlns:p14="http://schemas.microsoft.com/office/powerpoint/2010/main" val="1788744857"/>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şlık Slaydı">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3528030"/>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489383"/>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aşlık ve İçerik">
    <p:spTree>
      <p:nvGrpSpPr>
        <p:cNvPr id="1" name=""/>
        <p:cNvGrpSpPr/>
        <p:nvPr/>
      </p:nvGrpSpPr>
      <p:grpSpPr>
        <a:xfrm>
          <a:off x="0" y="0"/>
          <a:ext cx="0" cy="0"/>
          <a:chOff x="0" y="0"/>
          <a:chExt cx="0" cy="0"/>
        </a:xfrm>
      </p:grpSpPr>
      <p:sp>
        <p:nvSpPr>
          <p:cNvPr id="3" name="2 İçerik Yer Tutucusu"/>
          <p:cNvSpPr>
            <a:spLocks noGrp="1"/>
          </p:cNvSpPr>
          <p:nvPr>
            <p:ph idx="1"/>
          </p:nvPr>
        </p:nvSpPr>
        <p:spPr/>
        <p:txBody>
          <a:bodyPr/>
          <a:lstStyle/>
          <a:p>
            <a:pPr lvl="4"/>
            <a:endParaRPr lang="tr-TR" dirty="0"/>
          </a:p>
        </p:txBody>
      </p:sp>
    </p:spTree>
    <p:extLst>
      <p:ext uri="{BB962C8B-B14F-4D97-AF65-F5344CB8AC3E}">
        <p14:creationId xmlns:p14="http://schemas.microsoft.com/office/powerpoint/2010/main" val="2853185484"/>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4.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4362" r:id="rId1"/>
    <p:sldLayoutId id="2147484363" r:id="rId2"/>
    <p:sldLayoutId id="2147484367" r:id="rId3"/>
    <p:sldLayoutId id="2147484368" r:id="rId4"/>
  </p:sldLayoutIdLst>
  <p:transition spd="slow">
    <p:fade/>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ahoma" pitchFamily="34" charset="0"/>
        </a:defRPr>
      </a:lvl2pPr>
      <a:lvl3pPr algn="ctr" rtl="0" eaLnBrk="0" fontAlgn="base" hangingPunct="0">
        <a:spcBef>
          <a:spcPct val="0"/>
        </a:spcBef>
        <a:spcAft>
          <a:spcPct val="0"/>
        </a:spcAft>
        <a:defRPr sz="4000">
          <a:solidFill>
            <a:schemeClr val="tx2"/>
          </a:solidFill>
          <a:latin typeface="Tahoma" pitchFamily="34" charset="0"/>
        </a:defRPr>
      </a:lvl3pPr>
      <a:lvl4pPr algn="ctr" rtl="0" eaLnBrk="0" fontAlgn="base" hangingPunct="0">
        <a:spcBef>
          <a:spcPct val="0"/>
        </a:spcBef>
        <a:spcAft>
          <a:spcPct val="0"/>
        </a:spcAft>
        <a:defRPr sz="4000">
          <a:solidFill>
            <a:schemeClr val="tx2"/>
          </a:solidFill>
          <a:latin typeface="Tahoma" pitchFamily="34" charset="0"/>
        </a:defRPr>
      </a:lvl4pPr>
      <a:lvl5pPr algn="ctr" rtl="0" eaLnBrk="0" fontAlgn="base" hangingPunct="0">
        <a:spcBef>
          <a:spcPct val="0"/>
        </a:spcBef>
        <a:spcAft>
          <a:spcPct val="0"/>
        </a:spcAft>
        <a:defRPr sz="4000">
          <a:solidFill>
            <a:schemeClr val="tx2"/>
          </a:solidFill>
          <a:latin typeface="Tahoma" pitchFamily="34" charset="0"/>
        </a:defRPr>
      </a:lvl5pPr>
      <a:lvl6pPr marL="457200" algn="ctr" rtl="0" fontAlgn="base">
        <a:spcBef>
          <a:spcPct val="0"/>
        </a:spcBef>
        <a:spcAft>
          <a:spcPct val="0"/>
        </a:spcAft>
        <a:defRPr sz="4000">
          <a:solidFill>
            <a:schemeClr val="tx2"/>
          </a:solidFill>
          <a:latin typeface="Tahoma" pitchFamily="34" charset="0"/>
        </a:defRPr>
      </a:lvl6pPr>
      <a:lvl7pPr marL="914400" algn="ctr" rtl="0" fontAlgn="base">
        <a:spcBef>
          <a:spcPct val="0"/>
        </a:spcBef>
        <a:spcAft>
          <a:spcPct val="0"/>
        </a:spcAft>
        <a:defRPr sz="4000">
          <a:solidFill>
            <a:schemeClr val="tx2"/>
          </a:solidFill>
          <a:latin typeface="Tahoma" pitchFamily="34" charset="0"/>
        </a:defRPr>
      </a:lvl7pPr>
      <a:lvl8pPr marL="1371600" algn="ctr" rtl="0" fontAlgn="base">
        <a:spcBef>
          <a:spcPct val="0"/>
        </a:spcBef>
        <a:spcAft>
          <a:spcPct val="0"/>
        </a:spcAft>
        <a:defRPr sz="4000">
          <a:solidFill>
            <a:schemeClr val="tx2"/>
          </a:solidFill>
          <a:latin typeface="Tahoma" pitchFamily="34" charset="0"/>
        </a:defRPr>
      </a:lvl8pPr>
      <a:lvl9pPr marL="1828800" algn="ctr" rtl="0" fontAlgn="base">
        <a:spcBef>
          <a:spcPct val="0"/>
        </a:spcBef>
        <a:spcAft>
          <a:spcPct val="0"/>
        </a:spcAft>
        <a:defRPr sz="4000">
          <a:solidFill>
            <a:schemeClr val="tx2"/>
          </a:solidFill>
          <a:latin typeface="Tahoma" pitchFamily="34" charset="0"/>
        </a:defRPr>
      </a:lvl9pPr>
    </p:titleStyle>
    <p:bodyStyle>
      <a:lvl1pPr marL="342900" indent="-322263" algn="l" rtl="0" eaLnBrk="0" fontAlgn="base" hangingPunct="0">
        <a:spcBef>
          <a:spcPct val="20000"/>
        </a:spcBef>
        <a:spcAft>
          <a:spcPct val="0"/>
        </a:spcAft>
        <a:buClr>
          <a:schemeClr val="tx2"/>
        </a:buClr>
        <a:buFont typeface="Times" pitchFamily="18" charset="0"/>
        <a:defRPr sz="2600">
          <a:solidFill>
            <a:schemeClr val="tx1"/>
          </a:solidFill>
          <a:latin typeface="+mn-lt"/>
          <a:ea typeface="+mn-ea"/>
          <a:cs typeface="+mn-cs"/>
        </a:defRPr>
      </a:lvl1pPr>
      <a:lvl2pPr marL="844550" indent="-285750" algn="l" rtl="0" eaLnBrk="0" fontAlgn="base" hangingPunct="0">
        <a:spcBef>
          <a:spcPct val="20000"/>
        </a:spcBef>
        <a:spcAft>
          <a:spcPct val="0"/>
        </a:spcAft>
        <a:buClr>
          <a:schemeClr val="accent2"/>
        </a:buClr>
        <a:buFont typeface="Times" pitchFamily="18" charset="0"/>
        <a:defRPr sz="2800">
          <a:solidFill>
            <a:schemeClr val="tx1"/>
          </a:solidFill>
          <a:latin typeface="Times" pitchFamily="18" charset="0"/>
        </a:defRPr>
      </a:lvl2pPr>
      <a:lvl3pPr marL="1252538" indent="-228600" algn="l" rtl="0" eaLnBrk="0" fontAlgn="base" hangingPunct="0">
        <a:spcBef>
          <a:spcPct val="20000"/>
        </a:spcBef>
        <a:spcAft>
          <a:spcPct val="0"/>
        </a:spcAft>
        <a:buClr>
          <a:schemeClr val="tx1"/>
        </a:buClr>
        <a:buFont typeface="Times" pitchFamily="18" charset="0"/>
        <a:defRPr sz="2400">
          <a:solidFill>
            <a:schemeClr val="tx1"/>
          </a:solidFill>
          <a:latin typeface="Times" pitchFamily="18" charset="0"/>
        </a:defRPr>
      </a:lvl3pPr>
      <a:lvl4pPr marL="1660525" indent="-228600" algn="l" rtl="0" eaLnBrk="0" fontAlgn="base" hangingPunct="0">
        <a:spcBef>
          <a:spcPct val="20000"/>
        </a:spcBef>
        <a:spcAft>
          <a:spcPct val="0"/>
        </a:spcAft>
        <a:buClr>
          <a:schemeClr val="tx2"/>
        </a:buClr>
        <a:buFont typeface="Wingdings" pitchFamily="2" charset="2"/>
        <a:defRPr sz="2000">
          <a:solidFill>
            <a:schemeClr val="tx1"/>
          </a:solidFill>
          <a:latin typeface="Times" pitchFamily="18" charset="0"/>
        </a:defRPr>
      </a:lvl4pPr>
      <a:lvl5pPr marL="2068513" indent="-228600" algn="l" rtl="0" eaLnBrk="0" fontAlgn="base" hangingPunct="0">
        <a:spcBef>
          <a:spcPct val="20000"/>
        </a:spcBef>
        <a:spcAft>
          <a:spcPct val="0"/>
        </a:spcAft>
        <a:buFont typeface="Wingdings" pitchFamily="2" charset="2"/>
        <a:defRPr sz="2000">
          <a:solidFill>
            <a:schemeClr val="tx1"/>
          </a:solidFill>
          <a:latin typeface="Times" pitchFamily="18" charset="0"/>
        </a:defRPr>
      </a:lvl5pPr>
      <a:lvl6pPr marL="2525713" indent="-228600" algn="l" rtl="0" fontAlgn="base">
        <a:spcBef>
          <a:spcPct val="20000"/>
        </a:spcBef>
        <a:spcAft>
          <a:spcPct val="0"/>
        </a:spcAft>
        <a:buFont typeface="Wingdings" pitchFamily="2" charset="2"/>
        <a:defRPr sz="2000">
          <a:solidFill>
            <a:schemeClr val="tx1"/>
          </a:solidFill>
          <a:latin typeface="Times" pitchFamily="18" charset="0"/>
        </a:defRPr>
      </a:lvl6pPr>
      <a:lvl7pPr marL="2982913" indent="-228600" algn="l" rtl="0" fontAlgn="base">
        <a:spcBef>
          <a:spcPct val="20000"/>
        </a:spcBef>
        <a:spcAft>
          <a:spcPct val="0"/>
        </a:spcAft>
        <a:buFont typeface="Wingdings" pitchFamily="2" charset="2"/>
        <a:defRPr sz="2000">
          <a:solidFill>
            <a:schemeClr val="tx1"/>
          </a:solidFill>
          <a:latin typeface="Times" pitchFamily="18" charset="0"/>
        </a:defRPr>
      </a:lvl7pPr>
      <a:lvl8pPr marL="3440113" indent="-228600" algn="l" rtl="0" fontAlgn="base">
        <a:spcBef>
          <a:spcPct val="20000"/>
        </a:spcBef>
        <a:spcAft>
          <a:spcPct val="0"/>
        </a:spcAft>
        <a:buFont typeface="Wingdings" pitchFamily="2" charset="2"/>
        <a:defRPr sz="2000">
          <a:solidFill>
            <a:schemeClr val="tx1"/>
          </a:solidFill>
          <a:latin typeface="Times" pitchFamily="18" charset="0"/>
        </a:defRPr>
      </a:lvl8pPr>
      <a:lvl9pPr marL="3897313" indent="-228600" algn="l" rtl="0" fontAlgn="base">
        <a:spcBef>
          <a:spcPct val="20000"/>
        </a:spcBef>
        <a:spcAft>
          <a:spcPct val="0"/>
        </a:spcAft>
        <a:buFont typeface="Wingdings" pitchFamily="2" charset="2"/>
        <a:defRPr sz="2000">
          <a:solidFill>
            <a:schemeClr val="tx1"/>
          </a:solidFill>
          <a:latin typeface="Times" pitchFamily="18" charset="0"/>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13"/>
          <p:cNvSpPr>
            <a:spLocks noGrp="1" noChangeArrowheads="1"/>
          </p:cNvSpPr>
          <p:nvPr>
            <p:ph type="body" idx="1"/>
          </p:nvPr>
        </p:nvSpPr>
        <p:spPr bwMode="auto">
          <a:xfrm>
            <a:off x="383118" y="1089026"/>
            <a:ext cx="11364383" cy="558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p:txBody>
      </p:sp>
    </p:spTree>
    <p:extLst>
      <p:ext uri="{BB962C8B-B14F-4D97-AF65-F5344CB8AC3E}">
        <p14:creationId xmlns:p14="http://schemas.microsoft.com/office/powerpoint/2010/main" val="4124340201"/>
      </p:ext>
    </p:extLst>
  </p:cSld>
  <p:clrMap bg1="dk2" tx1="lt1" bg2="dk1" tx2="lt2" accent1="accent1" accent2="accent2" accent3="accent3" accent4="accent4" accent5="accent5" accent6="accent6" hlink="hlink" folHlink="folHlink"/>
  <p:sldLayoutIdLst>
    <p:sldLayoutId id="2147484370" r:id="rId1"/>
    <p:sldLayoutId id="2147484371" r:id="rId2"/>
  </p:sldLayoutIdLst>
  <p:transition spd="slow">
    <p:fade/>
  </p:transition>
  <p:txStyles>
    <p:title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ahoma" pitchFamily="34" charset="0"/>
        </a:defRPr>
      </a:lvl2pPr>
      <a:lvl3pPr algn="ctr" rtl="0" eaLnBrk="0" fontAlgn="base" hangingPunct="0">
        <a:spcBef>
          <a:spcPct val="0"/>
        </a:spcBef>
        <a:spcAft>
          <a:spcPct val="0"/>
        </a:spcAft>
        <a:defRPr sz="4000" b="1">
          <a:solidFill>
            <a:schemeClr val="tx2"/>
          </a:solidFill>
          <a:latin typeface="Tahoma" pitchFamily="34" charset="0"/>
        </a:defRPr>
      </a:lvl3pPr>
      <a:lvl4pPr algn="ctr" rtl="0" eaLnBrk="0" fontAlgn="base" hangingPunct="0">
        <a:spcBef>
          <a:spcPct val="0"/>
        </a:spcBef>
        <a:spcAft>
          <a:spcPct val="0"/>
        </a:spcAft>
        <a:defRPr sz="4000" b="1">
          <a:solidFill>
            <a:schemeClr val="tx2"/>
          </a:solidFill>
          <a:latin typeface="Tahoma" pitchFamily="34" charset="0"/>
        </a:defRPr>
      </a:lvl4pPr>
      <a:lvl5pPr algn="ctr" rtl="0" eaLnBrk="0" fontAlgn="base" hangingPunct="0">
        <a:spcBef>
          <a:spcPct val="0"/>
        </a:spcBef>
        <a:spcAft>
          <a:spcPct val="0"/>
        </a:spcAft>
        <a:defRPr sz="4000" b="1">
          <a:solidFill>
            <a:schemeClr val="tx2"/>
          </a:solidFill>
          <a:latin typeface="Tahoma" pitchFamily="34" charset="0"/>
        </a:defRPr>
      </a:lvl5pPr>
      <a:lvl6pPr marL="457200" algn="ctr" rtl="0" fontAlgn="base">
        <a:spcBef>
          <a:spcPct val="0"/>
        </a:spcBef>
        <a:spcAft>
          <a:spcPct val="0"/>
        </a:spcAft>
        <a:defRPr sz="4000" b="1">
          <a:solidFill>
            <a:schemeClr val="tx2"/>
          </a:solidFill>
          <a:latin typeface="Tahoma" pitchFamily="34" charset="0"/>
        </a:defRPr>
      </a:lvl6pPr>
      <a:lvl7pPr marL="914400" algn="ctr" rtl="0" fontAlgn="base">
        <a:spcBef>
          <a:spcPct val="0"/>
        </a:spcBef>
        <a:spcAft>
          <a:spcPct val="0"/>
        </a:spcAft>
        <a:defRPr sz="4000" b="1">
          <a:solidFill>
            <a:schemeClr val="tx2"/>
          </a:solidFill>
          <a:latin typeface="Tahoma" pitchFamily="34" charset="0"/>
        </a:defRPr>
      </a:lvl7pPr>
      <a:lvl8pPr marL="1371600" algn="ctr" rtl="0" fontAlgn="base">
        <a:spcBef>
          <a:spcPct val="0"/>
        </a:spcBef>
        <a:spcAft>
          <a:spcPct val="0"/>
        </a:spcAft>
        <a:defRPr sz="4000" b="1">
          <a:solidFill>
            <a:schemeClr val="tx2"/>
          </a:solidFill>
          <a:latin typeface="Tahoma" pitchFamily="34" charset="0"/>
        </a:defRPr>
      </a:lvl8pPr>
      <a:lvl9pPr marL="1828800" algn="ctr" rtl="0" fontAlgn="base">
        <a:spcBef>
          <a:spcPct val="0"/>
        </a:spcBef>
        <a:spcAft>
          <a:spcPct val="0"/>
        </a:spcAft>
        <a:defRPr sz="4000" b="1">
          <a:solidFill>
            <a:schemeClr val="tx2"/>
          </a:solidFill>
          <a:latin typeface="Tahoma" pitchFamily="34" charset="0"/>
        </a:defRPr>
      </a:lvl9pPr>
    </p:titleStyle>
    <p:bodyStyle>
      <a:lvl1pPr marL="342900" indent="-322263" algn="l" rtl="0" eaLnBrk="0" fontAlgn="base" hangingPunct="0">
        <a:spcBef>
          <a:spcPct val="20000"/>
        </a:spcBef>
        <a:spcAft>
          <a:spcPct val="0"/>
        </a:spcAft>
        <a:buClr>
          <a:schemeClr val="tx2"/>
        </a:buClr>
        <a:buFont typeface="Times" pitchFamily="18" charset="0"/>
        <a:defRPr sz="2600">
          <a:solidFill>
            <a:schemeClr val="tx1"/>
          </a:solidFill>
          <a:latin typeface="Arial" pitchFamily="34" charset="0"/>
          <a:ea typeface="+mn-ea"/>
          <a:cs typeface="+mn-cs"/>
        </a:defRPr>
      </a:lvl1pPr>
      <a:lvl2pPr marL="844550" indent="-285750" algn="l" rtl="0" eaLnBrk="0" fontAlgn="base" hangingPunct="0">
        <a:spcBef>
          <a:spcPct val="20000"/>
        </a:spcBef>
        <a:spcAft>
          <a:spcPct val="0"/>
        </a:spcAft>
        <a:buClr>
          <a:schemeClr val="accent2"/>
        </a:buClr>
        <a:buFont typeface="Times" pitchFamily="18" charset="0"/>
        <a:buChar char="–"/>
        <a:defRPr sz="2800">
          <a:solidFill>
            <a:schemeClr val="tx1"/>
          </a:solidFill>
          <a:latin typeface="Times" pitchFamily="18" charset="0"/>
        </a:defRPr>
      </a:lvl2pPr>
      <a:lvl3pPr marL="1252538" indent="-228600" algn="l" rtl="0" eaLnBrk="0" fontAlgn="base" hangingPunct="0">
        <a:spcBef>
          <a:spcPct val="20000"/>
        </a:spcBef>
        <a:spcAft>
          <a:spcPct val="0"/>
        </a:spcAft>
        <a:buClr>
          <a:schemeClr val="tx1"/>
        </a:buClr>
        <a:buFont typeface="Times" pitchFamily="18" charset="0"/>
        <a:buChar char="•"/>
        <a:defRPr sz="2400">
          <a:solidFill>
            <a:schemeClr val="tx1"/>
          </a:solidFill>
          <a:latin typeface="Times" pitchFamily="18" charset="0"/>
        </a:defRPr>
      </a:lvl3pPr>
      <a:lvl4pPr marL="1660525" indent="-228600" algn="l" rtl="0" eaLnBrk="0" fontAlgn="base" hangingPunct="0">
        <a:spcBef>
          <a:spcPct val="20000"/>
        </a:spcBef>
        <a:spcAft>
          <a:spcPct val="0"/>
        </a:spcAft>
        <a:buClr>
          <a:schemeClr val="tx2"/>
        </a:buClr>
        <a:buFont typeface="Wingdings" pitchFamily="2" charset="2"/>
        <a:buChar char="Ø"/>
        <a:defRPr sz="2000">
          <a:solidFill>
            <a:schemeClr val="tx1"/>
          </a:solidFill>
          <a:latin typeface="Times" pitchFamily="18" charset="0"/>
        </a:defRPr>
      </a:lvl4pPr>
      <a:lvl5pPr marL="2068513" indent="-228600" algn="l" rtl="0" eaLnBrk="0" fontAlgn="base" hangingPunct="0">
        <a:spcBef>
          <a:spcPct val="20000"/>
        </a:spcBef>
        <a:spcAft>
          <a:spcPct val="0"/>
        </a:spcAft>
        <a:buFont typeface="Wingdings" pitchFamily="2" charset="2"/>
        <a:buChar char="§"/>
        <a:defRPr sz="2000">
          <a:solidFill>
            <a:schemeClr val="tx1"/>
          </a:solidFill>
          <a:latin typeface="Times" pitchFamily="18" charset="0"/>
        </a:defRPr>
      </a:lvl5pPr>
      <a:lvl6pPr marL="2525713" indent="-228600" algn="l" rtl="0" fontAlgn="base">
        <a:spcBef>
          <a:spcPct val="20000"/>
        </a:spcBef>
        <a:spcAft>
          <a:spcPct val="0"/>
        </a:spcAft>
        <a:buFont typeface="Wingdings" pitchFamily="2" charset="2"/>
        <a:buChar char="§"/>
        <a:defRPr sz="2000">
          <a:solidFill>
            <a:schemeClr val="tx1"/>
          </a:solidFill>
          <a:latin typeface="Times" pitchFamily="18" charset="0"/>
        </a:defRPr>
      </a:lvl6pPr>
      <a:lvl7pPr marL="2982913" indent="-228600" algn="l" rtl="0" fontAlgn="base">
        <a:spcBef>
          <a:spcPct val="20000"/>
        </a:spcBef>
        <a:spcAft>
          <a:spcPct val="0"/>
        </a:spcAft>
        <a:buFont typeface="Wingdings" pitchFamily="2" charset="2"/>
        <a:buChar char="§"/>
        <a:defRPr sz="2000">
          <a:solidFill>
            <a:schemeClr val="tx1"/>
          </a:solidFill>
          <a:latin typeface="Times" pitchFamily="18" charset="0"/>
        </a:defRPr>
      </a:lvl7pPr>
      <a:lvl8pPr marL="3440113" indent="-228600" algn="l" rtl="0" fontAlgn="base">
        <a:spcBef>
          <a:spcPct val="20000"/>
        </a:spcBef>
        <a:spcAft>
          <a:spcPct val="0"/>
        </a:spcAft>
        <a:buFont typeface="Wingdings" pitchFamily="2" charset="2"/>
        <a:buChar char="§"/>
        <a:defRPr sz="2000">
          <a:solidFill>
            <a:schemeClr val="tx1"/>
          </a:solidFill>
          <a:latin typeface="Times" pitchFamily="18" charset="0"/>
        </a:defRPr>
      </a:lvl8pPr>
      <a:lvl9pPr marL="3897313" indent="-228600" algn="l" rtl="0" fontAlgn="base">
        <a:spcBef>
          <a:spcPct val="20000"/>
        </a:spcBef>
        <a:spcAft>
          <a:spcPct val="0"/>
        </a:spcAft>
        <a:buFont typeface="Wingdings" pitchFamily="2" charset="2"/>
        <a:buChar char="§"/>
        <a:defRPr sz="2000">
          <a:solidFill>
            <a:schemeClr val="tx1"/>
          </a:solidFill>
          <a:latin typeface="Times" pitchFamily="18" charset="0"/>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13"/>
          <p:cNvSpPr>
            <a:spLocks noGrp="1" noChangeArrowheads="1"/>
          </p:cNvSpPr>
          <p:nvPr>
            <p:ph type="body" idx="1"/>
          </p:nvPr>
        </p:nvSpPr>
        <p:spPr bwMode="auto">
          <a:xfrm>
            <a:off x="478367" y="260351"/>
            <a:ext cx="11330517" cy="6372225"/>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p:txBody>
      </p:sp>
    </p:spTree>
    <p:extLst>
      <p:ext uri="{BB962C8B-B14F-4D97-AF65-F5344CB8AC3E}">
        <p14:creationId xmlns:p14="http://schemas.microsoft.com/office/powerpoint/2010/main" val="3232121457"/>
      </p:ext>
    </p:extLst>
  </p:cSld>
  <p:clrMap bg1="dk2" tx1="lt1" bg2="dk1" tx2="lt2" accent1="accent1" accent2="accent2" accent3="accent3" accent4="accent4" accent5="accent5" accent6="accent6" hlink="hlink" folHlink="folHlink"/>
  <p:sldLayoutIdLst>
    <p:sldLayoutId id="2147484373" r:id="rId1"/>
    <p:sldLayoutId id="2147484374" r:id="rId2"/>
    <p:sldLayoutId id="2147484375" r:id="rId3"/>
  </p:sldLayoutIdLst>
  <p:transition spd="slow">
    <p:fade/>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ahoma" pitchFamily="34" charset="0"/>
        </a:defRPr>
      </a:lvl2pPr>
      <a:lvl3pPr algn="ctr" rtl="0" eaLnBrk="0" fontAlgn="base" hangingPunct="0">
        <a:spcBef>
          <a:spcPct val="0"/>
        </a:spcBef>
        <a:spcAft>
          <a:spcPct val="0"/>
        </a:spcAft>
        <a:defRPr sz="4000">
          <a:solidFill>
            <a:schemeClr val="tx2"/>
          </a:solidFill>
          <a:latin typeface="Tahoma" pitchFamily="34" charset="0"/>
        </a:defRPr>
      </a:lvl3pPr>
      <a:lvl4pPr algn="ctr" rtl="0" eaLnBrk="0" fontAlgn="base" hangingPunct="0">
        <a:spcBef>
          <a:spcPct val="0"/>
        </a:spcBef>
        <a:spcAft>
          <a:spcPct val="0"/>
        </a:spcAft>
        <a:defRPr sz="4000">
          <a:solidFill>
            <a:schemeClr val="tx2"/>
          </a:solidFill>
          <a:latin typeface="Tahoma" pitchFamily="34" charset="0"/>
        </a:defRPr>
      </a:lvl4pPr>
      <a:lvl5pPr algn="ctr" rtl="0" eaLnBrk="0" fontAlgn="base" hangingPunct="0">
        <a:spcBef>
          <a:spcPct val="0"/>
        </a:spcBef>
        <a:spcAft>
          <a:spcPct val="0"/>
        </a:spcAft>
        <a:defRPr sz="4000">
          <a:solidFill>
            <a:schemeClr val="tx2"/>
          </a:solidFill>
          <a:latin typeface="Tahoma" pitchFamily="34" charset="0"/>
        </a:defRPr>
      </a:lvl5pPr>
      <a:lvl6pPr marL="457200" algn="ctr" rtl="0" fontAlgn="base">
        <a:spcBef>
          <a:spcPct val="0"/>
        </a:spcBef>
        <a:spcAft>
          <a:spcPct val="0"/>
        </a:spcAft>
        <a:defRPr sz="4000">
          <a:solidFill>
            <a:schemeClr val="tx2"/>
          </a:solidFill>
          <a:latin typeface="Tahoma" pitchFamily="34" charset="0"/>
        </a:defRPr>
      </a:lvl6pPr>
      <a:lvl7pPr marL="914400" algn="ctr" rtl="0" fontAlgn="base">
        <a:spcBef>
          <a:spcPct val="0"/>
        </a:spcBef>
        <a:spcAft>
          <a:spcPct val="0"/>
        </a:spcAft>
        <a:defRPr sz="4000">
          <a:solidFill>
            <a:schemeClr val="tx2"/>
          </a:solidFill>
          <a:latin typeface="Tahoma" pitchFamily="34" charset="0"/>
        </a:defRPr>
      </a:lvl7pPr>
      <a:lvl8pPr marL="1371600" algn="ctr" rtl="0" fontAlgn="base">
        <a:spcBef>
          <a:spcPct val="0"/>
        </a:spcBef>
        <a:spcAft>
          <a:spcPct val="0"/>
        </a:spcAft>
        <a:defRPr sz="4000">
          <a:solidFill>
            <a:schemeClr val="tx2"/>
          </a:solidFill>
          <a:latin typeface="Tahoma" pitchFamily="34" charset="0"/>
        </a:defRPr>
      </a:lvl8pPr>
      <a:lvl9pPr marL="1828800" algn="ctr" rtl="0" fontAlgn="base">
        <a:spcBef>
          <a:spcPct val="0"/>
        </a:spcBef>
        <a:spcAft>
          <a:spcPct val="0"/>
        </a:spcAft>
        <a:defRPr sz="4000">
          <a:solidFill>
            <a:schemeClr val="tx2"/>
          </a:solidFill>
          <a:latin typeface="Tahoma" pitchFamily="34" charset="0"/>
        </a:defRPr>
      </a:lvl9pPr>
    </p:titleStyle>
    <p:bodyStyle>
      <a:lvl1pPr marL="342900" indent="-322263" algn="l" rtl="0" eaLnBrk="0" fontAlgn="base" hangingPunct="0">
        <a:spcBef>
          <a:spcPct val="20000"/>
        </a:spcBef>
        <a:spcAft>
          <a:spcPct val="0"/>
        </a:spcAft>
        <a:buClr>
          <a:schemeClr val="tx2"/>
        </a:buClr>
        <a:buFont typeface="Times" charset="0"/>
        <a:defRPr sz="2600">
          <a:solidFill>
            <a:schemeClr val="tx1"/>
          </a:solidFill>
          <a:latin typeface="+mn-lt"/>
          <a:ea typeface="+mn-ea"/>
          <a:cs typeface="+mn-cs"/>
        </a:defRPr>
      </a:lvl1pPr>
      <a:lvl2pPr marL="844550" indent="-285750" algn="l" rtl="0" eaLnBrk="0" fontAlgn="base" hangingPunct="0">
        <a:spcBef>
          <a:spcPct val="20000"/>
        </a:spcBef>
        <a:spcAft>
          <a:spcPct val="0"/>
        </a:spcAft>
        <a:buClr>
          <a:schemeClr val="accent2"/>
        </a:buClr>
        <a:buFont typeface="Times" charset="0"/>
        <a:defRPr sz="2800">
          <a:solidFill>
            <a:schemeClr val="tx1"/>
          </a:solidFill>
          <a:latin typeface="Times" pitchFamily="18" charset="0"/>
        </a:defRPr>
      </a:lvl2pPr>
      <a:lvl3pPr marL="1252538" indent="-228600" algn="l" rtl="0" eaLnBrk="0" fontAlgn="base" hangingPunct="0">
        <a:spcBef>
          <a:spcPct val="20000"/>
        </a:spcBef>
        <a:spcAft>
          <a:spcPct val="0"/>
        </a:spcAft>
        <a:buClr>
          <a:schemeClr val="tx1"/>
        </a:buClr>
        <a:buFont typeface="Times" charset="0"/>
        <a:defRPr sz="2400">
          <a:solidFill>
            <a:schemeClr val="tx1"/>
          </a:solidFill>
          <a:latin typeface="Times" pitchFamily="18" charset="0"/>
        </a:defRPr>
      </a:lvl3pPr>
      <a:lvl4pPr marL="1660525" indent="-228600" algn="l" rtl="0" eaLnBrk="0" fontAlgn="base" hangingPunct="0">
        <a:spcBef>
          <a:spcPct val="20000"/>
        </a:spcBef>
        <a:spcAft>
          <a:spcPct val="0"/>
        </a:spcAft>
        <a:buClr>
          <a:schemeClr val="tx2"/>
        </a:buClr>
        <a:buFont typeface="Wingdings" charset="2"/>
        <a:defRPr sz="2000">
          <a:solidFill>
            <a:schemeClr val="tx1"/>
          </a:solidFill>
          <a:latin typeface="Times" pitchFamily="18" charset="0"/>
        </a:defRPr>
      </a:lvl4pPr>
      <a:lvl5pPr marL="2068513" indent="-228600" algn="l" rtl="0" eaLnBrk="0" fontAlgn="base" hangingPunct="0">
        <a:spcBef>
          <a:spcPct val="20000"/>
        </a:spcBef>
        <a:spcAft>
          <a:spcPct val="0"/>
        </a:spcAft>
        <a:buFont typeface="Wingdings" charset="2"/>
        <a:defRPr sz="2000">
          <a:solidFill>
            <a:schemeClr val="tx1"/>
          </a:solidFill>
          <a:latin typeface="Times" pitchFamily="18" charset="0"/>
        </a:defRPr>
      </a:lvl5pPr>
      <a:lvl6pPr marL="2525713" indent="-228600" algn="l" rtl="0" fontAlgn="base">
        <a:spcBef>
          <a:spcPct val="20000"/>
        </a:spcBef>
        <a:spcAft>
          <a:spcPct val="0"/>
        </a:spcAft>
        <a:buFont typeface="Wingdings" pitchFamily="2" charset="2"/>
        <a:defRPr sz="2000">
          <a:solidFill>
            <a:schemeClr val="tx1"/>
          </a:solidFill>
          <a:latin typeface="Times" pitchFamily="18" charset="0"/>
        </a:defRPr>
      </a:lvl6pPr>
      <a:lvl7pPr marL="2982913" indent="-228600" algn="l" rtl="0" fontAlgn="base">
        <a:spcBef>
          <a:spcPct val="20000"/>
        </a:spcBef>
        <a:spcAft>
          <a:spcPct val="0"/>
        </a:spcAft>
        <a:buFont typeface="Wingdings" pitchFamily="2" charset="2"/>
        <a:defRPr sz="2000">
          <a:solidFill>
            <a:schemeClr val="tx1"/>
          </a:solidFill>
          <a:latin typeface="Times" pitchFamily="18" charset="0"/>
        </a:defRPr>
      </a:lvl7pPr>
      <a:lvl8pPr marL="3440113" indent="-228600" algn="l" rtl="0" fontAlgn="base">
        <a:spcBef>
          <a:spcPct val="20000"/>
        </a:spcBef>
        <a:spcAft>
          <a:spcPct val="0"/>
        </a:spcAft>
        <a:buFont typeface="Wingdings" pitchFamily="2" charset="2"/>
        <a:defRPr sz="2000">
          <a:solidFill>
            <a:schemeClr val="tx1"/>
          </a:solidFill>
          <a:latin typeface="Times" pitchFamily="18" charset="0"/>
        </a:defRPr>
      </a:lvl8pPr>
      <a:lvl9pPr marL="3897313" indent="-228600" algn="l" rtl="0" fontAlgn="base">
        <a:spcBef>
          <a:spcPct val="20000"/>
        </a:spcBef>
        <a:spcAft>
          <a:spcPct val="0"/>
        </a:spcAft>
        <a:buFont typeface="Wingdings" pitchFamily="2" charset="2"/>
        <a:defRPr sz="2000">
          <a:solidFill>
            <a:schemeClr val="tx1"/>
          </a:solidFill>
          <a:latin typeface="Times" pitchFamily="18" charset="0"/>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13"/>
          <p:cNvSpPr>
            <a:spLocks noGrp="1" noChangeArrowheads="1"/>
          </p:cNvSpPr>
          <p:nvPr>
            <p:ph type="body" idx="1"/>
          </p:nvPr>
        </p:nvSpPr>
        <p:spPr bwMode="auto">
          <a:xfrm>
            <a:off x="768351" y="584200"/>
            <a:ext cx="10991849"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p:txBody>
      </p:sp>
    </p:spTree>
    <p:extLst>
      <p:ext uri="{BB962C8B-B14F-4D97-AF65-F5344CB8AC3E}">
        <p14:creationId xmlns:p14="http://schemas.microsoft.com/office/powerpoint/2010/main" val="3639233873"/>
      </p:ext>
    </p:extLst>
  </p:cSld>
  <p:clrMap bg1="dk2" tx1="lt1" bg2="dk1" tx2="lt2" accent1="accent1" accent2="accent2" accent3="accent3" accent4="accent4" accent5="accent5" accent6="accent6" hlink="hlink" folHlink="folHlink"/>
  <p:sldLayoutIdLst>
    <p:sldLayoutId id="2147484377" r:id="rId1"/>
    <p:sldLayoutId id="2147484378" r:id="rId2"/>
    <p:sldLayoutId id="2147484379" r:id="rId3"/>
    <p:sldLayoutId id="2147484380" r:id="rId4"/>
    <p:sldLayoutId id="2147484381" r:id="rId5"/>
    <p:sldLayoutId id="2147484382" r:id="rId6"/>
    <p:sldLayoutId id="2147484383" r:id="rId7"/>
    <p:sldLayoutId id="2147484384" r:id="rId8"/>
    <p:sldLayoutId id="2147484385" r:id="rId9"/>
    <p:sldLayoutId id="2147484386" r:id="rId10"/>
    <p:sldLayoutId id="2147484387" r:id="rId11"/>
  </p:sldLayoutIdLst>
  <p:transition spd="slow">
    <p:fade/>
  </p:transition>
  <p:txStyles>
    <p:title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ahoma" pitchFamily="34" charset="0"/>
        </a:defRPr>
      </a:lvl2pPr>
      <a:lvl3pPr algn="ctr" rtl="0" eaLnBrk="0" fontAlgn="base" hangingPunct="0">
        <a:spcBef>
          <a:spcPct val="0"/>
        </a:spcBef>
        <a:spcAft>
          <a:spcPct val="0"/>
        </a:spcAft>
        <a:defRPr sz="4000" b="1">
          <a:solidFill>
            <a:schemeClr val="tx2"/>
          </a:solidFill>
          <a:latin typeface="Tahoma" pitchFamily="34" charset="0"/>
        </a:defRPr>
      </a:lvl3pPr>
      <a:lvl4pPr algn="ctr" rtl="0" eaLnBrk="0" fontAlgn="base" hangingPunct="0">
        <a:spcBef>
          <a:spcPct val="0"/>
        </a:spcBef>
        <a:spcAft>
          <a:spcPct val="0"/>
        </a:spcAft>
        <a:defRPr sz="4000" b="1">
          <a:solidFill>
            <a:schemeClr val="tx2"/>
          </a:solidFill>
          <a:latin typeface="Tahoma" pitchFamily="34" charset="0"/>
        </a:defRPr>
      </a:lvl4pPr>
      <a:lvl5pPr algn="ctr" rtl="0" eaLnBrk="0" fontAlgn="base" hangingPunct="0">
        <a:spcBef>
          <a:spcPct val="0"/>
        </a:spcBef>
        <a:spcAft>
          <a:spcPct val="0"/>
        </a:spcAft>
        <a:defRPr sz="4000" b="1">
          <a:solidFill>
            <a:schemeClr val="tx2"/>
          </a:solidFill>
          <a:latin typeface="Tahoma" pitchFamily="34" charset="0"/>
        </a:defRPr>
      </a:lvl5pPr>
      <a:lvl6pPr marL="457200" algn="ctr" rtl="0" fontAlgn="base">
        <a:spcBef>
          <a:spcPct val="0"/>
        </a:spcBef>
        <a:spcAft>
          <a:spcPct val="0"/>
        </a:spcAft>
        <a:defRPr sz="4000" b="1">
          <a:solidFill>
            <a:schemeClr val="tx2"/>
          </a:solidFill>
          <a:latin typeface="Tahoma" pitchFamily="34" charset="0"/>
        </a:defRPr>
      </a:lvl6pPr>
      <a:lvl7pPr marL="914400" algn="ctr" rtl="0" fontAlgn="base">
        <a:spcBef>
          <a:spcPct val="0"/>
        </a:spcBef>
        <a:spcAft>
          <a:spcPct val="0"/>
        </a:spcAft>
        <a:defRPr sz="4000" b="1">
          <a:solidFill>
            <a:schemeClr val="tx2"/>
          </a:solidFill>
          <a:latin typeface="Tahoma" pitchFamily="34" charset="0"/>
        </a:defRPr>
      </a:lvl7pPr>
      <a:lvl8pPr marL="1371600" algn="ctr" rtl="0" fontAlgn="base">
        <a:spcBef>
          <a:spcPct val="0"/>
        </a:spcBef>
        <a:spcAft>
          <a:spcPct val="0"/>
        </a:spcAft>
        <a:defRPr sz="4000" b="1">
          <a:solidFill>
            <a:schemeClr val="tx2"/>
          </a:solidFill>
          <a:latin typeface="Tahoma" pitchFamily="34" charset="0"/>
        </a:defRPr>
      </a:lvl8pPr>
      <a:lvl9pPr marL="1828800" algn="ctr" rtl="0" fontAlgn="base">
        <a:spcBef>
          <a:spcPct val="0"/>
        </a:spcBef>
        <a:spcAft>
          <a:spcPct val="0"/>
        </a:spcAft>
        <a:defRPr sz="4000" b="1">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tx2"/>
        </a:buClr>
        <a:buFont typeface="Times" pitchFamily="18" charset="0"/>
        <a:defRPr sz="2600">
          <a:solidFill>
            <a:schemeClr val="tx1"/>
          </a:solidFill>
          <a:latin typeface="+mn-lt"/>
          <a:ea typeface="+mn-ea"/>
          <a:cs typeface="+mn-cs"/>
        </a:defRPr>
      </a:lvl1pPr>
      <a:lvl2pPr marL="844550" indent="-285750" algn="l" rtl="0" eaLnBrk="0" fontAlgn="base" hangingPunct="0">
        <a:spcBef>
          <a:spcPct val="20000"/>
        </a:spcBef>
        <a:spcAft>
          <a:spcPct val="0"/>
        </a:spcAft>
        <a:buClr>
          <a:schemeClr val="accent2"/>
        </a:buClr>
        <a:buFont typeface="Times" pitchFamily="18" charset="0"/>
        <a:buChar char="•"/>
        <a:defRPr sz="2800">
          <a:solidFill>
            <a:schemeClr val="tx1"/>
          </a:solidFill>
          <a:latin typeface="Times" pitchFamily="18" charset="0"/>
        </a:defRPr>
      </a:lvl2pPr>
      <a:lvl3pPr marL="1252538" indent="-228600" algn="l" rtl="0" eaLnBrk="0" fontAlgn="base" hangingPunct="0">
        <a:spcBef>
          <a:spcPct val="20000"/>
        </a:spcBef>
        <a:spcAft>
          <a:spcPct val="0"/>
        </a:spcAft>
        <a:buClr>
          <a:schemeClr val="tx1"/>
        </a:buClr>
        <a:buFont typeface="Times" pitchFamily="18" charset="0"/>
        <a:buChar char="•"/>
        <a:defRPr sz="2400">
          <a:solidFill>
            <a:schemeClr val="tx1"/>
          </a:solidFill>
          <a:latin typeface="Times" pitchFamily="18" charset="0"/>
        </a:defRPr>
      </a:lvl3pPr>
      <a:lvl4pPr marL="1660525" indent="-228600" algn="l" rtl="0" eaLnBrk="0" fontAlgn="base" hangingPunct="0">
        <a:spcBef>
          <a:spcPct val="20000"/>
        </a:spcBef>
        <a:spcAft>
          <a:spcPct val="0"/>
        </a:spcAft>
        <a:buClr>
          <a:schemeClr val="tx2"/>
        </a:buClr>
        <a:buFont typeface="Wingdings" pitchFamily="2" charset="2"/>
        <a:buChar char="Ø"/>
        <a:defRPr sz="2000">
          <a:solidFill>
            <a:schemeClr val="tx1"/>
          </a:solidFill>
          <a:latin typeface="Times" pitchFamily="18" charset="0"/>
        </a:defRPr>
      </a:lvl4pPr>
      <a:lvl5pPr marL="2068513" indent="-228600" algn="l" rtl="0" eaLnBrk="0" fontAlgn="base" hangingPunct="0">
        <a:spcBef>
          <a:spcPct val="20000"/>
        </a:spcBef>
        <a:spcAft>
          <a:spcPct val="0"/>
        </a:spcAft>
        <a:buFont typeface="Wingdings" pitchFamily="2" charset="2"/>
        <a:buChar char="§"/>
        <a:defRPr sz="2000">
          <a:solidFill>
            <a:schemeClr val="tx1"/>
          </a:solidFill>
          <a:latin typeface="Times" pitchFamily="18" charset="0"/>
        </a:defRPr>
      </a:lvl5pPr>
      <a:lvl6pPr marL="2525713" indent="-228600" algn="l" rtl="0" fontAlgn="base">
        <a:spcBef>
          <a:spcPct val="20000"/>
        </a:spcBef>
        <a:spcAft>
          <a:spcPct val="0"/>
        </a:spcAft>
        <a:buFont typeface="Wingdings" pitchFamily="2" charset="2"/>
        <a:buChar char="§"/>
        <a:defRPr sz="2000">
          <a:solidFill>
            <a:schemeClr val="tx1"/>
          </a:solidFill>
          <a:latin typeface="Times" pitchFamily="18" charset="0"/>
        </a:defRPr>
      </a:lvl6pPr>
      <a:lvl7pPr marL="2982913" indent="-228600" algn="l" rtl="0" fontAlgn="base">
        <a:spcBef>
          <a:spcPct val="20000"/>
        </a:spcBef>
        <a:spcAft>
          <a:spcPct val="0"/>
        </a:spcAft>
        <a:buFont typeface="Wingdings" pitchFamily="2" charset="2"/>
        <a:buChar char="§"/>
        <a:defRPr sz="2000">
          <a:solidFill>
            <a:schemeClr val="tx1"/>
          </a:solidFill>
          <a:latin typeface="Times" pitchFamily="18" charset="0"/>
        </a:defRPr>
      </a:lvl7pPr>
      <a:lvl8pPr marL="3440113" indent="-228600" algn="l" rtl="0" fontAlgn="base">
        <a:spcBef>
          <a:spcPct val="20000"/>
        </a:spcBef>
        <a:spcAft>
          <a:spcPct val="0"/>
        </a:spcAft>
        <a:buFont typeface="Wingdings" pitchFamily="2" charset="2"/>
        <a:buChar char="§"/>
        <a:defRPr sz="2000">
          <a:solidFill>
            <a:schemeClr val="tx1"/>
          </a:solidFill>
          <a:latin typeface="Times" pitchFamily="18" charset="0"/>
        </a:defRPr>
      </a:lvl8pPr>
      <a:lvl9pPr marL="3897313" indent="-228600" algn="l" rtl="0" fontAlgn="base">
        <a:spcBef>
          <a:spcPct val="20000"/>
        </a:spcBef>
        <a:spcAft>
          <a:spcPct val="0"/>
        </a:spcAft>
        <a:buFont typeface="Wingdings" pitchFamily="2" charset="2"/>
        <a:buChar char="§"/>
        <a:defRPr sz="2000">
          <a:solidFill>
            <a:schemeClr val="tx1"/>
          </a:solidFill>
          <a:latin typeface="Times" pitchFamily="18" charset="0"/>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13"/>
          <p:cNvSpPr>
            <a:spLocks noGrp="1" noChangeArrowheads="1"/>
          </p:cNvSpPr>
          <p:nvPr>
            <p:ph type="body" idx="1"/>
          </p:nvPr>
        </p:nvSpPr>
        <p:spPr bwMode="auto">
          <a:xfrm>
            <a:off x="478367" y="260351"/>
            <a:ext cx="11330517" cy="6372225"/>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p:txBody>
      </p:sp>
    </p:spTree>
    <p:extLst>
      <p:ext uri="{BB962C8B-B14F-4D97-AF65-F5344CB8AC3E}">
        <p14:creationId xmlns:p14="http://schemas.microsoft.com/office/powerpoint/2010/main" val="3518783669"/>
      </p:ext>
    </p:extLst>
  </p:cSld>
  <p:clrMap bg1="dk2" tx1="lt1" bg2="dk1" tx2="lt2" accent1="accent1" accent2="accent2" accent3="accent3" accent4="accent4" accent5="accent5" accent6="accent6" hlink="hlink" folHlink="folHlink"/>
  <p:sldLayoutIdLst>
    <p:sldLayoutId id="2147484389" r:id="rId1"/>
    <p:sldLayoutId id="2147484390" r:id="rId2"/>
  </p:sldLayoutIdLst>
  <p:transition spd="slow">
    <p:fade/>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ahoma" pitchFamily="34" charset="0"/>
        </a:defRPr>
      </a:lvl2pPr>
      <a:lvl3pPr algn="ctr" rtl="0" eaLnBrk="0" fontAlgn="base" hangingPunct="0">
        <a:spcBef>
          <a:spcPct val="0"/>
        </a:spcBef>
        <a:spcAft>
          <a:spcPct val="0"/>
        </a:spcAft>
        <a:defRPr sz="4000">
          <a:solidFill>
            <a:schemeClr val="tx2"/>
          </a:solidFill>
          <a:latin typeface="Tahoma" pitchFamily="34" charset="0"/>
        </a:defRPr>
      </a:lvl3pPr>
      <a:lvl4pPr algn="ctr" rtl="0" eaLnBrk="0" fontAlgn="base" hangingPunct="0">
        <a:spcBef>
          <a:spcPct val="0"/>
        </a:spcBef>
        <a:spcAft>
          <a:spcPct val="0"/>
        </a:spcAft>
        <a:defRPr sz="4000">
          <a:solidFill>
            <a:schemeClr val="tx2"/>
          </a:solidFill>
          <a:latin typeface="Tahoma" pitchFamily="34" charset="0"/>
        </a:defRPr>
      </a:lvl4pPr>
      <a:lvl5pPr algn="ctr" rtl="0" eaLnBrk="0" fontAlgn="base" hangingPunct="0">
        <a:spcBef>
          <a:spcPct val="0"/>
        </a:spcBef>
        <a:spcAft>
          <a:spcPct val="0"/>
        </a:spcAft>
        <a:defRPr sz="4000">
          <a:solidFill>
            <a:schemeClr val="tx2"/>
          </a:solidFill>
          <a:latin typeface="Tahoma" pitchFamily="34" charset="0"/>
        </a:defRPr>
      </a:lvl5pPr>
      <a:lvl6pPr marL="457200" algn="ctr" rtl="0" fontAlgn="base">
        <a:spcBef>
          <a:spcPct val="0"/>
        </a:spcBef>
        <a:spcAft>
          <a:spcPct val="0"/>
        </a:spcAft>
        <a:defRPr sz="4000">
          <a:solidFill>
            <a:schemeClr val="tx2"/>
          </a:solidFill>
          <a:latin typeface="Tahoma" pitchFamily="34" charset="0"/>
        </a:defRPr>
      </a:lvl6pPr>
      <a:lvl7pPr marL="914400" algn="ctr" rtl="0" fontAlgn="base">
        <a:spcBef>
          <a:spcPct val="0"/>
        </a:spcBef>
        <a:spcAft>
          <a:spcPct val="0"/>
        </a:spcAft>
        <a:defRPr sz="4000">
          <a:solidFill>
            <a:schemeClr val="tx2"/>
          </a:solidFill>
          <a:latin typeface="Tahoma" pitchFamily="34" charset="0"/>
        </a:defRPr>
      </a:lvl7pPr>
      <a:lvl8pPr marL="1371600" algn="ctr" rtl="0" fontAlgn="base">
        <a:spcBef>
          <a:spcPct val="0"/>
        </a:spcBef>
        <a:spcAft>
          <a:spcPct val="0"/>
        </a:spcAft>
        <a:defRPr sz="4000">
          <a:solidFill>
            <a:schemeClr val="tx2"/>
          </a:solidFill>
          <a:latin typeface="Tahoma" pitchFamily="34" charset="0"/>
        </a:defRPr>
      </a:lvl8pPr>
      <a:lvl9pPr marL="1828800" algn="ctr" rtl="0" fontAlgn="base">
        <a:spcBef>
          <a:spcPct val="0"/>
        </a:spcBef>
        <a:spcAft>
          <a:spcPct val="0"/>
        </a:spcAft>
        <a:defRPr sz="4000">
          <a:solidFill>
            <a:schemeClr val="tx2"/>
          </a:solidFill>
          <a:latin typeface="Tahoma" pitchFamily="34" charset="0"/>
        </a:defRPr>
      </a:lvl9pPr>
    </p:titleStyle>
    <p:bodyStyle>
      <a:lvl1pPr marL="342900" indent="-322263" algn="l" rtl="0" eaLnBrk="0" fontAlgn="base" hangingPunct="0">
        <a:spcBef>
          <a:spcPct val="20000"/>
        </a:spcBef>
        <a:spcAft>
          <a:spcPct val="0"/>
        </a:spcAft>
        <a:buClr>
          <a:schemeClr val="tx2"/>
        </a:buClr>
        <a:buFont typeface="Times" pitchFamily="18" charset="0"/>
        <a:defRPr sz="2600">
          <a:solidFill>
            <a:schemeClr val="tx1"/>
          </a:solidFill>
          <a:latin typeface="+mn-lt"/>
          <a:ea typeface="+mn-ea"/>
          <a:cs typeface="+mn-cs"/>
        </a:defRPr>
      </a:lvl1pPr>
      <a:lvl2pPr marL="844550" indent="-285750" algn="l" rtl="0" eaLnBrk="0" fontAlgn="base" hangingPunct="0">
        <a:spcBef>
          <a:spcPct val="20000"/>
        </a:spcBef>
        <a:spcAft>
          <a:spcPct val="0"/>
        </a:spcAft>
        <a:buClr>
          <a:schemeClr val="accent2"/>
        </a:buClr>
        <a:buFont typeface="Times" pitchFamily="18" charset="0"/>
        <a:defRPr sz="2800">
          <a:solidFill>
            <a:schemeClr val="tx1"/>
          </a:solidFill>
          <a:latin typeface="Times" pitchFamily="18" charset="0"/>
        </a:defRPr>
      </a:lvl2pPr>
      <a:lvl3pPr marL="1252538" indent="-228600" algn="l" rtl="0" eaLnBrk="0" fontAlgn="base" hangingPunct="0">
        <a:spcBef>
          <a:spcPct val="20000"/>
        </a:spcBef>
        <a:spcAft>
          <a:spcPct val="0"/>
        </a:spcAft>
        <a:buClr>
          <a:schemeClr val="tx1"/>
        </a:buClr>
        <a:buFont typeface="Times" pitchFamily="18" charset="0"/>
        <a:defRPr sz="2400">
          <a:solidFill>
            <a:schemeClr val="tx1"/>
          </a:solidFill>
          <a:latin typeface="Times" pitchFamily="18" charset="0"/>
        </a:defRPr>
      </a:lvl3pPr>
      <a:lvl4pPr marL="1660525" indent="-228600" algn="l" rtl="0" eaLnBrk="0" fontAlgn="base" hangingPunct="0">
        <a:spcBef>
          <a:spcPct val="20000"/>
        </a:spcBef>
        <a:spcAft>
          <a:spcPct val="0"/>
        </a:spcAft>
        <a:buClr>
          <a:schemeClr val="tx2"/>
        </a:buClr>
        <a:buFont typeface="Wingdings" pitchFamily="2" charset="2"/>
        <a:defRPr sz="2000">
          <a:solidFill>
            <a:schemeClr val="tx1"/>
          </a:solidFill>
          <a:latin typeface="Times" pitchFamily="18" charset="0"/>
        </a:defRPr>
      </a:lvl4pPr>
      <a:lvl5pPr marL="2068513" indent="-228600" algn="l" rtl="0" eaLnBrk="0" fontAlgn="base" hangingPunct="0">
        <a:spcBef>
          <a:spcPct val="20000"/>
        </a:spcBef>
        <a:spcAft>
          <a:spcPct val="0"/>
        </a:spcAft>
        <a:buFont typeface="Wingdings" pitchFamily="2" charset="2"/>
        <a:defRPr sz="2000">
          <a:solidFill>
            <a:schemeClr val="tx1"/>
          </a:solidFill>
          <a:latin typeface="Times" pitchFamily="18" charset="0"/>
        </a:defRPr>
      </a:lvl5pPr>
      <a:lvl6pPr marL="2525713" indent="-228600" algn="l" rtl="0" fontAlgn="base">
        <a:spcBef>
          <a:spcPct val="20000"/>
        </a:spcBef>
        <a:spcAft>
          <a:spcPct val="0"/>
        </a:spcAft>
        <a:buFont typeface="Wingdings" pitchFamily="2" charset="2"/>
        <a:defRPr sz="2000">
          <a:solidFill>
            <a:schemeClr val="tx1"/>
          </a:solidFill>
          <a:latin typeface="Times" pitchFamily="18" charset="0"/>
        </a:defRPr>
      </a:lvl6pPr>
      <a:lvl7pPr marL="2982913" indent="-228600" algn="l" rtl="0" fontAlgn="base">
        <a:spcBef>
          <a:spcPct val="20000"/>
        </a:spcBef>
        <a:spcAft>
          <a:spcPct val="0"/>
        </a:spcAft>
        <a:buFont typeface="Wingdings" pitchFamily="2" charset="2"/>
        <a:defRPr sz="2000">
          <a:solidFill>
            <a:schemeClr val="tx1"/>
          </a:solidFill>
          <a:latin typeface="Times" pitchFamily="18" charset="0"/>
        </a:defRPr>
      </a:lvl7pPr>
      <a:lvl8pPr marL="3440113" indent="-228600" algn="l" rtl="0" fontAlgn="base">
        <a:spcBef>
          <a:spcPct val="20000"/>
        </a:spcBef>
        <a:spcAft>
          <a:spcPct val="0"/>
        </a:spcAft>
        <a:buFont typeface="Wingdings" pitchFamily="2" charset="2"/>
        <a:defRPr sz="2000">
          <a:solidFill>
            <a:schemeClr val="tx1"/>
          </a:solidFill>
          <a:latin typeface="Times" pitchFamily="18" charset="0"/>
        </a:defRPr>
      </a:lvl8pPr>
      <a:lvl9pPr marL="3897313" indent="-228600" algn="l" rtl="0" fontAlgn="base">
        <a:spcBef>
          <a:spcPct val="20000"/>
        </a:spcBef>
        <a:spcAft>
          <a:spcPct val="0"/>
        </a:spcAft>
        <a:buFont typeface="Wingdings" pitchFamily="2" charset="2"/>
        <a:defRPr sz="2000">
          <a:solidFill>
            <a:schemeClr val="tx1"/>
          </a:solidFill>
          <a:latin typeface="Times" pitchFamily="18" charset="0"/>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slide" Target="slide91.xml"/><Relationship Id="rId4" Type="http://schemas.openxmlformats.org/officeDocument/2006/relationships/slide" Target="slide7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slide" Target="slide1.xml"/></Relationships>
</file>

<file path=ppt/slides/_rels/slide1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slide" Target="slide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slide" Target="slide1.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2.tif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33.tiff"/></Relationships>
</file>

<file path=ppt/slides/_rels/slide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tif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55.tiff"/></Relationships>
</file>

<file path=ppt/slides/_rels/slide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58.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59.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60.jpg"/><Relationship Id="rId1" Type="http://schemas.openxmlformats.org/officeDocument/2006/relationships/slideLayout" Target="../slideLayouts/slideLayout2.xml"/><Relationship Id="rId5" Type="http://schemas.openxmlformats.org/officeDocument/2006/relationships/image" Target="../media/image61.tiff"/><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65.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66.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67.tif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68.jpg"/><Relationship Id="rId1" Type="http://schemas.openxmlformats.org/officeDocument/2006/relationships/slideLayout" Target="../slideLayouts/slideLayout2.xml"/><Relationship Id="rId5" Type="http://schemas.openxmlformats.org/officeDocument/2006/relationships/image" Target="../media/image69.tiff"/><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70.tiff"/><Relationship Id="rId1" Type="http://schemas.openxmlformats.org/officeDocument/2006/relationships/slideLayout" Target="../slideLayouts/slideLayout2.xml"/><Relationship Id="rId5" Type="http://schemas.openxmlformats.org/officeDocument/2006/relationships/image" Target="../media/image71.jpg"/><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72.tiff"/><Relationship Id="rId1" Type="http://schemas.openxmlformats.org/officeDocument/2006/relationships/slideLayout" Target="../slideLayouts/slideLayout2.xml"/><Relationship Id="rId6" Type="http://schemas.openxmlformats.org/officeDocument/2006/relationships/image" Target="../media/image74.tiff"/><Relationship Id="rId5" Type="http://schemas.openxmlformats.org/officeDocument/2006/relationships/image" Target="../media/image73.tiff"/><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image" Target="../media/image76.tiff"/><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image" Target="../media/image78.tiff"/><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80.tiff"/><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image" Target="../media/image81.tif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84.tiff"/><Relationship Id="rId2" Type="http://schemas.openxmlformats.org/officeDocument/2006/relationships/image" Target="../media/image83.jpg"/><Relationship Id="rId1" Type="http://schemas.openxmlformats.org/officeDocument/2006/relationships/slideLayout" Target="../slideLayouts/slideLayout5.xml"/><Relationship Id="rId4" Type="http://schemas.openxmlformats.org/officeDocument/2006/relationships/image" Target="../media/image85.png"/></Relationships>
</file>

<file path=ppt/slides/_rels/slide7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86.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87.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89.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90.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94.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95.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96.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97.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98.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99.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00.jpg"/><Relationship Id="rId1" Type="http://schemas.openxmlformats.org/officeDocument/2006/relationships/slideLayout" Target="../slideLayouts/slideLayout22.xml"/><Relationship Id="rId4" Type="http://schemas.openxmlformats.org/officeDocument/2006/relationships/image" Target="../media/image3.png"/></Relationships>
</file>

<file path=ppt/slides/_rels/slide86.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2.xml"/></Relationships>
</file>

<file path=ppt/slides/_rels/slide87.xml.rels><?xml version="1.0" encoding="UTF-8" standalone="yes"?>
<Relationships xmlns="http://schemas.openxmlformats.org/package/2006/relationships"><Relationship Id="rId2" Type="http://schemas.openxmlformats.org/officeDocument/2006/relationships/image" Target="../media/image102.tiff"/><Relationship Id="rId1" Type="http://schemas.openxmlformats.org/officeDocument/2006/relationships/slideLayout" Target="../slideLayouts/slideLayout22.xml"/></Relationships>
</file>

<file path=ppt/slides/_rels/slide8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03.jpg"/><Relationship Id="rId1" Type="http://schemas.openxmlformats.org/officeDocument/2006/relationships/slideLayout" Target="../slideLayouts/slideLayout22.xml"/><Relationship Id="rId4" Type="http://schemas.openxmlformats.org/officeDocument/2006/relationships/image" Target="../media/image3.png"/></Relationships>
</file>

<file path=ppt/slides/_rels/slide8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04.jpg"/><Relationship Id="rId1" Type="http://schemas.openxmlformats.org/officeDocument/2006/relationships/slideLayout" Target="../slideLayouts/slideLayout2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06.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2.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06.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06.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www.tulipandrose.net/"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slide" Target="slide3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3" name="Rectangle 11">
            <a:hlinkClick r:id="rId3" action="ppaction://hlinksldjump"/>
            <a:extLst>
              <a:ext uri="{FF2B5EF4-FFF2-40B4-BE49-F238E27FC236}">
                <a16:creationId xmlns:a16="http://schemas.microsoft.com/office/drawing/2014/main" id="{525ABCB0-782C-0443-A0AB-17F1FF051B89}"/>
              </a:ext>
            </a:extLst>
          </p:cNvPr>
          <p:cNvSpPr>
            <a:spLocks noChangeArrowheads="1"/>
          </p:cNvSpPr>
          <p:nvPr/>
        </p:nvSpPr>
        <p:spPr bwMode="auto">
          <a:xfrm>
            <a:off x="8796300" y="2240868"/>
            <a:ext cx="3096344" cy="360362"/>
          </a:xfrm>
          <a:prstGeom prst="rect">
            <a:avLst/>
          </a:prstGeom>
          <a:noFill/>
          <a:ln>
            <a:noFill/>
          </a:ln>
          <a:extLst/>
        </p:spPr>
        <p:txBody>
          <a:bodyPr/>
          <a:lstStyle/>
          <a:p>
            <a:pPr marL="1588" indent="19050" eaLnBrk="1" hangingPunct="1">
              <a:spcBef>
                <a:spcPct val="20000"/>
              </a:spcBef>
              <a:buClr>
                <a:schemeClr val="tx2"/>
              </a:buClr>
            </a:pPr>
            <a:r>
              <a:rPr lang="tr-TR" sz="1600" dirty="0">
                <a:solidFill>
                  <a:srgbClr val="000000"/>
                </a:solidFill>
                <a:latin typeface="Arial" panose="020B0604020202020204" pitchFamily="34" charset="0"/>
                <a:ea typeface="Arial" charset="0"/>
                <a:cs typeface="Arial" panose="020B0604020202020204" pitchFamily="34" charset="0"/>
              </a:rPr>
              <a:t>İnançla İlgili Felsefi Yaklaşımlar</a:t>
            </a:r>
          </a:p>
        </p:txBody>
      </p:sp>
      <p:sp>
        <p:nvSpPr>
          <p:cNvPr id="4" name="Rectangle 11">
            <a:hlinkClick r:id="rId4" action="ppaction://hlinksldjump"/>
            <a:extLst>
              <a:ext uri="{FF2B5EF4-FFF2-40B4-BE49-F238E27FC236}">
                <a16:creationId xmlns:a16="http://schemas.microsoft.com/office/drawing/2014/main" id="{670CCEE9-B083-E04C-A716-0174A6DFCCB5}"/>
              </a:ext>
            </a:extLst>
          </p:cNvPr>
          <p:cNvSpPr>
            <a:spLocks noChangeArrowheads="1"/>
          </p:cNvSpPr>
          <p:nvPr/>
        </p:nvSpPr>
        <p:spPr bwMode="auto">
          <a:xfrm>
            <a:off x="8796300" y="2601987"/>
            <a:ext cx="2016224" cy="287325"/>
          </a:xfrm>
          <a:prstGeom prst="rect">
            <a:avLst/>
          </a:prstGeom>
          <a:noFill/>
          <a:ln>
            <a:noFill/>
          </a:ln>
          <a:extLst/>
        </p:spPr>
        <p:txBody>
          <a:bodyPr/>
          <a:lstStyle/>
          <a:p>
            <a:pPr marL="317500" indent="-306388" eaLnBrk="1" hangingPunct="1">
              <a:spcBef>
                <a:spcPct val="20000"/>
              </a:spcBef>
              <a:buClr>
                <a:schemeClr val="tx2"/>
              </a:buClr>
            </a:pPr>
            <a:r>
              <a:rPr lang="tr-TR" sz="1600" dirty="0">
                <a:solidFill>
                  <a:srgbClr val="000000"/>
                </a:solidFill>
                <a:latin typeface="Arial" panose="020B0604020202020204" pitchFamily="34" charset="0"/>
                <a:ea typeface="Arial" charset="0"/>
                <a:cs typeface="Arial" panose="020B0604020202020204" pitchFamily="34" charset="0"/>
              </a:rPr>
              <a:t>Yeni Dini Hareketler</a:t>
            </a:r>
          </a:p>
        </p:txBody>
      </p:sp>
      <p:sp>
        <p:nvSpPr>
          <p:cNvPr id="7" name="Rectangle 11">
            <a:hlinkClick r:id="rId3" action="ppaction://hlinksldjump"/>
            <a:extLst>
              <a:ext uri="{FF2B5EF4-FFF2-40B4-BE49-F238E27FC236}">
                <a16:creationId xmlns:a16="http://schemas.microsoft.com/office/drawing/2014/main" id="{2214391A-25B8-664F-A038-883A95CACB54}"/>
              </a:ext>
            </a:extLst>
          </p:cNvPr>
          <p:cNvSpPr>
            <a:spLocks noChangeArrowheads="1"/>
          </p:cNvSpPr>
          <p:nvPr/>
        </p:nvSpPr>
        <p:spPr bwMode="auto">
          <a:xfrm>
            <a:off x="8744046" y="440668"/>
            <a:ext cx="2248498" cy="1044116"/>
          </a:xfrm>
          <a:prstGeom prst="rect">
            <a:avLst/>
          </a:prstGeom>
          <a:noFill/>
          <a:ln>
            <a:noFill/>
          </a:ln>
          <a:extLst/>
        </p:spPr>
        <p:txBody>
          <a:bodyPr/>
          <a:lstStyle/>
          <a:p>
            <a:pPr marL="1588" indent="9525" eaLnBrk="1" hangingPunct="1">
              <a:spcBef>
                <a:spcPct val="20000"/>
              </a:spcBef>
              <a:buClr>
                <a:schemeClr val="tx2"/>
              </a:buClr>
            </a:pPr>
            <a:r>
              <a:rPr lang="tr-TR" sz="1600" dirty="0">
                <a:solidFill>
                  <a:srgbClr val="000000"/>
                </a:solidFill>
                <a:latin typeface="Arial" panose="020B0604020202020204" pitchFamily="34" charset="0"/>
                <a:ea typeface="Arial" charset="0"/>
                <a:cs typeface="Arial" panose="020B0604020202020204" pitchFamily="34" charset="0"/>
              </a:rPr>
              <a:t>İnanç, istismar, </a:t>
            </a:r>
            <a:r>
              <a:rPr lang="tr-TR" sz="1600" dirty="0" err="1">
                <a:solidFill>
                  <a:srgbClr val="000000"/>
                </a:solidFill>
                <a:latin typeface="Arial" panose="020B0604020202020204" pitchFamily="34" charset="0"/>
                <a:ea typeface="Arial" charset="0"/>
                <a:cs typeface="Arial" panose="020B0604020202020204" pitchFamily="34" charset="0"/>
              </a:rPr>
              <a:t>islamfobi</a:t>
            </a:r>
            <a:r>
              <a:rPr lang="tr-TR" sz="1600" dirty="0">
                <a:solidFill>
                  <a:srgbClr val="000000"/>
                </a:solidFill>
                <a:latin typeface="Arial" panose="020B0604020202020204" pitchFamily="34" charset="0"/>
                <a:ea typeface="Arial" charset="0"/>
                <a:cs typeface="Arial" panose="020B0604020202020204" pitchFamily="34" charset="0"/>
              </a:rPr>
              <a:t>.</a:t>
            </a:r>
          </a:p>
        </p:txBody>
      </p:sp>
      <p:sp>
        <p:nvSpPr>
          <p:cNvPr id="11" name="Rectangle 11">
            <a:hlinkClick r:id="rId5" action="ppaction://hlinksldjump"/>
            <a:extLst>
              <a:ext uri="{FF2B5EF4-FFF2-40B4-BE49-F238E27FC236}">
                <a16:creationId xmlns:a16="http://schemas.microsoft.com/office/drawing/2014/main" id="{64949886-078B-8C4F-BCC7-2202CA3334EC}"/>
              </a:ext>
            </a:extLst>
          </p:cNvPr>
          <p:cNvSpPr>
            <a:spLocks noChangeArrowheads="1"/>
          </p:cNvSpPr>
          <p:nvPr/>
        </p:nvSpPr>
        <p:spPr bwMode="auto">
          <a:xfrm>
            <a:off x="8832304" y="2961134"/>
            <a:ext cx="2052228" cy="323850"/>
          </a:xfrm>
          <a:prstGeom prst="rect">
            <a:avLst/>
          </a:prstGeom>
          <a:noFill/>
          <a:ln>
            <a:noFill/>
          </a:ln>
          <a:extLst/>
        </p:spPr>
        <p:txBody>
          <a:bodyPr/>
          <a:lstStyle/>
          <a:p>
            <a:pPr marL="1588" indent="19050" eaLnBrk="1" hangingPunct="1">
              <a:spcBef>
                <a:spcPct val="20000"/>
              </a:spcBef>
              <a:buClr>
                <a:schemeClr val="tx2"/>
              </a:buClr>
            </a:pPr>
            <a:r>
              <a:rPr lang="tr-TR" sz="1600" dirty="0">
                <a:solidFill>
                  <a:srgbClr val="000000"/>
                </a:solidFill>
                <a:latin typeface="Arial" panose="020B0604020202020204" pitchFamily="34" charset="0"/>
                <a:ea typeface="Arial" charset="0"/>
                <a:cs typeface="Arial" panose="020B0604020202020204" pitchFamily="34" charset="0"/>
              </a:rPr>
              <a:t>Kur’an’dan Mesajlar</a:t>
            </a: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2567608" y="80628"/>
            <a:ext cx="7020780" cy="2088232"/>
          </a:xfrm>
          <a:prstGeom prst="rect">
            <a:avLst/>
          </a:prstGeom>
          <a:noFill/>
          <a:ln>
            <a:noFill/>
          </a:ln>
        </p:spPr>
        <p:txBody>
          <a:bodyPr/>
          <a:lstStyle/>
          <a:p>
            <a:pPr eaLnBrk="1" hangingPunct="1">
              <a:spcBef>
                <a:spcPct val="20000"/>
              </a:spcBef>
              <a:buClr>
                <a:srgbClr val="BAD41A"/>
              </a:buClr>
            </a:pPr>
            <a:r>
              <a:rPr lang="tr-TR" sz="3200" dirty="0">
                <a:solidFill>
                  <a:srgbClr val="FFFFFF"/>
                </a:solidFill>
                <a:cs typeface="Arial" charset="0"/>
              </a:rPr>
              <a:t>İnsanlar tarih boyunca ruhları, putları, hayvanları, gezegenleri vb. şeyleri tanrılaştırmışlardır. </a:t>
            </a:r>
            <a:r>
              <a:rPr lang="tr-TR" sz="3200" b="1" dirty="0">
                <a:solidFill>
                  <a:srgbClr val="92D050"/>
                </a:solidFill>
                <a:cs typeface="Arial" charset="0"/>
              </a:rPr>
              <a:t>Pagan</a:t>
            </a:r>
            <a:r>
              <a:rPr lang="tr-TR" sz="3200" dirty="0">
                <a:solidFill>
                  <a:srgbClr val="FFC000"/>
                </a:solidFill>
                <a:cs typeface="Arial" charset="0"/>
              </a:rPr>
              <a:t>: </a:t>
            </a:r>
            <a:r>
              <a:rPr lang="tr-TR" sz="3200" dirty="0">
                <a:solidFill>
                  <a:srgbClr val="FFFFFF"/>
                </a:solidFill>
                <a:cs typeface="Arial" charset="0"/>
              </a:rPr>
              <a:t>Putperest.</a:t>
            </a:r>
            <a:endParaRPr lang="tr-TR" sz="2800" i="1" dirty="0">
              <a:solidFill>
                <a:srgbClr val="92D050"/>
              </a:solidFill>
            </a:endParaRPr>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5094" y="1696809"/>
            <a:ext cx="8189358" cy="515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78523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2063552" y="80628"/>
            <a:ext cx="8100900" cy="2088232"/>
          </a:xfrm>
          <a:prstGeom prst="rect">
            <a:avLst/>
          </a:prstGeom>
          <a:noFill/>
          <a:ln>
            <a:noFill/>
          </a:ln>
        </p:spPr>
        <p:txBody>
          <a:bodyPr/>
          <a:lstStyle/>
          <a:p>
            <a:pPr eaLnBrk="1" hangingPunct="1">
              <a:spcBef>
                <a:spcPct val="20000"/>
              </a:spcBef>
              <a:buClr>
                <a:srgbClr val="BAD41A"/>
              </a:buClr>
            </a:pPr>
            <a:r>
              <a:rPr lang="tr-TR" sz="3200" b="1" dirty="0">
                <a:solidFill>
                  <a:srgbClr val="92D050"/>
                </a:solidFill>
                <a:cs typeface="Arial" charset="0"/>
              </a:rPr>
              <a:t>İdol</a:t>
            </a:r>
            <a:r>
              <a:rPr lang="tr-TR" sz="3200" dirty="0">
                <a:solidFill>
                  <a:srgbClr val="FFC000"/>
                </a:solidFill>
                <a:cs typeface="Arial" charset="0"/>
              </a:rPr>
              <a:t>: </a:t>
            </a:r>
            <a:r>
              <a:rPr lang="tr-TR" sz="3200" dirty="0">
                <a:solidFill>
                  <a:srgbClr val="FFFFFF"/>
                </a:solidFill>
                <a:cs typeface="Arial" charset="0"/>
              </a:rPr>
              <a:t>Put, tapınılan şey </a:t>
            </a:r>
            <a:r>
              <a:rPr lang="tr-TR" sz="2800" i="1" dirty="0">
                <a:solidFill>
                  <a:srgbClr val="92D050"/>
                </a:solidFill>
                <a:cs typeface="Arial" charset="0"/>
              </a:rPr>
              <a:t>(</a:t>
            </a:r>
            <a:r>
              <a:rPr lang="tr-TR" sz="2800" i="1" dirty="0" err="1">
                <a:solidFill>
                  <a:srgbClr val="92D050"/>
                </a:solidFill>
                <a:cs typeface="Arial" charset="0"/>
              </a:rPr>
              <a:t>Idolatry</a:t>
            </a:r>
            <a:r>
              <a:rPr lang="tr-TR" sz="2800" i="1" dirty="0">
                <a:solidFill>
                  <a:srgbClr val="92D050"/>
                </a:solidFill>
                <a:cs typeface="Arial" charset="0"/>
              </a:rPr>
              <a:t>: Putperestlik). </a:t>
            </a:r>
            <a:endParaRPr lang="tr-TR" sz="2800" i="1" dirty="0">
              <a:solidFill>
                <a:srgbClr val="92D050"/>
              </a:solidFill>
            </a:endParaRPr>
          </a:p>
        </p:txBody>
      </p:sp>
      <p:pic>
        <p:nvPicPr>
          <p:cNvPr id="5" name="Picture 4"/>
          <p:cNvPicPr>
            <a:picLocks noChangeAspect="1"/>
          </p:cNvPicPr>
          <p:nvPr/>
        </p:nvPicPr>
        <p:blipFill>
          <a:blip r:embed="rId2"/>
          <a:stretch>
            <a:fillRect/>
          </a:stretch>
        </p:blipFill>
        <p:spPr>
          <a:xfrm>
            <a:off x="6240017" y="776539"/>
            <a:ext cx="4129979" cy="6093296"/>
          </a:xfrm>
          <a:prstGeom prst="rect">
            <a:avLst/>
          </a:prstGeom>
        </p:spPr>
      </p:pic>
      <p:pic>
        <p:nvPicPr>
          <p:cNvPr id="6" name="Picture 5"/>
          <p:cNvPicPr>
            <a:picLocks noChangeAspect="1"/>
          </p:cNvPicPr>
          <p:nvPr/>
        </p:nvPicPr>
        <p:blipFill>
          <a:blip r:embed="rId3"/>
          <a:stretch>
            <a:fillRect/>
          </a:stretch>
        </p:blipFill>
        <p:spPr>
          <a:xfrm>
            <a:off x="1956048" y="776539"/>
            <a:ext cx="3995936" cy="4759728"/>
          </a:xfrm>
          <a:prstGeom prst="rect">
            <a:avLst/>
          </a:prstGeom>
        </p:spPr>
      </p:pic>
    </p:spTree>
    <p:extLst>
      <p:ext uri="{BB962C8B-B14F-4D97-AF65-F5344CB8AC3E}">
        <p14:creationId xmlns:p14="http://schemas.microsoft.com/office/powerpoint/2010/main" val="38625381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555"/>
          <a:stretch/>
        </p:blipFill>
        <p:spPr bwMode="auto">
          <a:xfrm>
            <a:off x="3179676" y="0"/>
            <a:ext cx="576484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557334"/>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1271464" y="152636"/>
            <a:ext cx="9649072" cy="1044116"/>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rgbClr val="BAD41A"/>
              </a:buClr>
            </a:pPr>
            <a:r>
              <a:rPr lang="tr-TR" sz="3200" dirty="0">
                <a:solidFill>
                  <a:srgbClr val="FFFFFF"/>
                </a:solidFill>
                <a:cs typeface="Arial" charset="0"/>
              </a:rPr>
              <a:t>Çin’de eskiden çok tanrıya inananlar şöyle diyordu: </a:t>
            </a:r>
            <a:r>
              <a:rPr lang="tr-TR" sz="3200" dirty="0">
                <a:solidFill>
                  <a:srgbClr val="FFFF99"/>
                </a:solidFill>
                <a:cs typeface="Arial" charset="0"/>
              </a:rPr>
              <a:t>‘‘Bir tek Tanrı, koca dünyayı nasıl yönetebilir?’’</a:t>
            </a:r>
            <a:endParaRPr lang="tr-TR" sz="3200" dirty="0">
              <a:solidFill>
                <a:srgbClr val="FFFF99"/>
              </a:solidFill>
            </a:endParaRPr>
          </a:p>
        </p:txBody>
      </p:sp>
    </p:spTree>
    <p:extLst>
      <p:ext uri="{BB962C8B-B14F-4D97-AF65-F5344CB8AC3E}">
        <p14:creationId xmlns:p14="http://schemas.microsoft.com/office/powerpoint/2010/main" val="19227241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0825" y="3744218"/>
            <a:ext cx="9144000" cy="310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noChangeArrowheads="1"/>
          </p:cNvSpPr>
          <p:nvPr/>
        </p:nvSpPr>
        <p:spPr bwMode="auto">
          <a:xfrm>
            <a:off x="1955540" y="728701"/>
            <a:ext cx="8244916"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rgbClr val="BAD41A"/>
              </a:buClr>
            </a:pPr>
            <a:r>
              <a:rPr lang="tr-TR" sz="3200" dirty="0">
                <a:solidFill>
                  <a:srgbClr val="FFFFFF"/>
                </a:solidFill>
                <a:cs typeface="Arial" charset="0"/>
              </a:rPr>
              <a:t>Tevhid dini olan İslamiyet, çok tanrıcılığı Allah’a </a:t>
            </a:r>
            <a:r>
              <a:rPr lang="tr-TR" sz="3200" b="1" dirty="0">
                <a:solidFill>
                  <a:srgbClr val="92D050"/>
                </a:solidFill>
                <a:cs typeface="Arial" charset="0"/>
              </a:rPr>
              <a:t>şirk</a:t>
            </a:r>
            <a:r>
              <a:rPr lang="tr-TR" sz="3200" dirty="0">
                <a:solidFill>
                  <a:srgbClr val="92D050"/>
                </a:solidFill>
                <a:cs typeface="Arial" charset="0"/>
              </a:rPr>
              <a:t> </a:t>
            </a:r>
            <a:r>
              <a:rPr lang="tr-TR" sz="2800" dirty="0">
                <a:solidFill>
                  <a:srgbClr val="FFFF00"/>
                </a:solidFill>
                <a:cs typeface="Arial" charset="0"/>
              </a:rPr>
              <a:t>[ortak. Şirket=ortaklık]</a:t>
            </a:r>
            <a:r>
              <a:rPr lang="tr-TR" sz="2800" dirty="0">
                <a:solidFill>
                  <a:srgbClr val="FFFFFF"/>
                </a:solidFill>
                <a:cs typeface="Arial" charset="0"/>
              </a:rPr>
              <a:t> </a:t>
            </a:r>
            <a:r>
              <a:rPr lang="tr-TR" sz="3200" dirty="0">
                <a:solidFill>
                  <a:srgbClr val="FFFFFF"/>
                </a:solidFill>
                <a:cs typeface="Arial" charset="0"/>
              </a:rPr>
              <a:t>koşmak olarak değerlendirmiştir </a:t>
            </a:r>
            <a:r>
              <a:rPr lang="tr-TR" sz="2800" i="1" dirty="0">
                <a:solidFill>
                  <a:srgbClr val="FFFFFF"/>
                </a:solidFill>
                <a:cs typeface="Arial" charset="0"/>
              </a:rPr>
              <a:t>(</a:t>
            </a:r>
            <a:r>
              <a:rPr lang="tr-TR" sz="2800" b="1" i="1" dirty="0">
                <a:solidFill>
                  <a:srgbClr val="92D050"/>
                </a:solidFill>
                <a:cs typeface="Arial" charset="0"/>
              </a:rPr>
              <a:t>Müşrik</a:t>
            </a:r>
            <a:r>
              <a:rPr lang="tr-TR" sz="2800" i="1" dirty="0">
                <a:solidFill>
                  <a:srgbClr val="FFFFFF">
                    <a:lumMod val="75000"/>
                  </a:srgbClr>
                </a:solidFill>
                <a:cs typeface="Arial" charset="0"/>
              </a:rPr>
              <a:t>: Ortak koşan)</a:t>
            </a:r>
            <a:r>
              <a:rPr lang="tr-TR" sz="3200" dirty="0">
                <a:solidFill>
                  <a:srgbClr val="FFFFFF">
                    <a:lumMod val="75000"/>
                  </a:srgbClr>
                </a:solidFill>
                <a:cs typeface="Arial" charset="0"/>
              </a:rPr>
              <a:t>.</a:t>
            </a:r>
            <a:r>
              <a:rPr lang="tr-TR" sz="3200" dirty="0">
                <a:solidFill>
                  <a:srgbClr val="FFFFFF"/>
                </a:solidFill>
                <a:cs typeface="Arial" charset="0"/>
              </a:rPr>
              <a:t> Şirkin her türlüsüne karşı çıkmıştır. </a:t>
            </a:r>
            <a:endParaRPr lang="tr-TR" sz="1800" b="1" i="1" dirty="0">
              <a:solidFill>
                <a:srgbClr val="370C5A">
                  <a:lumMod val="20000"/>
                  <a:lumOff val="80000"/>
                </a:srgbClr>
              </a:solidFill>
            </a:endParaRPr>
          </a:p>
        </p:txBody>
      </p:sp>
      <p:sp>
        <p:nvSpPr>
          <p:cNvPr id="6" name="Rectangle 8"/>
          <p:cNvSpPr>
            <a:spLocks noChangeArrowheads="1"/>
          </p:cNvSpPr>
          <p:nvPr/>
        </p:nvSpPr>
        <p:spPr bwMode="auto">
          <a:xfrm>
            <a:off x="5859400" y="3284984"/>
            <a:ext cx="47371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588" algn="r" eaLnBrk="1" hangingPunct="1">
              <a:spcBef>
                <a:spcPct val="20000"/>
              </a:spcBef>
              <a:buClr>
                <a:srgbClr val="BAD41A"/>
              </a:buClr>
              <a:defRPr/>
            </a:pPr>
            <a:r>
              <a:rPr lang="tr-TR" sz="2400" dirty="0">
                <a:solidFill>
                  <a:srgbClr val="FFFFFF">
                    <a:lumMod val="65000"/>
                  </a:srgbClr>
                </a:solidFill>
                <a:cs typeface="Arial" charset="0"/>
              </a:rPr>
              <a:t>Şirk: Bağışlanmayan günah</a:t>
            </a:r>
            <a:endParaRPr lang="tr-TR" sz="2400" dirty="0">
              <a:solidFill>
                <a:srgbClr val="FFFFFF">
                  <a:lumMod val="65000"/>
                </a:srgbClr>
              </a:solidFill>
            </a:endParaRPr>
          </a:p>
        </p:txBody>
      </p:sp>
      <p:sp>
        <p:nvSpPr>
          <p:cNvPr id="5" name="Rectangle 3"/>
          <p:cNvSpPr>
            <a:spLocks noChangeArrowheads="1"/>
          </p:cNvSpPr>
          <p:nvPr/>
        </p:nvSpPr>
        <p:spPr bwMode="auto">
          <a:xfrm>
            <a:off x="3431705" y="116633"/>
            <a:ext cx="5327004" cy="6127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BAD41A"/>
              </a:buClr>
            </a:pPr>
            <a:r>
              <a:rPr lang="tr-TR" sz="3600" b="1">
                <a:solidFill>
                  <a:srgbClr val="FFFFFF"/>
                </a:solidFill>
              </a:rPr>
              <a:t>En Büyük Günah: Şirk</a:t>
            </a:r>
            <a:endParaRPr lang="tr-TR" sz="3600" b="1" dirty="0">
              <a:solidFill>
                <a:srgbClr val="FFFFFF"/>
              </a:solidFill>
            </a:endParaRPr>
          </a:p>
        </p:txBody>
      </p:sp>
    </p:spTree>
    <p:extLst>
      <p:ext uri="{BB962C8B-B14F-4D97-AF65-F5344CB8AC3E}">
        <p14:creationId xmlns:p14="http://schemas.microsoft.com/office/powerpoint/2010/main" val="35409343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1271464" y="152972"/>
            <a:ext cx="9649072" cy="3960104"/>
          </a:xfrm>
          <a:prstGeom prst="rect">
            <a:avLst/>
          </a:prstGeom>
          <a:solidFill>
            <a:srgbClr val="000000">
              <a:alpha val="60000"/>
            </a:srgbClr>
          </a:solidFill>
          <a:ln>
            <a:noFill/>
          </a:ln>
          <a:extLst/>
        </p:spPr>
        <p:txBody>
          <a:bodyPr/>
          <a:lstStyle/>
          <a:p>
            <a:pPr marL="0" marR="0" lvl="0" indent="0" algn="l" defTabSz="914400" rtl="0" eaLnBrk="1" fontAlgn="base" latinLnBrk="0" hangingPunct="1">
              <a:lnSpc>
                <a:spcPct val="100000"/>
              </a:lnSpc>
              <a:spcBef>
                <a:spcPct val="20000"/>
              </a:spcBef>
              <a:spcAft>
                <a:spcPct val="0"/>
              </a:spcAft>
              <a:buClr>
                <a:srgbClr val="BAD41A"/>
              </a:buClr>
              <a:buSzTx/>
              <a:buFontTx/>
              <a:buNone/>
              <a:tabLst/>
              <a:defRPr/>
            </a:pPr>
            <a:r>
              <a:rPr kumimoji="0" lang="tr-TR" sz="3200" b="0" i="0" u="none" strike="noStrike" kern="1200" cap="none" spc="0" normalizeH="0" baseline="0" noProof="0" dirty="0">
                <a:ln>
                  <a:noFill/>
                </a:ln>
                <a:solidFill>
                  <a:srgbClr val="FFFFFF"/>
                </a:solidFill>
                <a:effectLst/>
                <a:uLnTx/>
                <a:uFillTx/>
                <a:latin typeface="Arial" charset="0"/>
                <a:ea typeface="+mn-ea"/>
                <a:cs typeface="Arial" charset="0"/>
              </a:rPr>
              <a:t>Şirk konusunda Hz. İbrahim, Hz. Muhammed ve tüm Nebiler uyarılmıştır </a:t>
            </a:r>
            <a:r>
              <a:rPr kumimoji="0" lang="tr-TR" sz="1800" b="1" i="1" u="none" strike="noStrike" kern="1200" cap="none" spc="0" normalizeH="0" baseline="0" noProof="0" dirty="0">
                <a:ln>
                  <a:noFill/>
                </a:ln>
                <a:solidFill>
                  <a:srgbClr val="370C5A">
                    <a:lumMod val="20000"/>
                    <a:lumOff val="80000"/>
                  </a:srgbClr>
                </a:solidFill>
                <a:effectLst/>
                <a:uLnTx/>
                <a:uFillTx/>
                <a:latin typeface="Arial" charset="0"/>
                <a:ea typeface="+mn-ea"/>
                <a:cs typeface="Arial" charset="0"/>
              </a:rPr>
              <a:t>(Kur’an, </a:t>
            </a:r>
            <a:r>
              <a:rPr kumimoji="0" lang="tr-TR" sz="1800" b="1" i="1" u="none" strike="noStrike" kern="1200" cap="none" spc="0" normalizeH="0" baseline="0" noProof="0" dirty="0" err="1">
                <a:ln>
                  <a:noFill/>
                </a:ln>
                <a:solidFill>
                  <a:srgbClr val="370C5A">
                    <a:lumMod val="20000"/>
                    <a:lumOff val="80000"/>
                  </a:srgbClr>
                </a:solidFill>
                <a:effectLst/>
                <a:uLnTx/>
                <a:uFillTx/>
                <a:latin typeface="Arial" charset="0"/>
                <a:ea typeface="+mn-ea"/>
                <a:cs typeface="Arial" charset="0"/>
              </a:rPr>
              <a:t>En'am</a:t>
            </a:r>
            <a:r>
              <a:rPr kumimoji="0" lang="tr-TR" sz="1800" b="1" i="1" u="none" strike="noStrike" kern="1200" cap="none" spc="0" normalizeH="0" baseline="0" noProof="0" dirty="0">
                <a:ln>
                  <a:noFill/>
                </a:ln>
                <a:solidFill>
                  <a:srgbClr val="370C5A">
                    <a:lumMod val="20000"/>
                    <a:lumOff val="80000"/>
                  </a:srgbClr>
                </a:solidFill>
                <a:effectLst/>
                <a:uLnTx/>
                <a:uFillTx/>
                <a:latin typeface="Arial" charset="0"/>
                <a:ea typeface="+mn-ea"/>
                <a:cs typeface="Arial" charset="0"/>
              </a:rPr>
              <a:t> [6] 14, 88; Hac [22] 26; </a:t>
            </a:r>
            <a:r>
              <a:rPr kumimoji="0" lang="tr-TR" sz="1800" b="1" i="1" u="none" strike="noStrike" kern="1200" cap="none" spc="0" normalizeH="0" baseline="0" noProof="0" dirty="0" err="1">
                <a:ln>
                  <a:noFill/>
                </a:ln>
                <a:solidFill>
                  <a:srgbClr val="370C5A">
                    <a:lumMod val="20000"/>
                    <a:lumOff val="80000"/>
                  </a:srgbClr>
                </a:solidFill>
                <a:effectLst/>
                <a:uLnTx/>
                <a:uFillTx/>
                <a:latin typeface="Arial" charset="0"/>
                <a:ea typeface="+mn-ea"/>
                <a:cs typeface="Arial" charset="0"/>
              </a:rPr>
              <a:t>Kasas</a:t>
            </a:r>
            <a:r>
              <a:rPr kumimoji="0" lang="tr-TR" sz="1800" b="1" i="1" u="none" strike="noStrike" kern="1200" cap="none" spc="0" normalizeH="0" baseline="0" noProof="0" dirty="0">
                <a:ln>
                  <a:noFill/>
                </a:ln>
                <a:solidFill>
                  <a:srgbClr val="370C5A">
                    <a:lumMod val="20000"/>
                    <a:lumOff val="80000"/>
                  </a:srgbClr>
                </a:solidFill>
                <a:effectLst/>
                <a:uLnTx/>
                <a:uFillTx/>
                <a:latin typeface="Arial" charset="0"/>
                <a:ea typeface="+mn-ea"/>
                <a:cs typeface="Arial" charset="0"/>
              </a:rPr>
              <a:t> [28] 87; Yunus [19] 105; </a:t>
            </a:r>
            <a:r>
              <a:rPr kumimoji="0" lang="tr-TR" sz="1800" b="1" i="1" u="none" strike="noStrike" kern="1200" cap="none" spc="0" normalizeH="0" baseline="0" noProof="0" dirty="0" err="1">
                <a:ln>
                  <a:noFill/>
                </a:ln>
                <a:solidFill>
                  <a:srgbClr val="370C5A">
                    <a:lumMod val="20000"/>
                    <a:lumOff val="80000"/>
                  </a:srgbClr>
                </a:solidFill>
                <a:effectLst/>
                <a:uLnTx/>
                <a:uFillTx/>
                <a:latin typeface="Arial" charset="0"/>
                <a:ea typeface="+mn-ea"/>
                <a:cs typeface="Arial" charset="0"/>
              </a:rPr>
              <a:t>Zümer</a:t>
            </a:r>
            <a:r>
              <a:rPr kumimoji="0" lang="tr-TR" sz="1800" b="1" i="1" u="none" strike="noStrike" kern="1200" cap="none" spc="0" normalizeH="0" baseline="0" noProof="0" dirty="0">
                <a:ln>
                  <a:noFill/>
                </a:ln>
                <a:solidFill>
                  <a:srgbClr val="370C5A">
                    <a:lumMod val="20000"/>
                    <a:lumOff val="80000"/>
                  </a:srgbClr>
                </a:solidFill>
                <a:effectLst/>
                <a:uLnTx/>
                <a:uFillTx/>
                <a:latin typeface="Arial" charset="0"/>
                <a:ea typeface="+mn-ea"/>
                <a:cs typeface="Arial" charset="0"/>
              </a:rPr>
              <a:t> [39] 65). </a:t>
            </a:r>
            <a:r>
              <a:rPr kumimoji="0" lang="tr-TR" sz="3200" b="0" i="0" u="none" strike="noStrike" kern="1200" cap="none" spc="0" normalizeH="0" baseline="0" noProof="0" dirty="0">
                <a:ln>
                  <a:noFill/>
                </a:ln>
                <a:solidFill>
                  <a:srgbClr val="FFFFFF"/>
                </a:solidFill>
                <a:effectLst/>
                <a:uLnTx/>
                <a:uFillTx/>
                <a:latin typeface="Arial" charset="0"/>
                <a:ea typeface="+mn-ea"/>
                <a:cs typeface="Arial" charset="0"/>
              </a:rPr>
              <a:t>Allah, tövbe etmeyip şirk üzere ölenleri affetmeyeceğini </a:t>
            </a:r>
            <a:r>
              <a:rPr kumimoji="0" lang="tr-TR" sz="1800" b="1" i="1" u="none" strike="noStrike" kern="1200" cap="none" spc="0" normalizeH="0" baseline="0" noProof="0" dirty="0">
                <a:ln>
                  <a:noFill/>
                </a:ln>
                <a:solidFill>
                  <a:srgbClr val="370C5A">
                    <a:lumMod val="20000"/>
                    <a:lumOff val="80000"/>
                  </a:srgbClr>
                </a:solidFill>
                <a:effectLst/>
                <a:uLnTx/>
                <a:uFillTx/>
                <a:latin typeface="Arial" charset="0"/>
                <a:ea typeface="+mn-ea"/>
                <a:cs typeface="Arial" charset="0"/>
              </a:rPr>
              <a:t>(Kur’an, Maide [5] 72; Nisa [4] 48, 116), </a:t>
            </a:r>
            <a:r>
              <a:rPr kumimoji="0" lang="tr-TR" sz="3200" b="0" i="0" u="none" strike="noStrike" kern="1200" cap="none" spc="0" normalizeH="0" baseline="0" noProof="0" dirty="0">
                <a:ln>
                  <a:noFill/>
                </a:ln>
                <a:solidFill>
                  <a:srgbClr val="FFFFFF"/>
                </a:solidFill>
                <a:effectLst/>
                <a:uLnTx/>
                <a:uFillTx/>
                <a:latin typeface="Arial" charset="0"/>
                <a:ea typeface="+mn-ea"/>
                <a:cs typeface="Arial" charset="0"/>
              </a:rPr>
              <a:t>yaptıkları tüm davranışların boşa çıkacağını belirtmiştir </a:t>
            </a:r>
            <a:r>
              <a:rPr kumimoji="0" lang="tr-TR" sz="1800" b="1" i="1" u="none" strike="noStrike" kern="1200" cap="none" spc="0" normalizeH="0" baseline="0" noProof="0" dirty="0">
                <a:ln>
                  <a:noFill/>
                </a:ln>
                <a:solidFill>
                  <a:srgbClr val="370C5A">
                    <a:lumMod val="20000"/>
                    <a:lumOff val="80000"/>
                  </a:srgbClr>
                </a:solidFill>
                <a:effectLst/>
                <a:uLnTx/>
                <a:uFillTx/>
                <a:latin typeface="Arial" charset="0"/>
                <a:ea typeface="+mn-ea"/>
                <a:cs typeface="Arial" charset="0"/>
              </a:rPr>
              <a:t>(Kur’an, </a:t>
            </a:r>
            <a:r>
              <a:rPr kumimoji="0" lang="tr-TR" sz="1800" b="1" i="1" u="none" strike="noStrike" kern="1200" cap="none" spc="0" normalizeH="0" baseline="0" noProof="0" dirty="0" err="1">
                <a:ln>
                  <a:noFill/>
                </a:ln>
                <a:solidFill>
                  <a:srgbClr val="370C5A">
                    <a:lumMod val="20000"/>
                    <a:lumOff val="80000"/>
                  </a:srgbClr>
                </a:solidFill>
                <a:effectLst/>
                <a:uLnTx/>
                <a:uFillTx/>
                <a:latin typeface="Arial" charset="0"/>
                <a:ea typeface="+mn-ea"/>
                <a:cs typeface="Arial" charset="0"/>
              </a:rPr>
              <a:t>Zümer</a:t>
            </a:r>
            <a:r>
              <a:rPr kumimoji="0" lang="tr-TR" sz="1800" b="1" i="1" u="none" strike="noStrike" kern="1200" cap="none" spc="0" normalizeH="0" baseline="0" noProof="0" dirty="0">
                <a:ln>
                  <a:noFill/>
                </a:ln>
                <a:solidFill>
                  <a:srgbClr val="370C5A">
                    <a:lumMod val="20000"/>
                    <a:lumOff val="80000"/>
                  </a:srgbClr>
                </a:solidFill>
                <a:effectLst/>
                <a:uLnTx/>
                <a:uFillTx/>
                <a:latin typeface="Arial" charset="0"/>
                <a:ea typeface="+mn-ea"/>
                <a:cs typeface="Arial" charset="0"/>
              </a:rPr>
              <a:t> [39] 65). </a:t>
            </a:r>
            <a:r>
              <a:rPr kumimoji="0" lang="tr-TR" sz="3200" b="0" i="0" u="none" strike="noStrike" kern="1200" cap="none" spc="0" normalizeH="0" baseline="0" noProof="0" dirty="0">
                <a:ln>
                  <a:noFill/>
                </a:ln>
                <a:solidFill>
                  <a:srgbClr val="FFFFFF"/>
                </a:solidFill>
                <a:effectLst/>
                <a:uLnTx/>
                <a:uFillTx/>
                <a:latin typeface="Arial" charset="0"/>
                <a:ea typeface="+mn-ea"/>
                <a:cs typeface="Arial" charset="0"/>
              </a:rPr>
              <a:t>Şirk ile kula veya eşyaya kulluk, sömürü ve istismar başlar. Şirk büyük bir zulüm </a:t>
            </a:r>
            <a:r>
              <a:rPr kumimoji="0" lang="tr-TR" sz="1800" b="1" i="1" u="none" strike="noStrike" kern="1200" cap="none" spc="0" normalizeH="0" baseline="0" noProof="0" dirty="0">
                <a:ln>
                  <a:noFill/>
                </a:ln>
                <a:solidFill>
                  <a:srgbClr val="370C5A">
                    <a:lumMod val="20000"/>
                    <a:lumOff val="80000"/>
                  </a:srgbClr>
                </a:solidFill>
                <a:effectLst/>
                <a:uLnTx/>
                <a:uFillTx/>
                <a:latin typeface="Arial" charset="0"/>
                <a:ea typeface="+mn-ea"/>
                <a:cs typeface="Arial" charset="0"/>
              </a:rPr>
              <a:t>(Kur’an, Lokman [31] 13), </a:t>
            </a:r>
            <a:r>
              <a:rPr kumimoji="0" lang="tr-TR" sz="3200" b="0" i="0" u="none" strike="noStrike" kern="1200" cap="none" spc="0" normalizeH="0" baseline="0" noProof="0" dirty="0">
                <a:ln>
                  <a:noFill/>
                </a:ln>
                <a:solidFill>
                  <a:srgbClr val="FFFFFF"/>
                </a:solidFill>
                <a:effectLst/>
                <a:uLnTx/>
                <a:uFillTx/>
                <a:latin typeface="Arial" charset="0"/>
                <a:ea typeface="+mn-ea"/>
                <a:cs typeface="Arial" charset="0"/>
              </a:rPr>
              <a:t>yani haksızlıktır.</a:t>
            </a:r>
            <a:endParaRPr kumimoji="0" lang="tr-TR" sz="3200" b="0"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37945800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667508" y="44624"/>
            <a:ext cx="8820980" cy="417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
                <a:srgbClr val="BAD41A"/>
              </a:buClr>
              <a:buSzTx/>
              <a:buFontTx/>
              <a:buNone/>
              <a:tabLst/>
              <a:defRPr/>
            </a:pPr>
            <a:r>
              <a:rPr kumimoji="0" lang="tr-TR" sz="3200" b="0" i="0" u="none" strike="noStrike" kern="1200" cap="none" spc="0" normalizeH="0" baseline="0" noProof="0" dirty="0">
                <a:ln>
                  <a:noFill/>
                </a:ln>
                <a:solidFill>
                  <a:srgbClr val="92D050"/>
                </a:solidFill>
                <a:effectLst/>
                <a:uLnTx/>
                <a:uFillTx/>
                <a:latin typeface="Arial" charset="0"/>
                <a:ea typeface="Arial" charset="0"/>
                <a:cs typeface="Arial" charset="0"/>
              </a:rPr>
              <a:t>Kur’an’da şirk sayılan davranışlardan bazıları:</a:t>
            </a:r>
          </a:p>
          <a:p>
            <a:pPr marL="457200" marR="0" lvl="0" indent="-457200" algn="l" defTabSz="914400" rtl="0" eaLnBrk="1" fontAlgn="base" latinLnBrk="0" hangingPunct="1">
              <a:lnSpc>
                <a:spcPct val="100000"/>
              </a:lnSpc>
              <a:spcBef>
                <a:spcPct val="20000"/>
              </a:spcBef>
              <a:spcAft>
                <a:spcPct val="0"/>
              </a:spcAft>
              <a:buClr>
                <a:srgbClr val="BAD41A"/>
              </a:buClr>
              <a:buSzTx/>
              <a:buFont typeface="Arial" charset="0"/>
              <a:buChar char="•"/>
              <a:tabLst/>
              <a:defRPr/>
            </a:pPr>
            <a:r>
              <a:rPr kumimoji="0" lang="tr-TR" sz="3200" b="0" i="0" u="none" strike="noStrike" kern="1200" cap="none" spc="0" normalizeH="0" baseline="0" noProof="0" dirty="0">
                <a:ln>
                  <a:noFill/>
                </a:ln>
                <a:solidFill>
                  <a:srgbClr val="FFFFFF"/>
                </a:solidFill>
                <a:effectLst/>
                <a:uLnTx/>
                <a:uFillTx/>
                <a:latin typeface="Arial" charset="0"/>
                <a:ea typeface="Arial" charset="0"/>
                <a:cs typeface="Arial" charset="0"/>
              </a:rPr>
              <a:t>Şah damarımızdan daha yakın olan Allah’ın </a:t>
            </a:r>
            <a:r>
              <a:rPr kumimoji="0" lang="tr-TR" sz="1800" b="1" i="1" u="none" strike="noStrike" kern="1200" cap="none" spc="0" normalizeH="0" baseline="0" noProof="0" dirty="0">
                <a:ln>
                  <a:noFill/>
                </a:ln>
                <a:solidFill>
                  <a:srgbClr val="370C5A">
                    <a:lumMod val="20000"/>
                    <a:lumOff val="80000"/>
                  </a:srgbClr>
                </a:solidFill>
                <a:effectLst/>
                <a:uLnTx/>
                <a:uFillTx/>
                <a:latin typeface="Arial" charset="0"/>
                <a:ea typeface="Arial" charset="0"/>
                <a:cs typeface="Arial" charset="0"/>
              </a:rPr>
              <a:t>(Kur’an, Kaf [50] 16)</a:t>
            </a:r>
            <a:r>
              <a:rPr kumimoji="0" lang="tr-TR" sz="3200" b="0" i="0" u="none" strike="noStrike" kern="1200" cap="none" spc="0" normalizeH="0" baseline="0" noProof="0" dirty="0">
                <a:ln>
                  <a:noFill/>
                </a:ln>
                <a:solidFill>
                  <a:srgbClr val="FFFFFF"/>
                </a:solidFill>
                <a:effectLst/>
                <a:uLnTx/>
                <a:uFillTx/>
                <a:latin typeface="Arial" charset="0"/>
                <a:ea typeface="Arial" charset="0"/>
                <a:cs typeface="Arial" charset="0"/>
              </a:rPr>
              <a:t> ‘</a:t>
            </a:r>
            <a:r>
              <a:rPr kumimoji="0" lang="tr-TR" sz="3200" b="0" i="0" u="none" strike="noStrike" kern="1200" cap="none" spc="0" normalizeH="0" baseline="0" noProof="0" dirty="0">
                <a:ln>
                  <a:noFill/>
                </a:ln>
                <a:solidFill>
                  <a:srgbClr val="BAD41A">
                    <a:lumMod val="40000"/>
                    <a:lumOff val="60000"/>
                  </a:srgbClr>
                </a:solidFill>
                <a:effectLst/>
                <a:uLnTx/>
                <a:uFillTx/>
                <a:latin typeface="Arial" charset="0"/>
                <a:ea typeface="Arial" charset="0"/>
                <a:cs typeface="Arial" charset="0"/>
              </a:rPr>
              <a:t>uzak</a:t>
            </a:r>
            <a:r>
              <a:rPr kumimoji="0" lang="tr-TR" sz="3200" b="0" i="0" u="none" strike="noStrike" kern="1200" cap="none" spc="0" normalizeH="0" baseline="0" noProof="0" dirty="0">
                <a:ln>
                  <a:noFill/>
                </a:ln>
                <a:solidFill>
                  <a:srgbClr val="FFFFFF"/>
                </a:solidFill>
                <a:effectLst/>
                <a:uLnTx/>
                <a:uFillTx/>
                <a:latin typeface="Arial" charset="0"/>
                <a:ea typeface="Arial" charset="0"/>
                <a:cs typeface="Arial" charset="0"/>
              </a:rPr>
              <a:t>’ ve yetersiz olduğunu iddia ederek başkasını aracı, yaklaştırıcı, vesile, </a:t>
            </a:r>
            <a:r>
              <a:rPr kumimoji="0" lang="tr-TR" sz="3200" b="0" i="0" u="none" strike="noStrike" kern="1200" cap="none" spc="0" normalizeH="0" baseline="0" noProof="0" dirty="0">
                <a:ln>
                  <a:noFill/>
                </a:ln>
                <a:solidFill>
                  <a:srgbClr val="BAD41A">
                    <a:lumMod val="40000"/>
                    <a:lumOff val="60000"/>
                  </a:srgbClr>
                </a:solidFill>
                <a:effectLst/>
                <a:uLnTx/>
                <a:uFillTx/>
                <a:latin typeface="Arial" charset="0"/>
                <a:ea typeface="Arial" charset="0"/>
                <a:cs typeface="Arial" charset="0"/>
              </a:rPr>
              <a:t>yüzü suyu hürmetine</a:t>
            </a:r>
            <a:r>
              <a:rPr kumimoji="0" lang="tr-TR" sz="3200" b="0" i="0" u="none" strike="noStrike" kern="1200" cap="none" spc="0" normalizeH="0" baseline="0" noProof="0" dirty="0">
                <a:ln>
                  <a:noFill/>
                </a:ln>
                <a:solidFill>
                  <a:srgbClr val="FFFFFF"/>
                </a:solidFill>
                <a:effectLst/>
                <a:uLnTx/>
                <a:uFillTx/>
                <a:latin typeface="Arial" charset="0"/>
                <a:ea typeface="Arial" charset="0"/>
                <a:cs typeface="Arial" charset="0"/>
              </a:rPr>
              <a:t> diyerek istemek</a:t>
            </a:r>
            <a:r>
              <a:rPr kumimoji="0" lang="tr-TR" sz="1800" b="1" i="1" u="none" strike="noStrike" kern="1200" cap="none" spc="0" normalizeH="0" baseline="0" noProof="0" dirty="0">
                <a:ln>
                  <a:noFill/>
                </a:ln>
                <a:solidFill>
                  <a:srgbClr val="370C5A">
                    <a:lumMod val="20000"/>
                    <a:lumOff val="80000"/>
                  </a:srgbClr>
                </a:solidFill>
                <a:effectLst/>
                <a:uLnTx/>
                <a:uFillTx/>
                <a:latin typeface="Arial" charset="0"/>
                <a:ea typeface="Arial" charset="0"/>
                <a:cs typeface="Arial" charset="0"/>
              </a:rPr>
              <a:t>  (Kur’an, </a:t>
            </a:r>
            <a:r>
              <a:rPr kumimoji="0" lang="tr-TR" sz="1800" b="1" i="1" u="none" strike="noStrike" kern="1200" cap="none" spc="0" normalizeH="0" baseline="0" noProof="0" dirty="0" err="1">
                <a:ln>
                  <a:noFill/>
                </a:ln>
                <a:solidFill>
                  <a:srgbClr val="370C5A">
                    <a:lumMod val="20000"/>
                    <a:lumOff val="80000"/>
                  </a:srgbClr>
                </a:solidFill>
                <a:effectLst/>
                <a:uLnTx/>
                <a:uFillTx/>
                <a:latin typeface="Arial" charset="0"/>
                <a:ea typeface="Arial" charset="0"/>
                <a:cs typeface="Arial" charset="0"/>
              </a:rPr>
              <a:t>Ahkaf</a:t>
            </a:r>
            <a:r>
              <a:rPr kumimoji="0" lang="tr-TR" sz="1800" b="1" i="1" u="none" strike="noStrike" kern="1200" cap="none" spc="0" normalizeH="0" baseline="0" noProof="0" dirty="0">
                <a:ln>
                  <a:noFill/>
                </a:ln>
                <a:solidFill>
                  <a:srgbClr val="370C5A">
                    <a:lumMod val="20000"/>
                    <a:lumOff val="80000"/>
                  </a:srgbClr>
                </a:solidFill>
                <a:effectLst/>
                <a:uLnTx/>
                <a:uFillTx/>
                <a:latin typeface="Arial" charset="0"/>
                <a:ea typeface="Arial" charset="0"/>
                <a:cs typeface="Arial" charset="0"/>
              </a:rPr>
              <a:t> [46] 5; </a:t>
            </a:r>
            <a:r>
              <a:rPr kumimoji="0" lang="tr-TR" sz="1800" b="1" i="1" u="none" strike="noStrike" kern="1200" cap="none" spc="0" normalizeH="0" baseline="0" noProof="0" dirty="0" err="1">
                <a:ln>
                  <a:noFill/>
                </a:ln>
                <a:solidFill>
                  <a:srgbClr val="370C5A">
                    <a:lumMod val="20000"/>
                    <a:lumOff val="80000"/>
                  </a:srgbClr>
                </a:solidFill>
                <a:effectLst/>
                <a:uLnTx/>
                <a:uFillTx/>
                <a:latin typeface="Arial" charset="0"/>
                <a:ea typeface="Arial" charset="0"/>
                <a:cs typeface="Arial" charset="0"/>
              </a:rPr>
              <a:t>Zümer</a:t>
            </a:r>
            <a:r>
              <a:rPr kumimoji="0" lang="tr-TR" sz="1800" b="1" i="1" u="none" strike="noStrike" kern="1200" cap="none" spc="0" normalizeH="0" baseline="0" noProof="0" dirty="0">
                <a:ln>
                  <a:noFill/>
                </a:ln>
                <a:solidFill>
                  <a:srgbClr val="370C5A">
                    <a:lumMod val="20000"/>
                    <a:lumOff val="80000"/>
                  </a:srgbClr>
                </a:solidFill>
                <a:effectLst/>
                <a:uLnTx/>
                <a:uFillTx/>
                <a:latin typeface="Arial" charset="0"/>
                <a:ea typeface="Arial" charset="0"/>
                <a:cs typeface="Arial" charset="0"/>
              </a:rPr>
              <a:t> [39] 3).</a:t>
            </a:r>
          </a:p>
        </p:txBody>
      </p:sp>
      <p:pic>
        <p:nvPicPr>
          <p:cNvPr id="2" name="Picture 1"/>
          <p:cNvPicPr>
            <a:picLocks noChangeAspect="1"/>
          </p:cNvPicPr>
          <p:nvPr/>
        </p:nvPicPr>
        <p:blipFill rotWithShape="1">
          <a:blip r:embed="rId3"/>
          <a:srcRect t="10735"/>
          <a:stretch/>
        </p:blipFill>
        <p:spPr>
          <a:xfrm>
            <a:off x="3539716" y="2973803"/>
            <a:ext cx="5076564" cy="3884197"/>
          </a:xfrm>
          <a:prstGeom prst="rect">
            <a:avLst/>
          </a:prstGeom>
        </p:spPr>
      </p:pic>
      <p:pic>
        <p:nvPicPr>
          <p:cNvPr id="5" name="Picture 11" descr="Home2">
            <a:hlinkClick r:id="rId4" action="ppaction://hlinksldjump"/>
            <a:extLst>
              <a:ext uri="{FF2B5EF4-FFF2-40B4-BE49-F238E27FC236}">
                <a16:creationId xmlns:a16="http://schemas.microsoft.com/office/drawing/2014/main" id="{9491531F-B72B-8D4D-93A5-502A1937E7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27172"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48061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847528" y="116633"/>
            <a:ext cx="8532948" cy="230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marR="0" lvl="0" indent="-457200" algn="l" defTabSz="914400" rtl="0" eaLnBrk="1" fontAlgn="base" latinLnBrk="0" hangingPunct="1">
              <a:lnSpc>
                <a:spcPct val="100000"/>
              </a:lnSpc>
              <a:spcBef>
                <a:spcPct val="20000"/>
              </a:spcBef>
              <a:spcAft>
                <a:spcPct val="0"/>
              </a:spcAft>
              <a:buClr>
                <a:srgbClr val="BAD41A"/>
              </a:buClr>
              <a:buSzTx/>
              <a:buFont typeface="Arial" charset="0"/>
              <a:buChar char="•"/>
              <a:tabLst/>
              <a:defRPr/>
            </a:pPr>
            <a:r>
              <a:rPr kumimoji="0" lang="tr-TR" sz="3200" b="0" i="0" u="none" strike="noStrike" kern="1200" cap="none" spc="0" normalizeH="0" baseline="0" noProof="0" dirty="0">
                <a:ln>
                  <a:noFill/>
                </a:ln>
                <a:solidFill>
                  <a:srgbClr val="FFFFFF"/>
                </a:solidFill>
                <a:effectLst/>
                <a:uLnTx/>
                <a:uFillTx/>
                <a:latin typeface="Arial" charset="0"/>
                <a:ea typeface="Arial" charset="0"/>
                <a:cs typeface="Arial" charset="0"/>
              </a:rPr>
              <a:t>Allah’a çocuk, eş, ortak isnat etmek, birilerini veya bir şeyi putlaştırmak </a:t>
            </a:r>
            <a:r>
              <a:rPr kumimoji="0" lang="tr-TR" sz="1800" b="1" i="1" u="none" strike="noStrike" kern="1200" cap="none" spc="0" normalizeH="0" baseline="0" noProof="0" dirty="0">
                <a:ln>
                  <a:noFill/>
                </a:ln>
                <a:solidFill>
                  <a:srgbClr val="370C5A">
                    <a:lumMod val="20000"/>
                    <a:lumOff val="80000"/>
                  </a:srgbClr>
                </a:solidFill>
                <a:effectLst/>
                <a:uLnTx/>
                <a:uFillTx/>
                <a:latin typeface="Arial" charset="0"/>
                <a:ea typeface="Arial" charset="0"/>
                <a:cs typeface="Arial" charset="0"/>
              </a:rPr>
              <a:t>(Kur’an, Enam [6] 100; Furkan [25] 43). </a:t>
            </a:r>
            <a:r>
              <a:rPr kumimoji="0" lang="tr-TR" sz="3200" b="0" i="0" u="none" strike="noStrike" kern="1200" cap="none" spc="0" normalizeH="0" baseline="0" noProof="0" dirty="0">
                <a:ln>
                  <a:noFill/>
                </a:ln>
                <a:solidFill>
                  <a:srgbClr val="FFFFFF"/>
                </a:solidFill>
                <a:effectLst/>
                <a:uLnTx/>
                <a:uFillTx/>
                <a:latin typeface="Arial" charset="0"/>
                <a:ea typeface="Arial" charset="0"/>
                <a:cs typeface="Arial" charset="0"/>
              </a:rPr>
              <a:t>Allah’tan başkasına tapmak </a:t>
            </a:r>
            <a:r>
              <a:rPr kumimoji="0" lang="tr-TR" sz="1800" b="1" i="1" u="none" strike="noStrike" kern="1200" cap="none" spc="0" normalizeH="0" baseline="0" noProof="0" dirty="0">
                <a:ln>
                  <a:noFill/>
                </a:ln>
                <a:solidFill>
                  <a:srgbClr val="370C5A">
                    <a:lumMod val="20000"/>
                    <a:lumOff val="80000"/>
                  </a:srgbClr>
                </a:solidFill>
                <a:effectLst/>
                <a:uLnTx/>
                <a:uFillTx/>
                <a:latin typeface="Arial" charset="0"/>
                <a:ea typeface="Arial" charset="0"/>
                <a:cs typeface="Arial" charset="0"/>
              </a:rPr>
              <a:t>(Kur’an, Al-i İmran [3] 64) </a:t>
            </a:r>
            <a:r>
              <a:rPr kumimoji="0" lang="tr-TR" sz="3200" b="0" i="0" u="none" strike="noStrike" kern="1200" cap="none" spc="0" normalizeH="0" baseline="0" noProof="0" dirty="0">
                <a:ln>
                  <a:noFill/>
                </a:ln>
                <a:solidFill>
                  <a:srgbClr val="FFFFFF"/>
                </a:solidFill>
                <a:effectLst/>
                <a:uLnTx/>
                <a:uFillTx/>
                <a:latin typeface="Arial" charset="0"/>
                <a:ea typeface="Arial" charset="0"/>
                <a:cs typeface="Arial" charset="0"/>
              </a:rPr>
              <a:t>ve şefaatçi edinmek </a:t>
            </a:r>
            <a:r>
              <a:rPr kumimoji="0" lang="tr-TR" sz="1800" b="1" i="1" u="none" strike="noStrike" kern="1200" cap="none" spc="0" normalizeH="0" baseline="0" noProof="0" dirty="0">
                <a:ln>
                  <a:noFill/>
                </a:ln>
                <a:solidFill>
                  <a:srgbClr val="370C5A">
                    <a:lumMod val="20000"/>
                    <a:lumOff val="80000"/>
                  </a:srgbClr>
                </a:solidFill>
                <a:effectLst/>
                <a:uLnTx/>
                <a:uFillTx/>
                <a:latin typeface="Arial" charset="0"/>
                <a:ea typeface="Arial" charset="0"/>
                <a:cs typeface="Arial" charset="0"/>
              </a:rPr>
              <a:t>(Kur’an, Enam [6] 94; Yunus [10] 18). </a:t>
            </a:r>
            <a:endParaRPr kumimoji="0" lang="tr-TR" sz="1100" b="1" i="1" u="none" strike="noStrike" kern="1200" cap="none" spc="0" normalizeH="0" baseline="0" noProof="0" dirty="0">
              <a:ln>
                <a:noFill/>
              </a:ln>
              <a:solidFill>
                <a:srgbClr val="370C5A">
                  <a:lumMod val="20000"/>
                  <a:lumOff val="80000"/>
                </a:srgbClr>
              </a:solidFill>
              <a:effectLst/>
              <a:uLnTx/>
              <a:uFillTx/>
              <a:latin typeface="Arial" charset="0"/>
              <a:ea typeface="Arial" charset="0"/>
              <a:cs typeface="Arial" charset="0"/>
            </a:endParaRPr>
          </a:p>
        </p:txBody>
      </p:sp>
      <p:pic>
        <p:nvPicPr>
          <p:cNvPr id="2" name="Picture 1"/>
          <p:cNvPicPr>
            <a:picLocks noChangeAspect="1"/>
          </p:cNvPicPr>
          <p:nvPr/>
        </p:nvPicPr>
        <p:blipFill>
          <a:blip r:embed="rId3"/>
          <a:stretch>
            <a:fillRect/>
          </a:stretch>
        </p:blipFill>
        <p:spPr>
          <a:xfrm>
            <a:off x="3755740" y="2417288"/>
            <a:ext cx="4680692" cy="4446657"/>
          </a:xfrm>
          <a:prstGeom prst="rect">
            <a:avLst/>
          </a:prstGeom>
        </p:spPr>
      </p:pic>
      <p:pic>
        <p:nvPicPr>
          <p:cNvPr id="5" name="Picture 11" descr="Home2">
            <a:hlinkClick r:id="rId4" action="ppaction://hlinksldjump"/>
            <a:extLst>
              <a:ext uri="{FF2B5EF4-FFF2-40B4-BE49-F238E27FC236}">
                <a16:creationId xmlns:a16="http://schemas.microsoft.com/office/drawing/2014/main" id="{62BD6761-B602-7D41-8094-81B1CA3820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27172"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31889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1127448" y="116633"/>
            <a:ext cx="9937104" cy="3636403"/>
          </a:xfrm>
          <a:prstGeom prst="rect">
            <a:avLst/>
          </a:prstGeom>
          <a:solidFill>
            <a:srgbClr val="000000">
              <a:alpha val="60000"/>
            </a:srgbClr>
          </a:solidFill>
          <a:ln>
            <a:noFill/>
          </a:ln>
          <a:extLst/>
        </p:spPr>
        <p:txBody>
          <a:bodyPr/>
          <a:lstStyle/>
          <a:p>
            <a:pPr marL="457200" marR="0" lvl="0" indent="-457200" algn="l" defTabSz="914400" rtl="0" eaLnBrk="1" fontAlgn="base" latinLnBrk="0" hangingPunct="1">
              <a:lnSpc>
                <a:spcPct val="100000"/>
              </a:lnSpc>
              <a:spcBef>
                <a:spcPct val="20000"/>
              </a:spcBef>
              <a:spcAft>
                <a:spcPct val="0"/>
              </a:spcAft>
              <a:buClr>
                <a:srgbClr val="BAD41A"/>
              </a:buClr>
              <a:buSzTx/>
              <a:buFont typeface="Arial" charset="0"/>
              <a:buChar char="•"/>
              <a:tabLst/>
              <a:defRPr/>
            </a:pPr>
            <a:r>
              <a:rPr kumimoji="0" lang="tr-TR" sz="3200" b="0" i="0" u="none" strike="noStrike" kern="1200" cap="none" spc="0" normalizeH="0" baseline="0" noProof="0" dirty="0">
                <a:ln>
                  <a:noFill/>
                </a:ln>
                <a:solidFill>
                  <a:srgbClr val="FFFFFF"/>
                </a:solidFill>
                <a:effectLst/>
                <a:uLnTx/>
                <a:uFillTx/>
                <a:latin typeface="Arial" charset="0"/>
                <a:ea typeface="Arial" charset="0"/>
                <a:cs typeface="Arial" charset="0"/>
              </a:rPr>
              <a:t>Dinde O’ndan başkasını hüküm/helal-haram koyucu ve otorite edinmek; Allah’ın emrini beğenmeyip </a:t>
            </a:r>
            <a:r>
              <a:rPr kumimoji="0" lang="tr-TR" sz="3200" b="0" i="0" u="none" strike="noStrike" kern="1200" cap="none" spc="0" normalizeH="0" baseline="0" noProof="0" dirty="0" err="1">
                <a:ln>
                  <a:noFill/>
                </a:ln>
                <a:solidFill>
                  <a:srgbClr val="FFFFFF"/>
                </a:solidFill>
                <a:effectLst/>
                <a:uLnTx/>
                <a:uFillTx/>
                <a:latin typeface="Arial" charset="0"/>
                <a:ea typeface="Arial" charset="0"/>
                <a:cs typeface="Arial" charset="0"/>
              </a:rPr>
              <a:t>hevayı</a:t>
            </a:r>
            <a:r>
              <a:rPr kumimoji="0" lang="tr-TR" sz="3200" b="0" i="0" u="none" strike="noStrike" kern="1200" cap="none" spc="0" normalizeH="0" baseline="0" noProof="0" dirty="0">
                <a:ln>
                  <a:noFill/>
                </a:ln>
                <a:solidFill>
                  <a:srgbClr val="FFFFFF"/>
                </a:solidFill>
                <a:effectLst/>
                <a:uLnTx/>
                <a:uFillTx/>
                <a:latin typeface="Arial" charset="0"/>
                <a:ea typeface="Arial" charset="0"/>
                <a:cs typeface="Arial" charset="0"/>
              </a:rPr>
              <a:t>/nefsi ilah edinmek</a:t>
            </a:r>
            <a:r>
              <a:rPr kumimoji="0" lang="tr-TR" sz="1800" b="1" i="1" u="none" strike="noStrike" kern="1200" cap="none" spc="0" normalizeH="0" baseline="0" noProof="0" dirty="0">
                <a:ln>
                  <a:noFill/>
                </a:ln>
                <a:solidFill>
                  <a:srgbClr val="370C5A">
                    <a:lumMod val="20000"/>
                    <a:lumOff val="80000"/>
                  </a:srgbClr>
                </a:solidFill>
                <a:effectLst/>
                <a:uLnTx/>
                <a:uFillTx/>
                <a:latin typeface="Arial" charset="0"/>
                <a:ea typeface="Arial" charset="0"/>
                <a:cs typeface="Arial" charset="0"/>
              </a:rPr>
              <a:t>(Kur’an, Al-i İmran [3] 80; Enam [6] 114, 148-150; İsra [17] 61; </a:t>
            </a:r>
            <a:r>
              <a:rPr kumimoji="0" lang="tr-TR" sz="1800" b="1" i="1" u="none" strike="noStrike" kern="1200" cap="none" spc="0" normalizeH="0" baseline="0" noProof="0" dirty="0" err="1">
                <a:ln>
                  <a:noFill/>
                </a:ln>
                <a:solidFill>
                  <a:srgbClr val="370C5A">
                    <a:lumMod val="20000"/>
                    <a:lumOff val="80000"/>
                  </a:srgbClr>
                </a:solidFill>
                <a:effectLst/>
                <a:uLnTx/>
                <a:uFillTx/>
                <a:latin typeface="Arial" charset="0"/>
                <a:ea typeface="Arial" charset="0"/>
                <a:cs typeface="Arial" charset="0"/>
              </a:rPr>
              <a:t>Kehf</a:t>
            </a:r>
            <a:r>
              <a:rPr kumimoji="0" lang="tr-TR" sz="1800" b="1" i="1" u="none" strike="noStrike" kern="1200" cap="none" spc="0" normalizeH="0" baseline="0" noProof="0" dirty="0">
                <a:ln>
                  <a:noFill/>
                </a:ln>
                <a:solidFill>
                  <a:srgbClr val="370C5A">
                    <a:lumMod val="20000"/>
                    <a:lumOff val="80000"/>
                  </a:srgbClr>
                </a:solidFill>
                <a:effectLst/>
                <a:uLnTx/>
                <a:uFillTx/>
                <a:latin typeface="Arial" charset="0"/>
                <a:ea typeface="Arial" charset="0"/>
                <a:cs typeface="Arial" charset="0"/>
              </a:rPr>
              <a:t> [18] 26; </a:t>
            </a:r>
            <a:r>
              <a:rPr kumimoji="0" lang="tr-TR" sz="1800" b="1" i="1" u="none" strike="noStrike" kern="1200" cap="none" spc="0" normalizeH="0" baseline="0" noProof="0" dirty="0" err="1">
                <a:ln>
                  <a:noFill/>
                </a:ln>
                <a:solidFill>
                  <a:srgbClr val="370C5A">
                    <a:lumMod val="20000"/>
                    <a:lumOff val="80000"/>
                  </a:srgbClr>
                </a:solidFill>
                <a:effectLst/>
                <a:uLnTx/>
                <a:uFillTx/>
                <a:latin typeface="Arial" charset="0"/>
                <a:ea typeface="Arial" charset="0"/>
                <a:cs typeface="Arial" charset="0"/>
              </a:rPr>
              <a:t>Nahl</a:t>
            </a:r>
            <a:r>
              <a:rPr kumimoji="0" lang="tr-TR" sz="1800" b="1" i="1" u="none" strike="noStrike" kern="1200" cap="none" spc="0" normalizeH="0" baseline="0" noProof="0" dirty="0">
                <a:ln>
                  <a:noFill/>
                </a:ln>
                <a:solidFill>
                  <a:srgbClr val="370C5A">
                    <a:lumMod val="20000"/>
                    <a:lumOff val="80000"/>
                  </a:srgbClr>
                </a:solidFill>
                <a:effectLst/>
                <a:uLnTx/>
                <a:uFillTx/>
                <a:latin typeface="Arial" charset="0"/>
                <a:ea typeface="Arial" charset="0"/>
                <a:cs typeface="Arial" charset="0"/>
              </a:rPr>
              <a:t> [16] 35; Şura [42] 21; Tövbe [9] 31; Yusuf [12] 40).</a:t>
            </a:r>
            <a:endParaRPr kumimoji="0" lang="tr-TR" sz="3200" b="1" i="1" u="none" strike="noStrike" kern="1200" cap="none" spc="0" normalizeH="0" baseline="0" noProof="0" dirty="0">
              <a:ln>
                <a:noFill/>
              </a:ln>
              <a:solidFill>
                <a:srgbClr val="370C5A">
                  <a:lumMod val="20000"/>
                  <a:lumOff val="80000"/>
                </a:srgbClr>
              </a:solidFill>
              <a:effectLst/>
              <a:uLnTx/>
              <a:uFillTx/>
              <a:latin typeface="Arial" charset="0"/>
              <a:ea typeface="Arial" charset="0"/>
              <a:cs typeface="Arial" charset="0"/>
            </a:endParaRPr>
          </a:p>
          <a:p>
            <a:pPr marL="457200" marR="0" lvl="0" indent="-457200" algn="l" defTabSz="914400" rtl="0" eaLnBrk="1" fontAlgn="base" latinLnBrk="0" hangingPunct="1">
              <a:lnSpc>
                <a:spcPct val="100000"/>
              </a:lnSpc>
              <a:spcBef>
                <a:spcPct val="20000"/>
              </a:spcBef>
              <a:spcAft>
                <a:spcPct val="0"/>
              </a:spcAft>
              <a:buClr>
                <a:srgbClr val="BAD41A"/>
              </a:buClr>
              <a:buSzTx/>
              <a:buFont typeface="Arial" charset="0"/>
              <a:buChar char="•"/>
              <a:tabLst/>
              <a:defRPr/>
            </a:pPr>
            <a:r>
              <a:rPr kumimoji="0" lang="tr-TR" sz="3200" b="0" i="0" u="none" strike="noStrike" kern="1200" cap="none" spc="0" normalizeH="0" baseline="0" noProof="0" dirty="0">
                <a:ln>
                  <a:noFill/>
                </a:ln>
                <a:solidFill>
                  <a:srgbClr val="FFFFFF"/>
                </a:solidFill>
                <a:effectLst/>
                <a:uLnTx/>
                <a:uFillTx/>
                <a:latin typeface="Arial" charset="0"/>
                <a:ea typeface="Arial" charset="0"/>
                <a:cs typeface="Arial" charset="0"/>
              </a:rPr>
              <a:t>Allah’tan başkasına dua edip yardıma çağırmak </a:t>
            </a:r>
            <a:r>
              <a:rPr kumimoji="0" lang="tr-TR" sz="1800" b="1" i="1" u="none" strike="noStrike" kern="1200" cap="none" spc="0" normalizeH="0" baseline="0" noProof="0" dirty="0">
                <a:ln>
                  <a:noFill/>
                </a:ln>
                <a:solidFill>
                  <a:srgbClr val="370C5A">
                    <a:lumMod val="20000"/>
                    <a:lumOff val="80000"/>
                  </a:srgbClr>
                </a:solidFill>
                <a:effectLst/>
                <a:uLnTx/>
                <a:uFillTx/>
                <a:latin typeface="Arial" charset="0"/>
                <a:ea typeface="Arial" charset="0"/>
                <a:cs typeface="Arial" charset="0"/>
              </a:rPr>
              <a:t>(Kur’an, Cin [72] 18; </a:t>
            </a:r>
            <a:r>
              <a:rPr kumimoji="0" lang="tr-TR" sz="1800" b="1" i="1" u="none" strike="noStrike" kern="1200" cap="none" spc="0" normalizeH="0" baseline="0" noProof="0" dirty="0" err="1">
                <a:ln>
                  <a:noFill/>
                </a:ln>
                <a:solidFill>
                  <a:srgbClr val="370C5A">
                    <a:lumMod val="20000"/>
                    <a:lumOff val="80000"/>
                  </a:srgbClr>
                </a:solidFill>
                <a:effectLst/>
                <a:uLnTx/>
                <a:uFillTx/>
                <a:latin typeface="Arial" charset="0"/>
                <a:ea typeface="Arial" charset="0"/>
                <a:cs typeface="Arial" charset="0"/>
              </a:rPr>
              <a:t>Fatır</a:t>
            </a:r>
            <a:r>
              <a:rPr kumimoji="0" lang="tr-TR" sz="1800" b="1" i="1" u="none" strike="noStrike" kern="1200" cap="none" spc="0" normalizeH="0" baseline="0" noProof="0" dirty="0">
                <a:ln>
                  <a:noFill/>
                </a:ln>
                <a:solidFill>
                  <a:srgbClr val="370C5A">
                    <a:lumMod val="20000"/>
                    <a:lumOff val="80000"/>
                  </a:srgbClr>
                </a:solidFill>
                <a:effectLst/>
                <a:uLnTx/>
                <a:uFillTx/>
                <a:latin typeface="Arial" charset="0"/>
                <a:ea typeface="Arial" charset="0"/>
                <a:cs typeface="Arial" charset="0"/>
              </a:rPr>
              <a:t> [35] 13-14)</a:t>
            </a:r>
            <a:r>
              <a:rPr kumimoji="0" lang="tr-TR" sz="3200" b="0" i="0" u="none" strike="noStrike" kern="1200" cap="none" spc="0" normalizeH="0" baseline="0" noProof="0" dirty="0">
                <a:ln>
                  <a:noFill/>
                </a:ln>
                <a:solidFill>
                  <a:srgbClr val="FFFFFF"/>
                </a:solidFill>
                <a:effectLst/>
                <a:uLnTx/>
                <a:uFillTx/>
                <a:latin typeface="Arial" charset="0"/>
                <a:ea typeface="Arial" charset="0"/>
                <a:cs typeface="Arial" charset="0"/>
              </a:rPr>
              <a:t>, bir şeyi Allah gibi veya daha fazla sevmek, saymak</a:t>
            </a:r>
            <a:r>
              <a:rPr kumimoji="0" lang="tr-TR" sz="1800" b="1" i="1" u="none" strike="noStrike" kern="1200" cap="none" spc="0" normalizeH="0" baseline="0" noProof="0" dirty="0">
                <a:ln>
                  <a:noFill/>
                </a:ln>
                <a:solidFill>
                  <a:srgbClr val="370C5A">
                    <a:lumMod val="20000"/>
                    <a:lumOff val="80000"/>
                  </a:srgbClr>
                </a:solidFill>
                <a:effectLst/>
                <a:uLnTx/>
                <a:uFillTx/>
                <a:latin typeface="Arial" charset="0"/>
                <a:ea typeface="Arial" charset="0"/>
                <a:cs typeface="Arial" charset="0"/>
              </a:rPr>
              <a:t> (Kur’an, Bakara [2] 165; Tövbe [9] 24).</a:t>
            </a:r>
            <a:endParaRPr kumimoji="0" lang="tr-TR" sz="1100" b="1" i="1" u="none" strike="noStrike" kern="1200" cap="none" spc="0" normalizeH="0" baseline="0" noProof="0" dirty="0">
              <a:ln>
                <a:noFill/>
              </a:ln>
              <a:solidFill>
                <a:srgbClr val="370C5A">
                  <a:lumMod val="20000"/>
                  <a:lumOff val="80000"/>
                </a:srgbClr>
              </a:solidFill>
              <a:effectLst/>
              <a:uLnTx/>
              <a:uFillTx/>
              <a:latin typeface="Arial" charset="0"/>
              <a:ea typeface="Arial" charset="0"/>
              <a:cs typeface="Arial" charset="0"/>
            </a:endParaRPr>
          </a:p>
        </p:txBody>
      </p:sp>
      <p:pic>
        <p:nvPicPr>
          <p:cNvPr id="6" name="Picture 11" descr="Home2">
            <a:hlinkClick r:id="rId4" action="ppaction://hlinksldjump"/>
            <a:extLst>
              <a:ext uri="{FF2B5EF4-FFF2-40B4-BE49-F238E27FC236}">
                <a16:creationId xmlns:a16="http://schemas.microsoft.com/office/drawing/2014/main" id="{961B0AA1-AFC1-F847-9972-BC8358B9D8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27172"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20370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1177922408"/>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019436" y="944725"/>
            <a:ext cx="10189132" cy="2556283"/>
          </a:xfrm>
          <a:prstGeom prst="rect">
            <a:avLst/>
          </a:prstGeom>
          <a:solidFill>
            <a:srgbClr val="000000">
              <a:alpha val="59000"/>
            </a:srgbClr>
          </a:solidFill>
          <a:ln>
            <a:noFill/>
          </a:ln>
          <a:extLst/>
        </p:spPr>
        <p:txBody>
          <a:bodyPr/>
          <a:lstStyle/>
          <a:p>
            <a:pPr marL="1588" indent="19050" eaLnBrk="1" hangingPunct="1">
              <a:spcBef>
                <a:spcPct val="20000"/>
              </a:spcBef>
              <a:buClr>
                <a:schemeClr val="tx2"/>
              </a:buClr>
              <a:defRPr/>
            </a:pPr>
            <a:r>
              <a:rPr lang="tr-TR" sz="3200" dirty="0">
                <a:cs typeface="Arial" charset="0"/>
              </a:rPr>
              <a:t>Varlığı gerçekçi bir biçimde anlama ve açıklama çabası, tarih boyunca devam etmiştir. Bu çaba bazen peygamberlerin rehberliğine uygun olarak gerçekleşmiş bazen de insanlar çeşitli sebeplerle inanç konusunda değişik yol ve tutumlar benimsemişlerdir.</a:t>
            </a:r>
            <a:endParaRPr lang="tr-TR" sz="2800" dirty="0">
              <a:cs typeface="Arial" charset="0"/>
            </a:endParaRPr>
          </a:p>
        </p:txBody>
      </p:sp>
      <p:sp>
        <p:nvSpPr>
          <p:cNvPr id="8" name="Rectangle 3">
            <a:extLst>
              <a:ext uri="{FF2B5EF4-FFF2-40B4-BE49-F238E27FC236}">
                <a16:creationId xmlns:a16="http://schemas.microsoft.com/office/drawing/2014/main" id="{3EC72E4D-8B3C-1F41-9FA2-592D078E7B1E}"/>
              </a:ext>
            </a:extLst>
          </p:cNvPr>
          <p:cNvSpPr>
            <a:spLocks noChangeArrowheads="1"/>
          </p:cNvSpPr>
          <p:nvPr/>
        </p:nvSpPr>
        <p:spPr bwMode="auto">
          <a:xfrm>
            <a:off x="2387589" y="297025"/>
            <a:ext cx="7416698" cy="647700"/>
          </a:xfrm>
          <a:prstGeom prst="rect">
            <a:avLst/>
          </a:prstGeom>
          <a:solidFill>
            <a:srgbClr val="F82900"/>
          </a:solidFill>
          <a:ln>
            <a:noFill/>
          </a:ln>
          <a:extLst/>
        </p:spPr>
        <p:txBody>
          <a:bodyPr/>
          <a:lstStyle/>
          <a:p>
            <a:pPr algn="ctr" eaLnBrk="1" hangingPunct="1">
              <a:spcBef>
                <a:spcPct val="20000"/>
              </a:spcBef>
              <a:buClr>
                <a:schemeClr val="tx2"/>
              </a:buClr>
              <a:buFont typeface="Times" pitchFamily="18" charset="0"/>
              <a:buNone/>
            </a:pPr>
            <a:r>
              <a:rPr lang="tr-TR" sz="3600" b="1" dirty="0">
                <a:cs typeface="Arial" charset="0"/>
              </a:rPr>
              <a:t>İnançla İlgili Felsefi Yaklaşımlar</a:t>
            </a: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50987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10800000">
            <a:off x="4259796" y="3494312"/>
            <a:ext cx="4484917" cy="3363688"/>
          </a:xfrm>
          <a:prstGeom prst="rect">
            <a:avLst/>
          </a:prstGeom>
        </p:spPr>
      </p:pic>
      <p:sp>
        <p:nvSpPr>
          <p:cNvPr id="18434"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solidFill>
                <a:srgbClr val="FFFFFF"/>
              </a:solidFill>
              <a:latin typeface="New York" charset="-94"/>
              <a:cs typeface="Arial" charset="0"/>
            </a:endParaRPr>
          </a:p>
        </p:txBody>
      </p:sp>
      <p:sp>
        <p:nvSpPr>
          <p:cNvPr id="229379" name="Rectangle 3"/>
          <p:cNvSpPr>
            <a:spLocks noChangeArrowheads="1"/>
          </p:cNvSpPr>
          <p:nvPr/>
        </p:nvSpPr>
        <p:spPr bwMode="auto">
          <a:xfrm>
            <a:off x="1883532" y="836502"/>
            <a:ext cx="8244916" cy="3168563"/>
          </a:xfrm>
          <a:prstGeom prst="rect">
            <a:avLst/>
          </a:prstGeom>
          <a:noFill/>
          <a:ln>
            <a:noFill/>
          </a:ln>
        </p:spPr>
        <p:txBody>
          <a:bodyPr/>
          <a:lstStyle/>
          <a:p>
            <a:pPr eaLnBrk="1" hangingPunct="1">
              <a:spcBef>
                <a:spcPct val="20000"/>
              </a:spcBef>
              <a:buClr>
                <a:srgbClr val="BAD41A"/>
              </a:buClr>
            </a:pPr>
            <a:r>
              <a:rPr lang="tr-TR" sz="3200" dirty="0">
                <a:solidFill>
                  <a:srgbClr val="FFFF00"/>
                </a:solidFill>
                <a:cs typeface="Arial" charset="0"/>
              </a:rPr>
              <a:t>“Ancak inanıp </a:t>
            </a:r>
            <a:r>
              <a:rPr lang="tr-TR" sz="3200" dirty="0" err="1">
                <a:solidFill>
                  <a:srgbClr val="FFFF00"/>
                </a:solidFill>
                <a:cs typeface="Arial" charset="0"/>
              </a:rPr>
              <a:t>salih</a:t>
            </a:r>
            <a:r>
              <a:rPr lang="tr-TR" sz="3200" dirty="0">
                <a:solidFill>
                  <a:srgbClr val="FFFF00"/>
                </a:solidFill>
                <a:cs typeface="Arial" charset="0"/>
              </a:rPr>
              <a:t> amel yapana gelince, onun için güzel ödül vardır</a:t>
            </a:r>
            <a:r>
              <a:rPr lang="mr-IN" sz="3200" dirty="0">
                <a:solidFill>
                  <a:srgbClr val="FFFF00"/>
                </a:solidFill>
              </a:rPr>
              <a:t>…</a:t>
            </a:r>
            <a:r>
              <a:rPr lang="tr-TR" sz="3200" dirty="0">
                <a:solidFill>
                  <a:srgbClr val="FFFF00"/>
                </a:solidFill>
                <a:cs typeface="Arial" charset="0"/>
              </a:rPr>
              <a:t>” </a:t>
            </a:r>
            <a:r>
              <a:rPr lang="tr-TR" sz="1800" b="1" i="1" dirty="0">
                <a:solidFill>
                  <a:srgbClr val="370C5A">
                    <a:lumMod val="20000"/>
                    <a:lumOff val="80000"/>
                  </a:srgbClr>
                </a:solidFill>
                <a:cs typeface="Arial" charset="0"/>
              </a:rPr>
              <a:t>(Kur’an, </a:t>
            </a:r>
            <a:r>
              <a:rPr lang="tr-TR" sz="1800" b="1" i="1" dirty="0" err="1">
                <a:solidFill>
                  <a:srgbClr val="370C5A">
                    <a:lumMod val="20000"/>
                    <a:lumOff val="80000"/>
                  </a:srgbClr>
                </a:solidFill>
                <a:cs typeface="Arial" charset="0"/>
              </a:rPr>
              <a:t>Kehf</a:t>
            </a:r>
            <a:r>
              <a:rPr lang="tr-TR" sz="1800" b="1" i="1" dirty="0">
                <a:solidFill>
                  <a:srgbClr val="370C5A">
                    <a:lumMod val="20000"/>
                    <a:lumOff val="80000"/>
                  </a:srgbClr>
                </a:solidFill>
                <a:cs typeface="Arial" charset="0"/>
              </a:rPr>
              <a:t> [18] 88).</a:t>
            </a:r>
          </a:p>
          <a:p>
            <a:pPr eaLnBrk="1" hangingPunct="1">
              <a:spcBef>
                <a:spcPct val="20000"/>
              </a:spcBef>
              <a:buClr>
                <a:srgbClr val="BAD41A"/>
              </a:buClr>
            </a:pPr>
            <a:r>
              <a:rPr lang="tr-TR" sz="3200" dirty="0">
                <a:solidFill>
                  <a:srgbClr val="FFFF00"/>
                </a:solidFill>
                <a:cs typeface="Arial" charset="0"/>
              </a:rPr>
              <a:t>“Erkek veya kadın olsun her kim inanmış olarak iyi bir iş yaparsa, onu hoş bir hayatla yaşatırız ve onların ödülünü yaptıklarının en güzeli ile veririz.” </a:t>
            </a:r>
            <a:r>
              <a:rPr lang="tr-TR" sz="1800" b="1" i="1" dirty="0">
                <a:solidFill>
                  <a:srgbClr val="370C5A">
                    <a:lumMod val="20000"/>
                    <a:lumOff val="80000"/>
                  </a:srgbClr>
                </a:solidFill>
                <a:cs typeface="Arial" charset="0"/>
              </a:rPr>
              <a:t>(Kur’an, </a:t>
            </a:r>
            <a:r>
              <a:rPr lang="tr-TR" sz="1800" b="1" i="1" dirty="0" err="1">
                <a:solidFill>
                  <a:srgbClr val="370C5A">
                    <a:lumMod val="20000"/>
                    <a:lumOff val="80000"/>
                  </a:srgbClr>
                </a:solidFill>
                <a:cs typeface="Arial" charset="0"/>
              </a:rPr>
              <a:t>Nahl</a:t>
            </a:r>
            <a:r>
              <a:rPr lang="tr-TR" sz="1800" b="1" i="1" dirty="0">
                <a:solidFill>
                  <a:srgbClr val="370C5A">
                    <a:lumMod val="20000"/>
                    <a:lumOff val="80000"/>
                  </a:srgbClr>
                </a:solidFill>
                <a:cs typeface="Arial" charset="0"/>
              </a:rPr>
              <a:t> [16] 97).</a:t>
            </a:r>
          </a:p>
        </p:txBody>
      </p:sp>
      <p:sp>
        <p:nvSpPr>
          <p:cNvPr id="5" name="Rectangle 3"/>
          <p:cNvSpPr>
            <a:spLocks noChangeArrowheads="1"/>
          </p:cNvSpPr>
          <p:nvPr/>
        </p:nvSpPr>
        <p:spPr bwMode="auto">
          <a:xfrm>
            <a:off x="2387018" y="152637"/>
            <a:ext cx="7381390" cy="68386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BAD41A"/>
              </a:buClr>
            </a:pPr>
            <a:r>
              <a:rPr lang="tr-TR" sz="3600" b="1">
                <a:solidFill>
                  <a:srgbClr val="FFFFFF"/>
                </a:solidFill>
                <a:cs typeface="Arial" charset="0"/>
              </a:rPr>
              <a:t>İman Tek Başına Yeterli Değildir!</a:t>
            </a:r>
            <a:endParaRPr lang="tr-TR" sz="3600" b="1" dirty="0">
              <a:solidFill>
                <a:srgbClr val="FFFFFF"/>
              </a:solidFill>
              <a:cs typeface="Arial" charset="0"/>
            </a:endParaRPr>
          </a:p>
        </p:txBody>
      </p:sp>
    </p:spTree>
    <p:extLst>
      <p:ext uri="{BB962C8B-B14F-4D97-AF65-F5344CB8AC3E}">
        <p14:creationId xmlns:p14="http://schemas.microsoft.com/office/powerpoint/2010/main" val="27130775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229379"/>
                                        </p:tgtEl>
                                        <p:attrNameLst>
                                          <p:attrName>style.visibility</p:attrName>
                                        </p:attrNameLst>
                                      </p:cBhvr>
                                      <p:to>
                                        <p:strVal val="visible"/>
                                      </p:to>
                                    </p:set>
                                    <p:animEffect transition="in" filter="fade">
                                      <p:cBhvr>
                                        <p:cTn id="12" dur="2000"/>
                                        <p:tgtEl>
                                          <p:spTgt spid="229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79" grpId="0"/>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2000" r="-42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811524" y="873497"/>
            <a:ext cx="8604956" cy="3455231"/>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Deizm, Hıristiyanlık içerisindeki temel tartışmalardan dolayı ortaya çıkmış </a:t>
            </a:r>
            <a:r>
              <a:rPr lang="tr-TR" sz="2800" i="1" dirty="0">
                <a:solidFill>
                  <a:schemeClr val="tx1">
                    <a:lumMod val="75000"/>
                  </a:schemeClr>
                </a:solidFill>
                <a:cs typeface="Arial" charset="0"/>
              </a:rPr>
              <a:t>(Örneğin teslis, asli günah, Hz. İsa’nın tanrısallığı, aforoz vb.)</a:t>
            </a:r>
            <a:r>
              <a:rPr lang="tr-TR" sz="3200" dirty="0">
                <a:cs typeface="Arial" charset="0"/>
              </a:rPr>
              <a:t> ve özellikle 18. yüzyılda popüler hale gelmiştir. Aslında Hıristiyanlıktaki deizm, Hıristiyanlığın bilinmesinden, İslam’daki deizm ise İslam’ın bilinmemesinden kaynaklanmaktadır.</a:t>
            </a:r>
            <a:endParaRPr lang="tr-TR" sz="2800" dirty="0">
              <a:cs typeface="Arial" charset="0"/>
            </a:endParaRP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5231905" y="224644"/>
            <a:ext cx="1728316"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600" b="1" dirty="0">
                <a:cs typeface="Arial" charset="0"/>
              </a:rPr>
              <a:t>Deizm</a:t>
            </a: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25422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3"/>
          <p:cNvSpPr>
            <a:spLocks noChangeArrowheads="1"/>
          </p:cNvSpPr>
          <p:nvPr/>
        </p:nvSpPr>
        <p:spPr bwMode="auto">
          <a:xfrm>
            <a:off x="1595500" y="188640"/>
            <a:ext cx="8964996" cy="4536504"/>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9525" eaLnBrk="1" hangingPunct="1">
              <a:spcBef>
                <a:spcPct val="20000"/>
              </a:spcBef>
              <a:buClr>
                <a:srgbClr val="BAD41A"/>
              </a:buClr>
            </a:pPr>
            <a:r>
              <a:rPr lang="tr-TR" sz="3200" dirty="0">
                <a:solidFill>
                  <a:srgbClr val="FFFFFF"/>
                </a:solidFill>
                <a:cs typeface="Arial" charset="0"/>
              </a:rPr>
              <a:t>Deistlere göre tanrı evreni mükemmel bir saat gibi kurmuş, fakat insanların ilişkilerine karışmaz, yasaklar koymaz. Bu Tanrı, elçi, kutsal kitap göndermez; yarattıklarıyla ilgisizdir </a:t>
            </a:r>
            <a:r>
              <a:rPr lang="tr-TR" sz="2800" i="1" dirty="0">
                <a:solidFill>
                  <a:srgbClr val="92D050"/>
                </a:solidFill>
                <a:cs typeface="Arial" charset="0"/>
              </a:rPr>
              <a:t>(pasif)</a:t>
            </a:r>
            <a:r>
              <a:rPr lang="tr-TR" sz="3200" dirty="0">
                <a:solidFill>
                  <a:srgbClr val="FFFFFF"/>
                </a:solidFill>
                <a:cs typeface="Arial" charset="0"/>
              </a:rPr>
              <a:t>. Dolayısıyla deizm tanrıya düşman olmasa da, tanrının âlem ve insanla ilişkisini keserek onu dışlamaktadır. Oysaki saatçi parçaları yapar. Allah ise parçaları yapmanın ötesinde parçaları çalıştıran sistemi, kanunları yapandır. </a:t>
            </a:r>
          </a:p>
        </p:txBody>
      </p:sp>
    </p:spTree>
    <p:extLst>
      <p:ext uri="{BB962C8B-B14F-4D97-AF65-F5344CB8AC3E}">
        <p14:creationId xmlns:p14="http://schemas.microsoft.com/office/powerpoint/2010/main" val="41286768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4000" b="-4000"/>
          </a:stretch>
        </a:blipFill>
        <a:effectLst/>
      </p:bgPr>
    </p:bg>
    <p:spTree>
      <p:nvGrpSpPr>
        <p:cNvPr id="1" name=""/>
        <p:cNvGrpSpPr/>
        <p:nvPr/>
      </p:nvGrpSpPr>
      <p:grpSpPr>
        <a:xfrm>
          <a:off x="0" y="0"/>
          <a:ext cx="0" cy="0"/>
          <a:chOff x="0" y="0"/>
          <a:chExt cx="0" cy="0"/>
        </a:xfrm>
      </p:grpSpPr>
      <p:sp>
        <p:nvSpPr>
          <p:cNvPr id="5" name="Rectangle 3"/>
          <p:cNvSpPr>
            <a:spLocks noChangeArrowheads="1"/>
          </p:cNvSpPr>
          <p:nvPr/>
        </p:nvSpPr>
        <p:spPr bwMode="auto">
          <a:xfrm>
            <a:off x="1847528" y="188640"/>
            <a:ext cx="8496944" cy="3060340"/>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rgbClr val="BAD41A"/>
              </a:buClr>
            </a:pPr>
            <a:r>
              <a:rPr lang="tr-TR" sz="3200" dirty="0">
                <a:solidFill>
                  <a:srgbClr val="FFFFFF"/>
                </a:solidFill>
                <a:cs typeface="Arial" charset="0"/>
              </a:rPr>
              <a:t>Dünyadaki alternatifler incelendiğinde Allah’la kurulabilecek en sağlıklı irtibat noktasının din olduğu görülür. Allah’ın varlığını kabul ettikten sonra Allah’ı hiçbir şekilde insanla irtibat kuramayacak şekilde olduğunu söyleyen sistem, dine alternatif olamaz. </a:t>
            </a:r>
          </a:p>
        </p:txBody>
      </p:sp>
    </p:spTree>
    <p:extLst>
      <p:ext uri="{BB962C8B-B14F-4D97-AF65-F5344CB8AC3E}">
        <p14:creationId xmlns:p14="http://schemas.microsoft.com/office/powerpoint/2010/main" val="38726125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endParaRPr lang="en-US" sz="2400">
              <a:solidFill>
                <a:srgbClr val="FFFFFF"/>
              </a:solidFill>
              <a:latin typeface="New York" charset="-94"/>
              <a:cs typeface="Arial" charset="0"/>
            </a:endParaRPr>
          </a:p>
        </p:txBody>
      </p:sp>
      <p:sp>
        <p:nvSpPr>
          <p:cNvPr id="230403" name="Rectangle 3"/>
          <p:cNvSpPr>
            <a:spLocks noChangeArrowheads="1"/>
          </p:cNvSpPr>
          <p:nvPr/>
        </p:nvSpPr>
        <p:spPr bwMode="auto">
          <a:xfrm>
            <a:off x="1919536" y="224644"/>
            <a:ext cx="8354128" cy="3564396"/>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rgbClr val="BAD41A"/>
              </a:buClr>
              <a:defRPr/>
            </a:pPr>
            <a:r>
              <a:rPr lang="tr-TR" sz="3200" dirty="0">
                <a:solidFill>
                  <a:srgbClr val="FFFFFF"/>
                </a:solidFill>
                <a:cs typeface="Arial" charset="0"/>
              </a:rPr>
              <a:t>Deistlerin aksine İslam dinine göre Yüce Allah’ın yaratması, her an devam etmektedir:  </a:t>
            </a:r>
            <a:r>
              <a:rPr lang="tr-TR" sz="3200" dirty="0">
                <a:solidFill>
                  <a:srgbClr val="FFFF00"/>
                </a:solidFill>
                <a:cs typeface="Arial" charset="0"/>
              </a:rPr>
              <a:t>‘‘O, her an yaratma halindedir.’’</a:t>
            </a:r>
            <a:r>
              <a:rPr lang="tr-TR" sz="3200" dirty="0">
                <a:solidFill>
                  <a:srgbClr val="FFFFFF"/>
                </a:solidFill>
                <a:cs typeface="Arial" charset="0"/>
              </a:rPr>
              <a:t> </a:t>
            </a:r>
            <a:r>
              <a:rPr lang="tr-TR" sz="1800" b="1" i="1" dirty="0">
                <a:solidFill>
                  <a:schemeClr val="bg1">
                    <a:lumMod val="20000"/>
                    <a:lumOff val="80000"/>
                  </a:schemeClr>
                </a:solidFill>
                <a:cs typeface="Arial" charset="0"/>
              </a:rPr>
              <a:t>(Kur’an, Rahman [55] 29).</a:t>
            </a:r>
            <a:r>
              <a:rPr lang="tr-TR" sz="3200" dirty="0">
                <a:solidFill>
                  <a:srgbClr val="FFFFFF"/>
                </a:solidFill>
                <a:cs typeface="Arial" charset="0"/>
              </a:rPr>
              <a:t> Yine Allah kullarına çok yakındır: </a:t>
            </a:r>
            <a:r>
              <a:rPr lang="tr-TR" sz="3200" dirty="0">
                <a:solidFill>
                  <a:srgbClr val="FFFF00"/>
                </a:solidFill>
                <a:cs typeface="Arial" charset="0"/>
              </a:rPr>
              <a:t>“</a:t>
            </a:r>
            <a:r>
              <a:rPr lang="tr-TR" sz="3200" dirty="0" err="1">
                <a:solidFill>
                  <a:srgbClr val="FFFF00"/>
                </a:solidFill>
                <a:cs typeface="Arial" charset="0"/>
              </a:rPr>
              <a:t>Andolsun</a:t>
            </a:r>
            <a:r>
              <a:rPr lang="tr-TR" sz="3200" dirty="0">
                <a:solidFill>
                  <a:srgbClr val="FFFF00"/>
                </a:solidFill>
                <a:cs typeface="Arial" charset="0"/>
              </a:rPr>
              <a:t>, insanı biz yarattık ve nefsinin kendisine fısıldadıklarını biliriz ve biz ona şah damarından daha yakınız.” </a:t>
            </a:r>
            <a:r>
              <a:rPr lang="tr-TR" sz="1800" b="1" i="1" dirty="0">
                <a:solidFill>
                  <a:schemeClr val="bg1">
                    <a:lumMod val="20000"/>
                    <a:lumOff val="80000"/>
                  </a:schemeClr>
                </a:solidFill>
                <a:cs typeface="Arial" charset="0"/>
              </a:rPr>
              <a:t>(Kur’an, Kaf [50] 16).</a:t>
            </a:r>
          </a:p>
        </p:txBody>
      </p:sp>
    </p:spTree>
    <p:extLst>
      <p:ext uri="{BB962C8B-B14F-4D97-AF65-F5344CB8AC3E}">
        <p14:creationId xmlns:p14="http://schemas.microsoft.com/office/powerpoint/2010/main" val="3821031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30403"/>
                                        </p:tgtEl>
                                        <p:attrNameLst>
                                          <p:attrName>style.visibility</p:attrName>
                                        </p:attrNameLst>
                                      </p:cBhvr>
                                      <p:to>
                                        <p:strVal val="visible"/>
                                      </p:to>
                                    </p:set>
                                    <p:animEffect transition="in" filter="fade">
                                      <p:cBhvr>
                                        <p:cTn id="7" dur="2000"/>
                                        <p:tgtEl>
                                          <p:spTgt spid="230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911424" y="981881"/>
            <a:ext cx="10405156" cy="3059187"/>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Materyalizm </a:t>
            </a:r>
            <a:r>
              <a:rPr lang="tr-TR" sz="2800" i="1" dirty="0">
                <a:solidFill>
                  <a:schemeClr val="tx1">
                    <a:lumMod val="75000"/>
                  </a:schemeClr>
                </a:solidFill>
                <a:cs typeface="Arial" charset="0"/>
              </a:rPr>
              <a:t>(maddecilik)</a:t>
            </a:r>
            <a:r>
              <a:rPr lang="tr-TR" sz="3200" dirty="0">
                <a:cs typeface="Arial" charset="0"/>
              </a:rPr>
              <a:t>; var olan her şeyin maddeden ibaret olduğunu, maddeden bağımsız manevi, fizik ötesi bir alanın bulunmadığını iddia eder. Materyalizm maddî âlemin ötesinde başta Tanrı inancı olmak üzere yaratılış, melek, vahiy, peygamberlik, kutsal kitaplar ve ahiret gibi kavramları tanımayan dünya görüşüdür.</a:t>
            </a:r>
            <a:endParaRPr lang="tr-TR" sz="2800" dirty="0">
              <a:cs typeface="Arial" charset="0"/>
            </a:endParaRP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4547828" y="333028"/>
            <a:ext cx="3096470"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600" b="1" dirty="0">
                <a:cs typeface="Arial" charset="0"/>
              </a:rPr>
              <a:t>Materyalizm</a:t>
            </a: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14836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667508" y="260648"/>
            <a:ext cx="8892988" cy="3059187"/>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Bu anlayışla olup biten her şeyin sadece maddi sebeplerle açıklanabileceği iddia edilir. Dünyaya tesadüf sonucu geldiğimiz gibi ölümümüz de yokluğu doğuracaktır. Materyalizm, özünde Tanrıtanımaz </a:t>
            </a:r>
            <a:r>
              <a:rPr lang="tr-TR" sz="2800" i="1" dirty="0">
                <a:solidFill>
                  <a:schemeClr val="tx1">
                    <a:lumMod val="75000"/>
                  </a:schemeClr>
                </a:solidFill>
                <a:cs typeface="Arial" charset="0"/>
              </a:rPr>
              <a:t>(ateist)</a:t>
            </a:r>
            <a:r>
              <a:rPr lang="tr-TR" sz="3200" dirty="0">
                <a:cs typeface="Arial" charset="0"/>
              </a:rPr>
              <a:t> düşünceye sahiptir. Bu düşünceye sahip kişiye ise materyalist denir.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72614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343472" y="188640"/>
            <a:ext cx="9541060" cy="3960440"/>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Materyalizmde amaç, gaye, irade yoktur. Her şey tesadüfen oluşmuştur. Tesadüfte ise hiçbir kanun, amaç yoktur. Anne rahminde hücreler tesadüfen değil, irade ve kanun gereği bir araya gelip insanı oluştururlar. Bunun kendi kendine oluşması mümkün müdür? Hayır. Düzen varsa o zaman irade ve kanun var demektir. Materyalizm bunları kabul ederse o zaman kendisiyle çelişmiş olur.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31828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ED1F65-9525-E645-B6FD-E8045F3F2866}"/>
              </a:ext>
            </a:extLst>
          </p:cNvPr>
          <p:cNvPicPr>
            <a:picLocks noChangeAspect="1"/>
          </p:cNvPicPr>
          <p:nvPr/>
        </p:nvPicPr>
        <p:blipFill>
          <a:blip r:embed="rId2"/>
          <a:stretch>
            <a:fillRect/>
          </a:stretch>
        </p:blipFill>
        <p:spPr>
          <a:xfrm>
            <a:off x="-11324" y="0"/>
            <a:ext cx="12192000" cy="6858000"/>
          </a:xfrm>
          <a:prstGeom prst="rect">
            <a:avLst/>
          </a:prstGeom>
        </p:spPr>
      </p:pic>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623392" y="1197905"/>
            <a:ext cx="5796644" cy="3995291"/>
          </a:xfrm>
          <a:prstGeom prst="rect">
            <a:avLst/>
          </a:prstGeom>
          <a:solidFill>
            <a:srgbClr val="000000">
              <a:alpha val="59000"/>
            </a:srgbClr>
          </a:solidFill>
          <a:ln>
            <a:noFill/>
          </a:ln>
          <a:extLst/>
        </p:spPr>
        <p:txBody>
          <a:bodyPr/>
          <a:lstStyle/>
          <a:p>
            <a:pPr marL="1588" indent="19050" eaLnBrk="1" hangingPunct="1">
              <a:spcBef>
                <a:spcPct val="20000"/>
              </a:spcBef>
              <a:buClr>
                <a:schemeClr val="tx2"/>
              </a:buClr>
              <a:defRPr/>
            </a:pPr>
            <a:r>
              <a:rPr lang="tr-TR" sz="3200" dirty="0" err="1">
                <a:cs typeface="Arial" charset="0"/>
              </a:rPr>
              <a:t>Auguste</a:t>
            </a:r>
            <a:r>
              <a:rPr lang="tr-TR" sz="3200" dirty="0">
                <a:cs typeface="Arial" charset="0"/>
              </a:rPr>
              <a:t> </a:t>
            </a:r>
            <a:r>
              <a:rPr lang="tr-TR" sz="3200" dirty="0" err="1">
                <a:cs typeface="Arial" charset="0"/>
              </a:rPr>
              <a:t>Comte</a:t>
            </a:r>
            <a:r>
              <a:rPr lang="tr-TR" sz="3200" dirty="0">
                <a:cs typeface="Arial" charset="0"/>
              </a:rPr>
              <a:t> tarafından kurulan Pozitivizm</a:t>
            </a:r>
            <a:r>
              <a:rPr lang="tr-TR" sz="2800" i="1" dirty="0">
                <a:solidFill>
                  <a:schemeClr val="tx1">
                    <a:lumMod val="75000"/>
                  </a:schemeClr>
                </a:solidFill>
                <a:cs typeface="Arial" charset="0"/>
              </a:rPr>
              <a:t> (</a:t>
            </a:r>
            <a:r>
              <a:rPr lang="tr-TR" sz="2800" i="1" dirty="0" err="1">
                <a:solidFill>
                  <a:schemeClr val="tx1">
                    <a:lumMod val="75000"/>
                  </a:schemeClr>
                </a:solidFill>
                <a:cs typeface="Arial" charset="0"/>
              </a:rPr>
              <a:t>olguculuk</a:t>
            </a:r>
            <a:r>
              <a:rPr lang="tr-TR" sz="2800" i="1" dirty="0">
                <a:solidFill>
                  <a:schemeClr val="tx1">
                    <a:lumMod val="75000"/>
                  </a:schemeClr>
                </a:solidFill>
                <a:cs typeface="Arial" charset="0"/>
              </a:rPr>
              <a:t>)</a:t>
            </a:r>
            <a:r>
              <a:rPr lang="tr-TR" sz="3200" dirty="0">
                <a:cs typeface="Arial" charset="0"/>
              </a:rPr>
              <a:t>, bilimin ilerlemesine kadar geçen süreyi bilim öncesi metafizik devirler olarak görür </a:t>
            </a:r>
            <a:r>
              <a:rPr lang="tr-TR" sz="2800" i="1" dirty="0">
                <a:solidFill>
                  <a:schemeClr val="tx1">
                    <a:lumMod val="75000"/>
                  </a:schemeClr>
                </a:solidFill>
                <a:cs typeface="Arial" charset="0"/>
              </a:rPr>
              <a:t>(3 hal kanunu)</a:t>
            </a:r>
            <a:r>
              <a:rPr lang="tr-TR" sz="3200" dirty="0">
                <a:cs typeface="Arial" charset="0"/>
              </a:rPr>
              <a:t>. Pozitivizme göre bilimsel bilgi; insanın her türlü ihtiyacını karşılayacaktır. </a:t>
            </a: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4691718" y="224644"/>
            <a:ext cx="2808438"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600" b="1" dirty="0">
                <a:cs typeface="Arial" charset="0"/>
              </a:rPr>
              <a:t>Pozitivizm</a:t>
            </a: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59847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5341728" y="116632"/>
            <a:ext cx="6226880" cy="489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chemeClr val="tx2"/>
              </a:buClr>
              <a:defRPr/>
            </a:pPr>
            <a:r>
              <a:rPr lang="tr-TR" sz="3200" dirty="0">
                <a:cs typeface="Arial" charset="0"/>
              </a:rPr>
              <a:t>Pozitivizme göre din, toplumun ilkel dönemlerinde bir ihtiyacı karşılamış olabilir ama bilimin ilerlemesiyle birlikte artık dine ihtiyaç kalmamıştır. </a:t>
            </a:r>
            <a:r>
              <a:rPr lang="tr-TR" sz="3200" dirty="0" err="1">
                <a:cs typeface="Arial" charset="0"/>
              </a:rPr>
              <a:t>Comte’un</a:t>
            </a:r>
            <a:r>
              <a:rPr lang="tr-TR" sz="3200" dirty="0">
                <a:cs typeface="Arial" charset="0"/>
              </a:rPr>
              <a:t> gücü metafiziği, inanma ihtiyacını ortadan kaldırmaya yetmedi. Hatta </a:t>
            </a:r>
            <a:r>
              <a:rPr lang="tr-TR" sz="3200" dirty="0" err="1">
                <a:cs typeface="Arial" charset="0"/>
              </a:rPr>
              <a:t>Comte’un</a:t>
            </a:r>
            <a:r>
              <a:rPr lang="tr-TR" sz="3200" dirty="0">
                <a:cs typeface="Arial" charset="0"/>
              </a:rPr>
              <a:t> kendisi bile, insanlık dini </a:t>
            </a:r>
            <a:r>
              <a:rPr lang="tr-TR" sz="2800" i="1" dirty="0">
                <a:solidFill>
                  <a:srgbClr val="92D050"/>
                </a:solidFill>
                <a:cs typeface="Arial" charset="0"/>
              </a:rPr>
              <a:t>(</a:t>
            </a:r>
            <a:r>
              <a:rPr lang="tr-TR" sz="2800" i="1" dirty="0" err="1">
                <a:solidFill>
                  <a:srgbClr val="92D050"/>
                </a:solidFill>
                <a:cs typeface="Arial" charset="0"/>
              </a:rPr>
              <a:t>religion</a:t>
            </a:r>
            <a:r>
              <a:rPr lang="tr-TR" sz="2800" i="1" dirty="0">
                <a:solidFill>
                  <a:srgbClr val="92D050"/>
                </a:solidFill>
                <a:cs typeface="Arial" charset="0"/>
              </a:rPr>
              <a:t> of </a:t>
            </a:r>
            <a:r>
              <a:rPr lang="tr-TR" sz="2800" i="1" dirty="0" err="1">
                <a:solidFill>
                  <a:srgbClr val="92D050"/>
                </a:solidFill>
                <a:cs typeface="Arial" charset="0"/>
              </a:rPr>
              <a:t>humanity</a:t>
            </a:r>
            <a:r>
              <a:rPr lang="tr-TR" sz="2800" i="1" dirty="0">
                <a:solidFill>
                  <a:srgbClr val="92D050"/>
                </a:solidFill>
                <a:cs typeface="Arial" charset="0"/>
              </a:rPr>
              <a:t>)</a:t>
            </a:r>
            <a:r>
              <a:rPr lang="tr-TR" sz="3200" dirty="0">
                <a:cs typeface="Arial" charset="0"/>
              </a:rPr>
              <a:t> adında bir inanışı kurmaya kalktı. </a:t>
            </a:r>
          </a:p>
        </p:txBody>
      </p:sp>
      <p:pic>
        <p:nvPicPr>
          <p:cNvPr id="9" name="Picture 11" descr="Home2">
            <a:hlinkClick r:id="rId2"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B7A2359F-DCC5-564D-8AB6-3000028674F4}"/>
              </a:ext>
            </a:extLst>
          </p:cNvPr>
          <p:cNvPicPr>
            <a:picLocks noChangeAspect="1"/>
          </p:cNvPicPr>
          <p:nvPr/>
        </p:nvPicPr>
        <p:blipFill>
          <a:blip r:embed="rId4"/>
          <a:stretch>
            <a:fillRect/>
          </a:stretch>
        </p:blipFill>
        <p:spPr>
          <a:xfrm>
            <a:off x="0" y="0"/>
            <a:ext cx="5341728" cy="6858000"/>
          </a:xfrm>
          <a:prstGeom prst="rect">
            <a:avLst/>
          </a:prstGeom>
        </p:spPr>
      </p:pic>
    </p:spTree>
    <p:extLst>
      <p:ext uri="{BB962C8B-B14F-4D97-AF65-F5344CB8AC3E}">
        <p14:creationId xmlns:p14="http://schemas.microsoft.com/office/powerpoint/2010/main" val="34629869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127448" y="368660"/>
            <a:ext cx="9973108" cy="2556283"/>
          </a:xfrm>
          <a:prstGeom prst="rect">
            <a:avLst/>
          </a:prstGeom>
          <a:solidFill>
            <a:srgbClr val="000000">
              <a:alpha val="61000"/>
            </a:srgbClr>
          </a:solidFill>
          <a:ln>
            <a:noFill/>
          </a:ln>
          <a:extLst/>
        </p:spPr>
        <p:txBody>
          <a:bodyPr/>
          <a:lstStyle/>
          <a:p>
            <a:pPr marL="1588" indent="19050" eaLnBrk="1" hangingPunct="1">
              <a:spcBef>
                <a:spcPct val="20000"/>
              </a:spcBef>
              <a:buClr>
                <a:schemeClr val="tx2"/>
              </a:buClr>
              <a:defRPr/>
            </a:pPr>
            <a:r>
              <a:rPr lang="tr-TR" sz="3200" dirty="0">
                <a:cs typeface="Arial" charset="0"/>
              </a:rPr>
              <a:t>Eski dönemlerde var olan inançla ilgili felsefi yaklaşımlara teknolojinin geliştiği, iletişim imkânlarının arttığı günümüzde de yenileri eklenmiştir. Bu felsefi yaklaşımlardan bazıları teizm, deizm, materyalizm, pozitivizm, </a:t>
            </a:r>
            <a:r>
              <a:rPr lang="tr-TR" sz="3200" dirty="0" err="1">
                <a:cs typeface="Arial" charset="0"/>
              </a:rPr>
              <a:t>sekülarizm</a:t>
            </a:r>
            <a:r>
              <a:rPr lang="tr-TR" sz="3200" dirty="0">
                <a:cs typeface="Arial" charset="0"/>
              </a:rPr>
              <a:t>, agnostisizm ve ateizmdir.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42133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559496" y="981881"/>
            <a:ext cx="9109012" cy="2987179"/>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err="1">
                <a:cs typeface="Arial" charset="0"/>
              </a:rPr>
              <a:t>Sekülarizm</a:t>
            </a:r>
            <a:r>
              <a:rPr lang="tr-TR" sz="3200" dirty="0">
                <a:cs typeface="Arial" charset="0"/>
              </a:rPr>
              <a:t> </a:t>
            </a:r>
            <a:r>
              <a:rPr lang="tr-TR" sz="2800" i="1" dirty="0">
                <a:solidFill>
                  <a:schemeClr val="tx1">
                    <a:lumMod val="75000"/>
                  </a:schemeClr>
                </a:solidFill>
                <a:cs typeface="Arial" charset="0"/>
              </a:rPr>
              <a:t>(dünyevileşme) </a:t>
            </a:r>
            <a:r>
              <a:rPr lang="tr-TR" sz="3200" dirty="0">
                <a:cs typeface="Arial" charset="0"/>
              </a:rPr>
              <a:t>dinin, dünya ve günlük hayat için anlamını ve işlevini yitirdiğini ve yok olacağını savunur. Dinin toplumda yerine getirdiği fonksiyonların modern kurumlarla görülebileceğini iddia eder. Laiklikten farkı, dini hiçbir şeyin içine karıştırmamasıdır.</a:t>
            </a:r>
            <a:endParaRPr lang="tr-TR" sz="2800" dirty="0">
              <a:cs typeface="Arial" charset="0"/>
            </a:endParaRP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4691844" y="333028"/>
            <a:ext cx="2808438"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600" b="1" dirty="0" err="1">
                <a:cs typeface="Arial" charset="0"/>
              </a:rPr>
              <a:t>Sekülarizm</a:t>
            </a:r>
            <a:endParaRPr lang="tr-TR" sz="3600" b="1" dirty="0">
              <a:cs typeface="Arial" charset="0"/>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83961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307468" y="224644"/>
            <a:ext cx="9613068" cy="3528392"/>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err="1">
                <a:cs typeface="Arial" charset="0"/>
              </a:rPr>
              <a:t>Sekülarizm</a:t>
            </a:r>
            <a:r>
              <a:rPr lang="tr-TR" sz="3200" dirty="0">
                <a:cs typeface="Arial" charset="0"/>
              </a:rPr>
              <a:t> dini ve dinî duyguyu, hiçbir şeyin içine karıştırmadığı için özellikle Batı Avrupa’da dinden bağımsız ve uzak bir hareketi temsil eder. Böylelikle sadece akla dayanarak sağlam, tutarlı ve insanı mutluluğa götürecek bir ahlak geliştirilebileceğini varsayar. Oysaki </a:t>
            </a:r>
            <a:r>
              <a:rPr lang="tr-TR" sz="3200" dirty="0" err="1">
                <a:cs typeface="Arial" charset="0"/>
              </a:rPr>
              <a:t>sekülerleşmenin</a:t>
            </a:r>
            <a:r>
              <a:rPr lang="tr-TR" sz="3200" dirty="0">
                <a:cs typeface="Arial" charset="0"/>
              </a:rPr>
              <a:t>, </a:t>
            </a:r>
            <a:r>
              <a:rPr lang="tr-TR" sz="3200" dirty="0">
                <a:solidFill>
                  <a:schemeClr val="tx2">
                    <a:lumMod val="40000"/>
                    <a:lumOff val="60000"/>
                  </a:schemeClr>
                </a:solidFill>
                <a:cs typeface="Arial" charset="0"/>
              </a:rPr>
              <a:t>dinler tarihin çöplüğüne gidecek </a:t>
            </a:r>
            <a:r>
              <a:rPr lang="tr-TR" sz="3200" dirty="0">
                <a:cs typeface="Arial" charset="0"/>
              </a:rPr>
              <a:t>iddiası gerçekleşmedi. </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77638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055440" y="981881"/>
            <a:ext cx="10117124" cy="2123083"/>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Agnostisizm </a:t>
            </a:r>
            <a:r>
              <a:rPr lang="tr-TR" sz="2800" i="1" dirty="0">
                <a:solidFill>
                  <a:schemeClr val="tx1">
                    <a:lumMod val="75000"/>
                  </a:schemeClr>
                </a:solidFill>
                <a:cs typeface="Arial" charset="0"/>
              </a:rPr>
              <a:t>(bilinmezcilik/bilinemezcilik)</a:t>
            </a:r>
            <a:r>
              <a:rPr lang="tr-TR" sz="3200" dirty="0">
                <a:cs typeface="Arial" charset="0"/>
              </a:rPr>
              <a:t>, insanların mutlak bilgiye ve hakikate ulaşamayacağını ifade eder. Agnostiklere göre Tanrı’nın varlığı kesin olarak bilinemeyeceği gibi yokluğu da kesin olarak bilinemez.</a:t>
            </a:r>
            <a:endParaRPr lang="tr-TR" sz="2800" dirty="0">
              <a:cs typeface="Arial" charset="0"/>
            </a:endParaRP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4511824" y="333028"/>
            <a:ext cx="3168478"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600" b="1" dirty="0">
                <a:cs typeface="Arial" charset="0"/>
              </a:rPr>
              <a:t>Agnostisizm</a:t>
            </a: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66800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6000" b="-6000"/>
          </a:stretch>
        </a:blipFill>
        <a:effectLst/>
      </p:bgPr>
    </p:bg>
    <p:spTree>
      <p:nvGrpSpPr>
        <p:cNvPr id="1" name=""/>
        <p:cNvGrpSpPr/>
        <p:nvPr/>
      </p:nvGrpSpPr>
      <p:grpSpPr>
        <a:xfrm>
          <a:off x="0" y="0"/>
          <a:ext cx="0" cy="0"/>
          <a:chOff x="0" y="0"/>
          <a:chExt cx="0" cy="0"/>
        </a:xfrm>
      </p:grpSpPr>
      <p:sp>
        <p:nvSpPr>
          <p:cNvPr id="5" name="Rectangle 3"/>
          <p:cNvSpPr>
            <a:spLocks noChangeArrowheads="1"/>
          </p:cNvSpPr>
          <p:nvPr/>
        </p:nvSpPr>
        <p:spPr bwMode="auto">
          <a:xfrm>
            <a:off x="1811523" y="188640"/>
            <a:ext cx="8604957" cy="3528392"/>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rgbClr val="BAD41A"/>
              </a:buClr>
            </a:pPr>
            <a:r>
              <a:rPr lang="tr-TR" sz="3200">
                <a:solidFill>
                  <a:srgbClr val="FFFFFF"/>
                </a:solidFill>
                <a:cs typeface="Arial" charset="0"/>
              </a:rPr>
              <a:t>Güncel anlamıyla agnostik olmak, Tanrı’nın yokluğunu kanıtlamak için özel bir çaba içine girmeyen, ancak hayatını da Tanrı’nın varlığı kabulüne göre düzenlemeyen bir kişi olmak demektir. </a:t>
            </a:r>
            <a:r>
              <a:rPr lang="tr-TR" sz="3200" dirty="0">
                <a:solidFill>
                  <a:srgbClr val="FFFFFF"/>
                </a:solidFill>
                <a:cs typeface="Arial" charset="0"/>
              </a:rPr>
              <a:t>Agnostisizm, pratikteki sonucu itibarıyla yani Tanrı’ya inanmama açısından ateizmden çok da farklı değildir. </a:t>
            </a:r>
          </a:p>
        </p:txBody>
      </p:sp>
    </p:spTree>
    <p:extLst>
      <p:ext uri="{BB962C8B-B14F-4D97-AF65-F5344CB8AC3E}">
        <p14:creationId xmlns:p14="http://schemas.microsoft.com/office/powerpoint/2010/main" val="33311427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8000" r="-8000"/>
          </a:stretch>
        </a:blipFill>
        <a:effectLst/>
      </p:bgPr>
    </p:bg>
    <p:spTree>
      <p:nvGrpSpPr>
        <p:cNvPr id="1" name=""/>
        <p:cNvGrpSpPr/>
        <p:nvPr/>
      </p:nvGrpSpPr>
      <p:grpSpPr>
        <a:xfrm>
          <a:off x="0" y="0"/>
          <a:ext cx="0" cy="0"/>
          <a:chOff x="0" y="0"/>
          <a:chExt cx="0" cy="0"/>
        </a:xfrm>
      </p:grpSpPr>
      <p:sp>
        <p:nvSpPr>
          <p:cNvPr id="5" name="Rectangle 3"/>
          <p:cNvSpPr>
            <a:spLocks noChangeArrowheads="1"/>
          </p:cNvSpPr>
          <p:nvPr/>
        </p:nvSpPr>
        <p:spPr bwMode="auto">
          <a:xfrm>
            <a:off x="2351583" y="188640"/>
            <a:ext cx="7524838" cy="3528392"/>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rgbClr val="BAD41A"/>
              </a:buClr>
            </a:pPr>
            <a:r>
              <a:rPr lang="tr-TR" sz="3200" dirty="0">
                <a:solidFill>
                  <a:srgbClr val="FFFFFF"/>
                </a:solidFill>
                <a:cs typeface="Arial" charset="0"/>
              </a:rPr>
              <a:t>Kur’an’da </a:t>
            </a:r>
            <a:r>
              <a:rPr lang="tr-TR" sz="3200" dirty="0">
                <a:solidFill>
                  <a:srgbClr val="FFFF00"/>
                </a:solidFill>
                <a:cs typeface="Arial" charset="0"/>
              </a:rPr>
              <a:t>“Gerçek, Rabbinden gelendir. Öyleyse şüphecilerden olma” </a:t>
            </a:r>
            <a:r>
              <a:rPr lang="tr-TR" sz="1800" b="1" i="1" dirty="0">
                <a:solidFill>
                  <a:schemeClr val="bg1">
                    <a:lumMod val="20000"/>
                    <a:lumOff val="80000"/>
                  </a:schemeClr>
                </a:solidFill>
                <a:cs typeface="Arial" charset="0"/>
              </a:rPr>
              <a:t>(Al-i İmran 60) </a:t>
            </a:r>
            <a:r>
              <a:rPr lang="tr-TR" sz="3200" dirty="0">
                <a:solidFill>
                  <a:srgbClr val="FFFFFF"/>
                </a:solidFill>
                <a:cs typeface="Arial" charset="0"/>
              </a:rPr>
              <a:t>şeklinde buyrularak zanna tâbi olmanın, kalıcı bir şüpheye düşmenin, delilsiz konuşmanın, sorgulamadan körü körüne inanmanın ve bilinçsizce anlayışların peşinden gitmenin yanlışlığı vurgulanır.</a:t>
            </a:r>
          </a:p>
        </p:txBody>
      </p:sp>
    </p:spTree>
    <p:extLst>
      <p:ext uri="{BB962C8B-B14F-4D97-AF65-F5344CB8AC3E}">
        <p14:creationId xmlns:p14="http://schemas.microsoft.com/office/powerpoint/2010/main" val="21315654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451484" y="981881"/>
            <a:ext cx="9325036" cy="3023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chemeClr val="tx2"/>
              </a:buClr>
              <a:defRPr/>
            </a:pPr>
            <a:r>
              <a:rPr lang="tr-TR" sz="3200" dirty="0">
                <a:cs typeface="Arial" charset="0"/>
              </a:rPr>
              <a:t>Ateizm </a:t>
            </a:r>
            <a:r>
              <a:rPr lang="tr-TR" sz="2800" i="1" dirty="0">
                <a:solidFill>
                  <a:schemeClr val="tx1">
                    <a:lumMod val="75000"/>
                  </a:schemeClr>
                </a:solidFill>
                <a:cs typeface="Arial" charset="0"/>
              </a:rPr>
              <a:t>(tanrıtanımazlık)</a:t>
            </a:r>
            <a:r>
              <a:rPr lang="tr-TR" sz="3200" dirty="0">
                <a:cs typeface="Arial" charset="0"/>
              </a:rPr>
              <a:t>, sadece Tanrı’ya değil metafizik </a:t>
            </a:r>
            <a:r>
              <a:rPr lang="tr-TR" sz="2800" i="1" dirty="0">
                <a:solidFill>
                  <a:schemeClr val="tx1">
                    <a:lumMod val="75000"/>
                  </a:schemeClr>
                </a:solidFill>
                <a:cs typeface="Arial" charset="0"/>
              </a:rPr>
              <a:t>(fizik ötesi)</a:t>
            </a:r>
            <a:r>
              <a:rPr lang="tr-TR" sz="3200" dirty="0">
                <a:cs typeface="Arial" charset="0"/>
              </a:rPr>
              <a:t> alana ait her şeye karşıdır. Günümüzde ateizmin söylemleri tabiatüstü unsurları inkâr etmenin yanında </a:t>
            </a:r>
            <a:r>
              <a:rPr lang="tr-TR" sz="3200" dirty="0" err="1">
                <a:cs typeface="Arial" charset="0"/>
              </a:rPr>
              <a:t>bilimcilik</a:t>
            </a:r>
            <a:r>
              <a:rPr lang="tr-TR" sz="3200" dirty="0">
                <a:cs typeface="Arial" charset="0"/>
              </a:rPr>
              <a:t>, dinin sert biçimde eleştirilmesi ve dinî inanç sahipleriyle alay etme şeklinde karşımıza çıkmaktadır.</a:t>
            </a:r>
            <a:endParaRPr lang="tr-TR" sz="2800" dirty="0">
              <a:cs typeface="Arial" charset="0"/>
            </a:endParaRP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5015880" y="333028"/>
            <a:ext cx="2160366"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600" b="1" dirty="0">
                <a:cs typeface="Arial" charset="0"/>
              </a:rPr>
              <a:t>Ateizm</a:t>
            </a:r>
          </a:p>
        </p:txBody>
      </p:sp>
      <p:pic>
        <p:nvPicPr>
          <p:cNvPr id="9" name="Picture 11" descr="Home2">
            <a:hlinkClick r:id="rId2"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68686" y="65405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1E580D31-D8A3-3B42-BE62-3AEC7FC22A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502" y="4005064"/>
            <a:ext cx="4293738" cy="2868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22537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17000" r="-17000"/>
          </a:stretch>
        </a:blipFill>
        <a:effectLst/>
      </p:bgPr>
    </p:bg>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solidFill>
                <a:srgbClr val="FFFFFF"/>
              </a:solidFill>
              <a:latin typeface="New York" charset="-94"/>
            </a:endParaRPr>
          </a:p>
        </p:txBody>
      </p:sp>
      <p:sp>
        <p:nvSpPr>
          <p:cNvPr id="243715" name="Rectangle 3"/>
          <p:cNvSpPr>
            <a:spLocks noChangeArrowheads="1"/>
          </p:cNvSpPr>
          <p:nvPr/>
        </p:nvSpPr>
        <p:spPr bwMode="auto">
          <a:xfrm>
            <a:off x="1920042" y="980728"/>
            <a:ext cx="8532442" cy="3096344"/>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eaLnBrk="1" hangingPunct="1">
              <a:spcBef>
                <a:spcPct val="20000"/>
              </a:spcBef>
              <a:buClr>
                <a:srgbClr val="BAD41A"/>
              </a:buClr>
              <a:buFont typeface="Arial" charset="0"/>
              <a:buChar char="•"/>
            </a:pPr>
            <a:r>
              <a:rPr lang="tr-TR" sz="3200" dirty="0">
                <a:solidFill>
                  <a:srgbClr val="FFFFFF"/>
                </a:solidFill>
                <a:cs typeface="Arial" charset="0"/>
              </a:rPr>
              <a:t>Kilisenin bilim insanlarına uyguladığı baskı</a:t>
            </a:r>
          </a:p>
          <a:p>
            <a:pPr marL="457200" indent="-457200" eaLnBrk="1" hangingPunct="1">
              <a:spcBef>
                <a:spcPct val="20000"/>
              </a:spcBef>
              <a:buClr>
                <a:srgbClr val="BAD41A"/>
              </a:buClr>
              <a:buFont typeface="Arial" charset="0"/>
              <a:buChar char="•"/>
            </a:pPr>
            <a:r>
              <a:rPr lang="tr-TR" sz="3200" dirty="0">
                <a:solidFill>
                  <a:srgbClr val="FFFFFF"/>
                </a:solidFill>
                <a:cs typeface="Arial" charset="0"/>
              </a:rPr>
              <a:t>Kilisenin krallık rejimine destek vermesi </a:t>
            </a:r>
            <a:r>
              <a:rPr lang="tr-TR" sz="2800" i="1" dirty="0">
                <a:solidFill>
                  <a:srgbClr val="FFFFFF">
                    <a:lumMod val="75000"/>
                  </a:srgbClr>
                </a:solidFill>
                <a:cs typeface="Arial" charset="0"/>
              </a:rPr>
              <a:t>(‘‘Krala isyan, Tanrıya isyan.’’ ‘‘Kral, Tanrının dünyadaki gölgesi.’’)</a:t>
            </a:r>
          </a:p>
          <a:p>
            <a:pPr marL="457200" indent="-457200" eaLnBrk="1" hangingPunct="1">
              <a:spcBef>
                <a:spcPct val="20000"/>
              </a:spcBef>
              <a:buClr>
                <a:srgbClr val="BAD41A"/>
              </a:buClr>
              <a:buFont typeface="Arial" charset="0"/>
              <a:buChar char="•"/>
            </a:pPr>
            <a:r>
              <a:rPr lang="tr-TR" sz="3200" dirty="0">
                <a:solidFill>
                  <a:srgbClr val="FFFFFF"/>
                </a:solidFill>
                <a:cs typeface="Arial" charset="0"/>
              </a:rPr>
              <a:t>Kilisenin halkı tanrı kavramını kullanarak sömürmesi</a:t>
            </a:r>
          </a:p>
        </p:txBody>
      </p:sp>
      <p:sp>
        <p:nvSpPr>
          <p:cNvPr id="5" name="Rectangle 3"/>
          <p:cNvSpPr>
            <a:spLocks noChangeArrowheads="1"/>
          </p:cNvSpPr>
          <p:nvPr/>
        </p:nvSpPr>
        <p:spPr bwMode="auto">
          <a:xfrm>
            <a:off x="1991544" y="225078"/>
            <a:ext cx="8064898" cy="7556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BAD41A"/>
              </a:buClr>
            </a:pPr>
            <a:r>
              <a:rPr lang="tr-TR" sz="3600" b="1" dirty="0">
                <a:solidFill>
                  <a:srgbClr val="FFFFFF"/>
                </a:solidFill>
              </a:rPr>
              <a:t>Batıda Ateizmi Doğuran Sebepler</a:t>
            </a:r>
          </a:p>
        </p:txBody>
      </p:sp>
    </p:spTree>
    <p:extLst>
      <p:ext uri="{BB962C8B-B14F-4D97-AF65-F5344CB8AC3E}">
        <p14:creationId xmlns:p14="http://schemas.microsoft.com/office/powerpoint/2010/main" val="8050460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243715"/>
                                        </p:tgtEl>
                                        <p:attrNameLst>
                                          <p:attrName>style.visibility</p:attrName>
                                        </p:attrNameLst>
                                      </p:cBhvr>
                                      <p:to>
                                        <p:strVal val="visible"/>
                                      </p:to>
                                    </p:set>
                                    <p:animEffect transition="in" filter="fade">
                                      <p:cBhvr>
                                        <p:cTn id="12" dur="2000"/>
                                        <p:tgtEl>
                                          <p:spTgt spid="243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5"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9000" b="-9000"/>
          </a:stretch>
        </a:blipFill>
        <a:effectLst/>
      </p:bgPr>
    </p:bg>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solidFill>
                <a:srgbClr val="FFFFFF"/>
              </a:solidFill>
              <a:latin typeface="New York" charset="-94"/>
            </a:endParaRPr>
          </a:p>
        </p:txBody>
      </p:sp>
      <p:sp>
        <p:nvSpPr>
          <p:cNvPr id="227331" name="Rectangle 3"/>
          <p:cNvSpPr>
            <a:spLocks noChangeArrowheads="1"/>
          </p:cNvSpPr>
          <p:nvPr/>
        </p:nvSpPr>
        <p:spPr bwMode="auto">
          <a:xfrm>
            <a:off x="1774826" y="224408"/>
            <a:ext cx="8677275" cy="4680756"/>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65125" indent="-365125" eaLnBrk="1" hangingPunct="1">
              <a:spcBef>
                <a:spcPct val="20000"/>
              </a:spcBef>
              <a:buClr>
                <a:srgbClr val="BAD41A"/>
              </a:buClr>
              <a:buFont typeface="Times" pitchFamily="18" charset="0"/>
              <a:buChar char="•"/>
            </a:pPr>
            <a:r>
              <a:rPr lang="tr-TR" sz="3200" dirty="0">
                <a:solidFill>
                  <a:srgbClr val="FFFFFF"/>
                </a:solidFill>
              </a:rPr>
              <a:t>Ateizm, kâinatı yaratan ve onun varlığını devam ettiren, bir ve tek olan Tanrı inancına karşı bir </a:t>
            </a:r>
            <a:r>
              <a:rPr lang="tr-TR" sz="3200" dirty="0">
                <a:solidFill>
                  <a:srgbClr val="92D050"/>
                </a:solidFill>
              </a:rPr>
              <a:t>tepki</a:t>
            </a:r>
            <a:r>
              <a:rPr lang="tr-TR" sz="3200" dirty="0">
                <a:solidFill>
                  <a:srgbClr val="FFFFFF"/>
                </a:solidFill>
              </a:rPr>
              <a:t> olarak doğmuş olan bir düşünce hareketidir.</a:t>
            </a:r>
          </a:p>
          <a:p>
            <a:pPr marL="365125" indent="-365125" eaLnBrk="1" hangingPunct="1">
              <a:spcBef>
                <a:spcPct val="20000"/>
              </a:spcBef>
              <a:buClr>
                <a:srgbClr val="BAD41A"/>
              </a:buClr>
              <a:buFont typeface="Times" pitchFamily="18" charset="0"/>
              <a:buChar char="•"/>
            </a:pPr>
            <a:r>
              <a:rPr lang="tr-TR" sz="3200" dirty="0">
                <a:solidFill>
                  <a:srgbClr val="FFFFFF"/>
                </a:solidFill>
              </a:rPr>
              <a:t>Yaratıcıya, dine, gözle görülmeyen her şeye ve kutsal değerlere tamamen karşıdırlar. Onlara göre </a:t>
            </a:r>
            <a:r>
              <a:rPr lang="tr-TR" sz="3200" dirty="0">
                <a:solidFill>
                  <a:srgbClr val="92D050"/>
                </a:solidFill>
              </a:rPr>
              <a:t>her şey maddeden ibarettir </a:t>
            </a:r>
            <a:r>
              <a:rPr lang="tr-TR" sz="3200" i="1" dirty="0">
                <a:solidFill>
                  <a:schemeClr val="tx2">
                    <a:lumMod val="40000"/>
                    <a:lumOff val="60000"/>
                  </a:schemeClr>
                </a:solidFill>
              </a:rPr>
              <a:t>(materyalist)</a:t>
            </a:r>
            <a:r>
              <a:rPr lang="tr-TR" sz="3200" dirty="0">
                <a:solidFill>
                  <a:srgbClr val="FFFFFF"/>
                </a:solidFill>
              </a:rPr>
              <a:t>. Dinin insanları uyuşturduğu, toplum için zararlı olduğunu savunurlar.</a:t>
            </a:r>
          </a:p>
        </p:txBody>
      </p:sp>
    </p:spTree>
    <p:extLst>
      <p:ext uri="{BB962C8B-B14F-4D97-AF65-F5344CB8AC3E}">
        <p14:creationId xmlns:p14="http://schemas.microsoft.com/office/powerpoint/2010/main" val="42175964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27331"/>
                                        </p:tgtEl>
                                        <p:attrNameLst>
                                          <p:attrName>style.visibility</p:attrName>
                                        </p:attrNameLst>
                                      </p:cBhvr>
                                      <p:to>
                                        <p:strVal val="visible"/>
                                      </p:to>
                                    </p:set>
                                    <p:animEffect transition="in" filter="fade">
                                      <p:cBhvr>
                                        <p:cTn id="7" dur="2000"/>
                                        <p:tgtEl>
                                          <p:spTgt spid="227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7000" b="-7000"/>
          </a:stretch>
        </a:blipFill>
        <a:effectLst/>
      </p:bgPr>
    </p:bg>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solidFill>
                <a:srgbClr val="FFFFFF"/>
              </a:solidFill>
              <a:latin typeface="New York" charset="-94"/>
            </a:endParaRPr>
          </a:p>
        </p:txBody>
      </p:sp>
      <p:sp>
        <p:nvSpPr>
          <p:cNvPr id="227331" name="Rectangle 3"/>
          <p:cNvSpPr>
            <a:spLocks noChangeArrowheads="1"/>
          </p:cNvSpPr>
          <p:nvPr/>
        </p:nvSpPr>
        <p:spPr bwMode="auto">
          <a:xfrm>
            <a:off x="1774826" y="152400"/>
            <a:ext cx="8677275" cy="4824772"/>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65125" indent="-365125" eaLnBrk="1" hangingPunct="1">
              <a:spcBef>
                <a:spcPct val="20000"/>
              </a:spcBef>
              <a:buClr>
                <a:srgbClr val="BAD41A"/>
              </a:buClr>
              <a:buFont typeface="Times" pitchFamily="18" charset="0"/>
              <a:buChar char="•"/>
            </a:pPr>
            <a:r>
              <a:rPr lang="tr-TR" sz="3200" dirty="0">
                <a:solidFill>
                  <a:srgbClr val="FFFFFF"/>
                </a:solidFill>
              </a:rPr>
              <a:t>Ateistler, Allah’ı inkâr etmenin yanında evrenin varlığını ve evrende meydana gelen olayları </a:t>
            </a:r>
            <a:r>
              <a:rPr lang="tr-TR" sz="3200" dirty="0">
                <a:solidFill>
                  <a:srgbClr val="92D050"/>
                </a:solidFill>
              </a:rPr>
              <a:t>tesadüfe</a:t>
            </a:r>
            <a:r>
              <a:rPr lang="tr-TR" sz="3200" dirty="0">
                <a:solidFill>
                  <a:srgbClr val="FFFFFF"/>
                </a:solidFill>
              </a:rPr>
              <a:t> bağlarlar.</a:t>
            </a:r>
          </a:p>
          <a:p>
            <a:pPr marL="365125" indent="-365125" eaLnBrk="1" hangingPunct="1">
              <a:spcBef>
                <a:spcPct val="20000"/>
              </a:spcBef>
              <a:buClr>
                <a:srgbClr val="BAD41A"/>
              </a:buClr>
              <a:buFont typeface="Times" pitchFamily="18" charset="0"/>
              <a:buChar char="•"/>
            </a:pPr>
            <a:r>
              <a:rPr lang="tr-TR" sz="3200" dirty="0">
                <a:solidFill>
                  <a:schemeClr val="tx2">
                    <a:lumMod val="40000"/>
                    <a:lumOff val="60000"/>
                  </a:schemeClr>
                </a:solidFill>
              </a:rPr>
              <a:t>“Öleceğiz ve her şey bitecek.” </a:t>
            </a:r>
            <a:r>
              <a:rPr lang="tr-TR" sz="3200" dirty="0">
                <a:solidFill>
                  <a:srgbClr val="FFFFFF"/>
                </a:solidFill>
              </a:rPr>
              <a:t>düşüncesindedirler.</a:t>
            </a:r>
          </a:p>
          <a:p>
            <a:pPr marL="365125" indent="-365125" eaLnBrk="1" hangingPunct="1">
              <a:spcBef>
                <a:spcPct val="20000"/>
              </a:spcBef>
              <a:buClr>
                <a:srgbClr val="BAD41A"/>
              </a:buClr>
              <a:buFont typeface="Times" pitchFamily="18" charset="0"/>
              <a:buChar char="•"/>
            </a:pPr>
            <a:r>
              <a:rPr lang="tr-TR" sz="3200" dirty="0">
                <a:solidFill>
                  <a:srgbClr val="FFFFFF"/>
                </a:solidFill>
              </a:rPr>
              <a:t>Ateistlere göre </a:t>
            </a:r>
            <a:r>
              <a:rPr lang="tr-TR" sz="3200" u="sng" dirty="0">
                <a:solidFill>
                  <a:srgbClr val="FFFFFF"/>
                </a:solidFill>
              </a:rPr>
              <a:t>ezeli olan</a:t>
            </a:r>
            <a:r>
              <a:rPr lang="tr-TR" sz="3200" dirty="0">
                <a:solidFill>
                  <a:srgbClr val="FFFFFF"/>
                </a:solidFill>
              </a:rPr>
              <a:t>, evren veya maddedir.</a:t>
            </a:r>
          </a:p>
          <a:p>
            <a:pPr marL="365125" indent="-365125" eaLnBrk="1" hangingPunct="1">
              <a:spcBef>
                <a:spcPct val="20000"/>
              </a:spcBef>
              <a:buClr>
                <a:srgbClr val="BAD41A"/>
              </a:buClr>
              <a:buFont typeface="Times" pitchFamily="18" charset="0"/>
              <a:buChar char="•"/>
            </a:pPr>
            <a:r>
              <a:rPr lang="tr-TR" sz="3200" dirty="0">
                <a:solidFill>
                  <a:srgbClr val="FFFFFF"/>
                </a:solidFill>
              </a:rPr>
              <a:t>Zor olanı seçmek demektir. Allah’a inanmamak, inanmaktan çok daha zordur. </a:t>
            </a:r>
          </a:p>
        </p:txBody>
      </p:sp>
    </p:spTree>
    <p:extLst>
      <p:ext uri="{BB962C8B-B14F-4D97-AF65-F5344CB8AC3E}">
        <p14:creationId xmlns:p14="http://schemas.microsoft.com/office/powerpoint/2010/main" val="9400815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27331"/>
                                        </p:tgtEl>
                                        <p:attrNameLst>
                                          <p:attrName>style.visibility</p:attrName>
                                        </p:attrNameLst>
                                      </p:cBhvr>
                                      <p:to>
                                        <p:strVal val="visible"/>
                                      </p:to>
                                    </p:set>
                                    <p:animEffect transition="in" filter="fade">
                                      <p:cBhvr>
                                        <p:cTn id="7" dur="2000"/>
                                        <p:tgtEl>
                                          <p:spTgt spid="227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619836" y="2537520"/>
            <a:ext cx="2966004" cy="432048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63650"/>
          <a:stretch/>
        </p:blipFill>
        <p:spPr>
          <a:xfrm>
            <a:off x="1248849" y="44624"/>
            <a:ext cx="9743695" cy="2736304"/>
          </a:xfrm>
          <a:prstGeom prst="rect">
            <a:avLst/>
          </a:prstGeom>
        </p:spPr>
      </p:pic>
    </p:spTree>
    <p:extLst>
      <p:ext uri="{BB962C8B-B14F-4D97-AF65-F5344CB8AC3E}">
        <p14:creationId xmlns:p14="http://schemas.microsoft.com/office/powerpoint/2010/main" val="1244697232"/>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583832" y="4461780"/>
            <a:ext cx="2997200" cy="2387600"/>
          </a:xfrm>
          <a:prstGeom prst="rect">
            <a:avLst/>
          </a:prstGeom>
        </p:spPr>
      </p:pic>
      <p:sp>
        <p:nvSpPr>
          <p:cNvPr id="3" name="Rectangle 2"/>
          <p:cNvSpPr/>
          <p:nvPr/>
        </p:nvSpPr>
        <p:spPr bwMode="auto">
          <a:xfrm>
            <a:off x="1955540" y="1160748"/>
            <a:ext cx="2700300" cy="720080"/>
          </a:xfrm>
          <a:prstGeom prst="rect">
            <a:avLst/>
          </a:prstGeom>
          <a:solidFill>
            <a:srgbClr val="92D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cs typeface="Arial" charset="0"/>
            </a:endParaRPr>
          </a:p>
        </p:txBody>
      </p:sp>
      <p:sp>
        <p:nvSpPr>
          <p:cNvPr id="2" name="TextBox 1"/>
          <p:cNvSpPr txBox="1"/>
          <p:nvPr/>
        </p:nvSpPr>
        <p:spPr>
          <a:xfrm>
            <a:off x="2531604" y="1147392"/>
            <a:ext cx="1692188" cy="769441"/>
          </a:xfrm>
          <a:prstGeom prst="rect">
            <a:avLst/>
          </a:prstGeom>
          <a:noFill/>
        </p:spPr>
        <p:txBody>
          <a:bodyPr wrap="square" rtlCol="0">
            <a:spAutoFit/>
          </a:bodyPr>
          <a:lstStyle/>
          <a:p>
            <a:pPr eaLnBrk="1" hangingPunct="1"/>
            <a:r>
              <a:rPr lang="en-US" sz="4400" dirty="0" err="1">
                <a:solidFill>
                  <a:srgbClr val="808080">
                    <a:lumMod val="50000"/>
                  </a:srgbClr>
                </a:solidFill>
                <a:cs typeface="Arial" charset="0"/>
              </a:rPr>
              <a:t>Teist</a:t>
            </a:r>
            <a:endParaRPr lang="en-US" sz="2800" dirty="0">
              <a:solidFill>
                <a:srgbClr val="808080">
                  <a:lumMod val="50000"/>
                </a:srgbClr>
              </a:solidFill>
              <a:cs typeface="Arial" charset="0"/>
            </a:endParaRPr>
          </a:p>
        </p:txBody>
      </p:sp>
      <p:sp>
        <p:nvSpPr>
          <p:cNvPr id="4" name="Right Arrow 3"/>
          <p:cNvSpPr/>
          <p:nvPr/>
        </p:nvSpPr>
        <p:spPr bwMode="auto">
          <a:xfrm>
            <a:off x="5051884" y="1354125"/>
            <a:ext cx="1152128" cy="252028"/>
          </a:xfrm>
          <a:prstGeom prst="rightArrow">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cs typeface="Arial" charset="0"/>
            </a:endParaRPr>
          </a:p>
        </p:txBody>
      </p:sp>
      <p:sp>
        <p:nvSpPr>
          <p:cNvPr id="7" name="Rectangle 6"/>
          <p:cNvSpPr/>
          <p:nvPr/>
        </p:nvSpPr>
        <p:spPr bwMode="auto">
          <a:xfrm>
            <a:off x="6600056" y="1152029"/>
            <a:ext cx="3708412" cy="720080"/>
          </a:xfrm>
          <a:prstGeom prst="rect">
            <a:avLst/>
          </a:prstGeom>
          <a:solidFill>
            <a:srgbClr val="92D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cs typeface="Arial" charset="0"/>
            </a:endParaRPr>
          </a:p>
        </p:txBody>
      </p:sp>
      <p:sp>
        <p:nvSpPr>
          <p:cNvPr id="8" name="TextBox 7"/>
          <p:cNvSpPr txBox="1"/>
          <p:nvPr/>
        </p:nvSpPr>
        <p:spPr>
          <a:xfrm>
            <a:off x="6816080" y="1211851"/>
            <a:ext cx="2556284" cy="646331"/>
          </a:xfrm>
          <a:prstGeom prst="rect">
            <a:avLst/>
          </a:prstGeom>
          <a:noFill/>
        </p:spPr>
        <p:txBody>
          <a:bodyPr wrap="square" rtlCol="0">
            <a:spAutoFit/>
          </a:bodyPr>
          <a:lstStyle/>
          <a:p>
            <a:pPr eaLnBrk="1" hangingPunct="1"/>
            <a:r>
              <a:rPr lang="en-US" sz="3600" dirty="0" err="1">
                <a:solidFill>
                  <a:srgbClr val="808080">
                    <a:lumMod val="50000"/>
                  </a:srgbClr>
                </a:solidFill>
                <a:cs typeface="Arial" charset="0"/>
              </a:rPr>
              <a:t>Monoteist</a:t>
            </a:r>
            <a:endParaRPr lang="en-US" sz="2000" dirty="0">
              <a:solidFill>
                <a:srgbClr val="808080">
                  <a:lumMod val="50000"/>
                </a:srgbClr>
              </a:solidFill>
              <a:cs typeface="Arial" charset="0"/>
            </a:endParaRPr>
          </a:p>
        </p:txBody>
      </p:sp>
      <p:sp>
        <p:nvSpPr>
          <p:cNvPr id="9" name="Rectangle 8"/>
          <p:cNvSpPr/>
          <p:nvPr/>
        </p:nvSpPr>
        <p:spPr bwMode="auto">
          <a:xfrm>
            <a:off x="6600056" y="2038201"/>
            <a:ext cx="3708412" cy="720080"/>
          </a:xfrm>
          <a:prstGeom prst="rect">
            <a:avLst/>
          </a:prstGeom>
          <a:solidFill>
            <a:srgbClr val="92D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cs typeface="Arial" charset="0"/>
            </a:endParaRPr>
          </a:p>
        </p:txBody>
      </p:sp>
      <p:sp>
        <p:nvSpPr>
          <p:cNvPr id="10" name="TextBox 9"/>
          <p:cNvSpPr txBox="1"/>
          <p:nvPr/>
        </p:nvSpPr>
        <p:spPr>
          <a:xfrm>
            <a:off x="6780076" y="2098022"/>
            <a:ext cx="3528392" cy="600164"/>
          </a:xfrm>
          <a:prstGeom prst="rect">
            <a:avLst/>
          </a:prstGeom>
          <a:noFill/>
        </p:spPr>
        <p:txBody>
          <a:bodyPr wrap="square" rtlCol="0">
            <a:spAutoFit/>
          </a:bodyPr>
          <a:lstStyle/>
          <a:p>
            <a:pPr eaLnBrk="1" hangingPunct="1"/>
            <a:r>
              <a:rPr lang="en-US" sz="3300" dirty="0" err="1">
                <a:solidFill>
                  <a:srgbClr val="808080">
                    <a:lumMod val="50000"/>
                  </a:srgbClr>
                </a:solidFill>
                <a:cs typeface="Arial" charset="0"/>
              </a:rPr>
              <a:t>Duoteist</a:t>
            </a:r>
            <a:r>
              <a:rPr lang="en-US" sz="3300" dirty="0">
                <a:solidFill>
                  <a:srgbClr val="808080">
                    <a:lumMod val="50000"/>
                  </a:srgbClr>
                </a:solidFill>
                <a:cs typeface="Arial" charset="0"/>
              </a:rPr>
              <a:t>/Dualist</a:t>
            </a:r>
          </a:p>
        </p:txBody>
      </p:sp>
      <p:sp>
        <p:nvSpPr>
          <p:cNvPr id="11" name="Rectangle 10"/>
          <p:cNvSpPr/>
          <p:nvPr/>
        </p:nvSpPr>
        <p:spPr bwMode="auto">
          <a:xfrm>
            <a:off x="6600056" y="2902297"/>
            <a:ext cx="3708412" cy="720080"/>
          </a:xfrm>
          <a:prstGeom prst="rect">
            <a:avLst/>
          </a:prstGeom>
          <a:solidFill>
            <a:srgbClr val="92D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cs typeface="Arial" charset="0"/>
            </a:endParaRPr>
          </a:p>
        </p:txBody>
      </p:sp>
      <p:sp>
        <p:nvSpPr>
          <p:cNvPr id="12" name="TextBox 11"/>
          <p:cNvSpPr txBox="1"/>
          <p:nvPr/>
        </p:nvSpPr>
        <p:spPr>
          <a:xfrm>
            <a:off x="6816080" y="2962119"/>
            <a:ext cx="2556284" cy="646331"/>
          </a:xfrm>
          <a:prstGeom prst="rect">
            <a:avLst/>
          </a:prstGeom>
          <a:noFill/>
        </p:spPr>
        <p:txBody>
          <a:bodyPr wrap="square" rtlCol="0">
            <a:spAutoFit/>
          </a:bodyPr>
          <a:lstStyle/>
          <a:p>
            <a:pPr eaLnBrk="1" hangingPunct="1"/>
            <a:r>
              <a:rPr lang="en-US" sz="3600" dirty="0" err="1">
                <a:solidFill>
                  <a:srgbClr val="808080">
                    <a:lumMod val="50000"/>
                  </a:srgbClr>
                </a:solidFill>
                <a:cs typeface="Arial" charset="0"/>
              </a:rPr>
              <a:t>Politeist</a:t>
            </a:r>
            <a:endParaRPr lang="en-US" sz="2000" dirty="0">
              <a:solidFill>
                <a:srgbClr val="808080">
                  <a:lumMod val="50000"/>
                </a:srgbClr>
              </a:solidFill>
              <a:cs typeface="Arial" charset="0"/>
            </a:endParaRPr>
          </a:p>
        </p:txBody>
      </p:sp>
      <p:sp>
        <p:nvSpPr>
          <p:cNvPr id="13" name="Left-Right Arrow 12"/>
          <p:cNvSpPr/>
          <p:nvPr/>
        </p:nvSpPr>
        <p:spPr bwMode="auto">
          <a:xfrm>
            <a:off x="5051884" y="548680"/>
            <a:ext cx="1152128" cy="252028"/>
          </a:xfrm>
          <a:prstGeom prst="leftRightArrow">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cs typeface="Arial" charset="0"/>
            </a:endParaRPr>
          </a:p>
        </p:txBody>
      </p:sp>
      <p:sp>
        <p:nvSpPr>
          <p:cNvPr id="14" name="Rectangle 13"/>
          <p:cNvSpPr/>
          <p:nvPr/>
        </p:nvSpPr>
        <p:spPr bwMode="auto">
          <a:xfrm>
            <a:off x="1955540" y="274005"/>
            <a:ext cx="2700300" cy="720080"/>
          </a:xfrm>
          <a:prstGeom prst="rect">
            <a:avLst/>
          </a:prstGeom>
          <a:solidFill>
            <a:srgbClr val="00B0F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cs typeface="Arial" charset="0"/>
            </a:endParaRPr>
          </a:p>
        </p:txBody>
      </p:sp>
      <p:sp>
        <p:nvSpPr>
          <p:cNvPr id="15" name="TextBox 14"/>
          <p:cNvSpPr txBox="1"/>
          <p:nvPr/>
        </p:nvSpPr>
        <p:spPr>
          <a:xfrm>
            <a:off x="1991544" y="252228"/>
            <a:ext cx="2664296" cy="692497"/>
          </a:xfrm>
          <a:prstGeom prst="rect">
            <a:avLst/>
          </a:prstGeom>
          <a:noFill/>
        </p:spPr>
        <p:txBody>
          <a:bodyPr wrap="square" rtlCol="0">
            <a:spAutoFit/>
          </a:bodyPr>
          <a:lstStyle/>
          <a:p>
            <a:pPr algn="ctr" eaLnBrk="1" hangingPunct="1"/>
            <a:r>
              <a:rPr lang="en-US" sz="3900" dirty="0" err="1">
                <a:solidFill>
                  <a:srgbClr val="808080">
                    <a:lumMod val="50000"/>
                  </a:srgbClr>
                </a:solidFill>
                <a:cs typeface="Arial" charset="0"/>
              </a:rPr>
              <a:t>Gnostik</a:t>
            </a:r>
            <a:endParaRPr lang="en-US" sz="3900" dirty="0">
              <a:solidFill>
                <a:srgbClr val="808080">
                  <a:lumMod val="50000"/>
                </a:srgbClr>
              </a:solidFill>
              <a:cs typeface="Arial" charset="0"/>
            </a:endParaRPr>
          </a:p>
        </p:txBody>
      </p:sp>
      <p:sp>
        <p:nvSpPr>
          <p:cNvPr id="16" name="Rectangle 15"/>
          <p:cNvSpPr/>
          <p:nvPr/>
        </p:nvSpPr>
        <p:spPr bwMode="auto">
          <a:xfrm>
            <a:off x="6564052" y="310009"/>
            <a:ext cx="3744416" cy="720080"/>
          </a:xfrm>
          <a:prstGeom prst="rect">
            <a:avLst/>
          </a:prstGeom>
          <a:solidFill>
            <a:srgbClr val="00B0F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cs typeface="Arial" charset="0"/>
            </a:endParaRPr>
          </a:p>
        </p:txBody>
      </p:sp>
      <p:sp>
        <p:nvSpPr>
          <p:cNvPr id="17" name="TextBox 16"/>
          <p:cNvSpPr txBox="1"/>
          <p:nvPr/>
        </p:nvSpPr>
        <p:spPr>
          <a:xfrm>
            <a:off x="6780076" y="260649"/>
            <a:ext cx="3168352" cy="692497"/>
          </a:xfrm>
          <a:prstGeom prst="rect">
            <a:avLst/>
          </a:prstGeom>
          <a:noFill/>
        </p:spPr>
        <p:txBody>
          <a:bodyPr wrap="square" rtlCol="0">
            <a:spAutoFit/>
          </a:bodyPr>
          <a:lstStyle/>
          <a:p>
            <a:pPr eaLnBrk="1" hangingPunct="1"/>
            <a:r>
              <a:rPr lang="en-US" sz="3900" b="1" dirty="0" err="1">
                <a:solidFill>
                  <a:srgbClr val="FF0000"/>
                </a:solidFill>
                <a:cs typeface="Arial" charset="0"/>
              </a:rPr>
              <a:t>A</a:t>
            </a:r>
            <a:r>
              <a:rPr lang="en-US" sz="3900" dirty="0" err="1">
                <a:solidFill>
                  <a:srgbClr val="808080">
                    <a:lumMod val="50000"/>
                  </a:srgbClr>
                </a:solidFill>
                <a:cs typeface="Arial" charset="0"/>
              </a:rPr>
              <a:t>gnostik</a:t>
            </a:r>
            <a:endParaRPr lang="en-US" sz="3900" dirty="0">
              <a:solidFill>
                <a:srgbClr val="808080">
                  <a:lumMod val="50000"/>
                </a:srgbClr>
              </a:solidFill>
              <a:cs typeface="Arial" charset="0"/>
            </a:endParaRPr>
          </a:p>
        </p:txBody>
      </p:sp>
      <p:sp>
        <p:nvSpPr>
          <p:cNvPr id="18" name="Rectangle 17"/>
          <p:cNvSpPr/>
          <p:nvPr/>
        </p:nvSpPr>
        <p:spPr bwMode="auto">
          <a:xfrm>
            <a:off x="1946164" y="2060848"/>
            <a:ext cx="2700300" cy="720080"/>
          </a:xfrm>
          <a:prstGeom prst="rect">
            <a:avLst/>
          </a:prstGeom>
          <a:solidFill>
            <a:srgbClr val="FFFF0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cs typeface="Arial" charset="0"/>
            </a:endParaRPr>
          </a:p>
        </p:txBody>
      </p:sp>
      <p:sp>
        <p:nvSpPr>
          <p:cNvPr id="19" name="TextBox 18"/>
          <p:cNvSpPr txBox="1"/>
          <p:nvPr/>
        </p:nvSpPr>
        <p:spPr>
          <a:xfrm>
            <a:off x="2315580" y="2047492"/>
            <a:ext cx="1944216" cy="769441"/>
          </a:xfrm>
          <a:prstGeom prst="rect">
            <a:avLst/>
          </a:prstGeom>
          <a:noFill/>
        </p:spPr>
        <p:txBody>
          <a:bodyPr wrap="square" rtlCol="0">
            <a:spAutoFit/>
          </a:bodyPr>
          <a:lstStyle/>
          <a:p>
            <a:pPr algn="ctr" eaLnBrk="1" hangingPunct="1"/>
            <a:r>
              <a:rPr lang="en-US" sz="4400" dirty="0">
                <a:solidFill>
                  <a:srgbClr val="808080">
                    <a:lumMod val="50000"/>
                  </a:srgbClr>
                </a:solidFill>
                <a:cs typeface="Arial" charset="0"/>
              </a:rPr>
              <a:t>Deist</a:t>
            </a:r>
            <a:endParaRPr lang="en-US" sz="2800" dirty="0">
              <a:solidFill>
                <a:srgbClr val="808080">
                  <a:lumMod val="50000"/>
                </a:srgbClr>
              </a:solidFill>
              <a:cs typeface="Arial" charset="0"/>
            </a:endParaRPr>
          </a:p>
        </p:txBody>
      </p:sp>
      <p:sp>
        <p:nvSpPr>
          <p:cNvPr id="20" name="Rectangle 19"/>
          <p:cNvSpPr/>
          <p:nvPr/>
        </p:nvSpPr>
        <p:spPr bwMode="auto">
          <a:xfrm>
            <a:off x="1946164" y="2924212"/>
            <a:ext cx="2700300" cy="720080"/>
          </a:xfrm>
          <a:prstGeom prst="rect">
            <a:avLst/>
          </a:prstGeom>
          <a:solidFill>
            <a:schemeClr val="bg1">
              <a:lumMod val="20000"/>
              <a:lumOff val="80000"/>
            </a:schemeClr>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cs typeface="Arial" charset="0"/>
            </a:endParaRPr>
          </a:p>
        </p:txBody>
      </p:sp>
      <p:sp>
        <p:nvSpPr>
          <p:cNvPr id="21" name="TextBox 20"/>
          <p:cNvSpPr txBox="1"/>
          <p:nvPr/>
        </p:nvSpPr>
        <p:spPr>
          <a:xfrm>
            <a:off x="2342208" y="2910856"/>
            <a:ext cx="1944216" cy="769441"/>
          </a:xfrm>
          <a:prstGeom prst="rect">
            <a:avLst/>
          </a:prstGeom>
          <a:noFill/>
        </p:spPr>
        <p:txBody>
          <a:bodyPr wrap="square" rtlCol="0">
            <a:spAutoFit/>
          </a:bodyPr>
          <a:lstStyle/>
          <a:p>
            <a:pPr algn="ctr" eaLnBrk="1" hangingPunct="1"/>
            <a:r>
              <a:rPr lang="en-US" sz="4400" b="1" dirty="0" err="1">
                <a:solidFill>
                  <a:srgbClr val="FF0000"/>
                </a:solidFill>
                <a:cs typeface="Arial" charset="0"/>
              </a:rPr>
              <a:t>A</a:t>
            </a:r>
            <a:r>
              <a:rPr lang="en-US" sz="4400" dirty="0" err="1">
                <a:solidFill>
                  <a:srgbClr val="808080">
                    <a:lumMod val="50000"/>
                  </a:srgbClr>
                </a:solidFill>
                <a:cs typeface="Arial" charset="0"/>
              </a:rPr>
              <a:t>teist</a:t>
            </a:r>
            <a:endParaRPr lang="en-US" sz="2800" dirty="0">
              <a:solidFill>
                <a:srgbClr val="808080">
                  <a:lumMod val="50000"/>
                </a:srgbClr>
              </a:solidFill>
              <a:cs typeface="Arial" charset="0"/>
            </a:endParaRPr>
          </a:p>
        </p:txBody>
      </p:sp>
      <p:sp>
        <p:nvSpPr>
          <p:cNvPr id="22" name="Rectangle 3"/>
          <p:cNvSpPr>
            <a:spLocks noChangeArrowheads="1"/>
          </p:cNvSpPr>
          <p:nvPr/>
        </p:nvSpPr>
        <p:spPr bwMode="auto">
          <a:xfrm>
            <a:off x="2496110" y="3791136"/>
            <a:ext cx="7452319" cy="609972"/>
          </a:xfrm>
          <a:prstGeom prst="rect">
            <a:avLst/>
          </a:prstGeom>
          <a:noFill/>
          <a:ln>
            <a:noFill/>
          </a:ln>
          <a:extLst/>
        </p:spPr>
        <p:txBody>
          <a:bodyPr/>
          <a:lstStyle/>
          <a:p>
            <a:pPr algn="ctr" eaLnBrk="1" hangingPunct="1">
              <a:spcBef>
                <a:spcPct val="20000"/>
              </a:spcBef>
              <a:buClr>
                <a:srgbClr val="BAD41A"/>
              </a:buClr>
            </a:pPr>
            <a:r>
              <a:rPr lang="tr-TR" sz="3200" dirty="0">
                <a:solidFill>
                  <a:srgbClr val="FFFFFF"/>
                </a:solidFill>
                <a:cs typeface="Arial" charset="0"/>
              </a:rPr>
              <a:t>Normal / </a:t>
            </a:r>
            <a:r>
              <a:rPr lang="tr-TR" sz="3200" b="1" dirty="0">
                <a:solidFill>
                  <a:srgbClr val="FF0000"/>
                </a:solidFill>
                <a:cs typeface="Arial" charset="0"/>
              </a:rPr>
              <a:t>A</a:t>
            </a:r>
            <a:r>
              <a:rPr lang="tr-TR" sz="3200" dirty="0">
                <a:solidFill>
                  <a:srgbClr val="FFFFFF"/>
                </a:solidFill>
                <a:cs typeface="Arial" charset="0"/>
              </a:rPr>
              <a:t>normal -  Sosyal / </a:t>
            </a:r>
            <a:r>
              <a:rPr lang="tr-TR" sz="3200" b="1" dirty="0">
                <a:solidFill>
                  <a:srgbClr val="FF0000"/>
                </a:solidFill>
                <a:cs typeface="Arial" charset="0"/>
              </a:rPr>
              <a:t>A</a:t>
            </a:r>
            <a:r>
              <a:rPr lang="tr-TR" sz="3200" dirty="0">
                <a:solidFill>
                  <a:srgbClr val="FFFFFF"/>
                </a:solidFill>
                <a:cs typeface="Arial" charset="0"/>
              </a:rPr>
              <a:t>sosyal</a:t>
            </a:r>
          </a:p>
        </p:txBody>
      </p:sp>
    </p:spTree>
    <p:extLst>
      <p:ext uri="{BB962C8B-B14F-4D97-AF65-F5344CB8AC3E}">
        <p14:creationId xmlns:p14="http://schemas.microsoft.com/office/powerpoint/2010/main" val="31746216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solidFill>
                <a:srgbClr val="FFFFFF"/>
              </a:solidFill>
              <a:latin typeface="New York" charset="-94"/>
            </a:endParaRPr>
          </a:p>
        </p:txBody>
      </p:sp>
      <p:sp>
        <p:nvSpPr>
          <p:cNvPr id="227331" name="Rectangle 3"/>
          <p:cNvSpPr>
            <a:spLocks noChangeArrowheads="1"/>
          </p:cNvSpPr>
          <p:nvPr/>
        </p:nvSpPr>
        <p:spPr bwMode="auto">
          <a:xfrm>
            <a:off x="2171564" y="116632"/>
            <a:ext cx="7848872" cy="3024336"/>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tr-TR" sz="3200" dirty="0">
                <a:solidFill>
                  <a:srgbClr val="FFFFFF"/>
                </a:solidFill>
              </a:rPr>
              <a:t>Allah’a inanan bir kadın, dünyada en çok değer verdiği yavrusu vefat edince, elbette çok üzülür. Fakat bilir ki, yavrum yok olmadı, ahirette onunla yine birlikte olacağım. Peki aynı durumda olan ateist bir anne sizce neler hisseder?</a:t>
            </a:r>
          </a:p>
        </p:txBody>
      </p:sp>
    </p:spTree>
    <p:extLst>
      <p:ext uri="{BB962C8B-B14F-4D97-AF65-F5344CB8AC3E}">
        <p14:creationId xmlns:p14="http://schemas.microsoft.com/office/powerpoint/2010/main" val="41355777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27331"/>
                                        </p:tgtEl>
                                        <p:attrNameLst>
                                          <p:attrName>style.visibility</p:attrName>
                                        </p:attrNameLst>
                                      </p:cBhvr>
                                      <p:to>
                                        <p:strVal val="visible"/>
                                      </p:to>
                                    </p:set>
                                    <p:animEffect transition="in" filter="fade">
                                      <p:cBhvr>
                                        <p:cTn id="7" dur="2000"/>
                                        <p:tgtEl>
                                          <p:spTgt spid="227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solidFill>
                <a:srgbClr val="FFFFFF"/>
              </a:solidFill>
              <a:latin typeface="New York" charset="-94"/>
            </a:endParaRPr>
          </a:p>
        </p:txBody>
      </p:sp>
      <p:sp>
        <p:nvSpPr>
          <p:cNvPr id="233475" name="Rectangle 3"/>
          <p:cNvSpPr>
            <a:spLocks noChangeArrowheads="1"/>
          </p:cNvSpPr>
          <p:nvPr/>
        </p:nvSpPr>
        <p:spPr bwMode="auto">
          <a:xfrm>
            <a:off x="2747963" y="440992"/>
            <a:ext cx="467995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588" algn="r" eaLnBrk="1" hangingPunct="1">
              <a:spcBef>
                <a:spcPct val="20000"/>
              </a:spcBef>
              <a:buClr>
                <a:srgbClr val="BAD41A"/>
              </a:buClr>
            </a:pPr>
            <a:r>
              <a:rPr lang="tr-TR" sz="4800" dirty="0">
                <a:solidFill>
                  <a:srgbClr val="FFFFFF"/>
                </a:solidFill>
                <a:cs typeface="Arial" charset="0"/>
              </a:rPr>
              <a:t>Tanrı Öldü. İmza: </a:t>
            </a:r>
            <a:r>
              <a:rPr lang="tr-TR" sz="4800" i="1" dirty="0">
                <a:solidFill>
                  <a:srgbClr val="FFFFFF"/>
                </a:solidFill>
                <a:cs typeface="Arial" charset="0"/>
              </a:rPr>
              <a:t>Nietzsche</a:t>
            </a:r>
            <a:endParaRPr lang="tr-TR" sz="4800" i="1" dirty="0">
              <a:solidFill>
                <a:srgbClr val="FFFFFF"/>
              </a:solidFill>
            </a:endParaRPr>
          </a:p>
        </p:txBody>
      </p:sp>
      <p:sp>
        <p:nvSpPr>
          <p:cNvPr id="233477" name="Rectangle 5"/>
          <p:cNvSpPr>
            <a:spLocks noChangeArrowheads="1"/>
          </p:cNvSpPr>
          <p:nvPr/>
        </p:nvSpPr>
        <p:spPr bwMode="auto">
          <a:xfrm>
            <a:off x="3108040" y="3537012"/>
            <a:ext cx="525621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588" algn="r" eaLnBrk="1" hangingPunct="1">
              <a:spcBef>
                <a:spcPct val="20000"/>
              </a:spcBef>
              <a:buClr>
                <a:srgbClr val="BAD41A"/>
              </a:buClr>
            </a:pPr>
            <a:r>
              <a:rPr lang="tr-TR" sz="4800" dirty="0">
                <a:solidFill>
                  <a:srgbClr val="FFFFFF"/>
                </a:solidFill>
                <a:cs typeface="Arial" charset="0"/>
              </a:rPr>
              <a:t>Nietzsche </a:t>
            </a:r>
            <a:r>
              <a:rPr lang="tr-TR" sz="4800" dirty="0">
                <a:solidFill>
                  <a:srgbClr val="FFFFFF"/>
                </a:solidFill>
                <a:latin typeface="Tahoma" pitchFamily="34" charset="0"/>
                <a:cs typeface="Arial" charset="0"/>
              </a:rPr>
              <a:t>Ö</a:t>
            </a:r>
            <a:r>
              <a:rPr lang="tr-TR" sz="4800" dirty="0">
                <a:solidFill>
                  <a:srgbClr val="FFFFFF"/>
                </a:solidFill>
                <a:cs typeface="Arial" charset="0"/>
              </a:rPr>
              <a:t>ld</a:t>
            </a:r>
            <a:r>
              <a:rPr lang="tr-TR" sz="4800" dirty="0">
                <a:solidFill>
                  <a:srgbClr val="FFFFFF"/>
                </a:solidFill>
                <a:latin typeface="Tahoma" pitchFamily="34" charset="0"/>
                <a:cs typeface="Arial" charset="0"/>
              </a:rPr>
              <a:t>ü</a:t>
            </a:r>
            <a:r>
              <a:rPr lang="tr-TR" sz="4800" dirty="0">
                <a:solidFill>
                  <a:srgbClr val="FFFFFF"/>
                </a:solidFill>
                <a:cs typeface="Arial" charset="0"/>
              </a:rPr>
              <a:t>. </a:t>
            </a:r>
          </a:p>
          <a:p>
            <a:pPr marL="1588" indent="-1588" algn="r" eaLnBrk="1" hangingPunct="1">
              <a:spcBef>
                <a:spcPct val="20000"/>
              </a:spcBef>
              <a:buClr>
                <a:srgbClr val="BAD41A"/>
              </a:buClr>
            </a:pPr>
            <a:r>
              <a:rPr lang="tr-TR" sz="4800" dirty="0">
                <a:solidFill>
                  <a:srgbClr val="FFFFFF"/>
                </a:solidFill>
                <a:cs typeface="Arial" charset="0"/>
              </a:rPr>
              <a:t>İmza: Tanrı</a:t>
            </a:r>
            <a:endParaRPr lang="tr-TR" sz="4800" dirty="0">
              <a:solidFill>
                <a:srgbClr val="FFFFFF"/>
              </a:solidFill>
            </a:endParaRPr>
          </a:p>
        </p:txBody>
      </p:sp>
      <p:sp>
        <p:nvSpPr>
          <p:cNvPr id="233478" name="Line 6"/>
          <p:cNvSpPr>
            <a:spLocks noChangeShapeType="1"/>
          </p:cNvSpPr>
          <p:nvPr/>
        </p:nvSpPr>
        <p:spPr bwMode="auto">
          <a:xfrm>
            <a:off x="2603500" y="80628"/>
            <a:ext cx="4967288" cy="2952750"/>
          </a:xfrm>
          <a:prstGeom prst="line">
            <a:avLst/>
          </a:prstGeom>
          <a:noFill/>
          <a:ln w="76200">
            <a:solidFill>
              <a:schemeClr val="hlink"/>
            </a:solidFill>
            <a:round/>
            <a:headEnd/>
            <a:tailEnd/>
          </a:ln>
          <a:extLst>
            <a:ext uri="{909E8E84-426E-40DD-AFC4-6F175D3DCCD1}">
              <a14:hiddenFill xmlns:a14="http://schemas.microsoft.com/office/drawing/2010/main">
                <a:noFill/>
              </a14:hiddenFill>
            </a:ext>
          </a:extLst>
        </p:spPr>
        <p:txBody>
          <a:bodyPr/>
          <a:lstStyle/>
          <a:p>
            <a:endParaRPr lang="tr-TR">
              <a:solidFill>
                <a:srgbClr val="FFFFFF"/>
              </a:solidFill>
            </a:endParaRPr>
          </a:p>
        </p:txBody>
      </p:sp>
      <p:sp>
        <p:nvSpPr>
          <p:cNvPr id="233479" name="Line 7"/>
          <p:cNvSpPr>
            <a:spLocks noChangeShapeType="1"/>
          </p:cNvSpPr>
          <p:nvPr/>
        </p:nvSpPr>
        <p:spPr bwMode="auto">
          <a:xfrm flipV="1">
            <a:off x="2351088" y="153653"/>
            <a:ext cx="5688012" cy="2844800"/>
          </a:xfrm>
          <a:prstGeom prst="line">
            <a:avLst/>
          </a:prstGeom>
          <a:noFill/>
          <a:ln w="76200">
            <a:solidFill>
              <a:schemeClr val="hlink"/>
            </a:solidFill>
            <a:round/>
            <a:headEnd/>
            <a:tailEnd/>
          </a:ln>
          <a:extLst>
            <a:ext uri="{909E8E84-426E-40DD-AFC4-6F175D3DCCD1}">
              <a14:hiddenFill xmlns:a14="http://schemas.microsoft.com/office/drawing/2010/main">
                <a:noFill/>
              </a14:hiddenFill>
            </a:ext>
          </a:extLst>
        </p:spPr>
        <p:txBody>
          <a:bodyPr/>
          <a:lstStyle/>
          <a:p>
            <a:endParaRPr lang="tr-TR">
              <a:solidFill>
                <a:srgbClr val="FFFFFF"/>
              </a:solidFill>
            </a:endParaRPr>
          </a:p>
        </p:txBody>
      </p:sp>
      <p:sp>
        <p:nvSpPr>
          <p:cNvPr id="16391" name="Rectangle 6"/>
          <p:cNvSpPr>
            <a:spLocks noChangeArrowheads="1"/>
          </p:cNvSpPr>
          <p:nvPr/>
        </p:nvSpPr>
        <p:spPr bwMode="auto">
          <a:xfrm>
            <a:off x="8652284" y="3465005"/>
            <a:ext cx="18002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588" algn="ctr" eaLnBrk="1" hangingPunct="1">
              <a:spcBef>
                <a:spcPct val="20000"/>
              </a:spcBef>
              <a:buClr>
                <a:srgbClr val="BAD41A"/>
              </a:buClr>
            </a:pPr>
            <a:r>
              <a:rPr lang="tr-TR" sz="2400" dirty="0" err="1">
                <a:solidFill>
                  <a:srgbClr val="FFC000"/>
                </a:solidFill>
                <a:cs typeface="Arial" charset="0"/>
              </a:rPr>
              <a:t>Friedrich</a:t>
            </a:r>
            <a:r>
              <a:rPr lang="tr-TR" sz="2400" dirty="0">
                <a:solidFill>
                  <a:srgbClr val="FFC000"/>
                </a:solidFill>
                <a:cs typeface="Arial" charset="0"/>
              </a:rPr>
              <a:t> Nietzsche</a:t>
            </a:r>
            <a:endParaRPr lang="tr-TR" sz="2400" dirty="0">
              <a:solidFill>
                <a:srgbClr val="FFC000"/>
              </a:solidFill>
            </a:endParaRPr>
          </a:p>
        </p:txBody>
      </p:sp>
      <p:pic>
        <p:nvPicPr>
          <p:cNvPr id="16392" name="Picture 10" descr="http://www.nndb.com/people/914/000031821/nietzsch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4252" y="0"/>
            <a:ext cx="2303748" cy="351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02312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2334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233479"/>
                                        </p:tgtEl>
                                        <p:attrNameLst>
                                          <p:attrName>style.visibility</p:attrName>
                                        </p:attrNameLst>
                                      </p:cBhvr>
                                      <p:to>
                                        <p:strVal val="visible"/>
                                      </p:to>
                                    </p:set>
                                    <p:anim calcmode="lin" valueType="num">
                                      <p:cBhvr>
                                        <p:cTn id="11" dur="500" fill="hold"/>
                                        <p:tgtEl>
                                          <p:spTgt spid="233479"/>
                                        </p:tgtEl>
                                        <p:attrNameLst>
                                          <p:attrName>ppt_w</p:attrName>
                                        </p:attrNameLst>
                                      </p:cBhvr>
                                      <p:tavLst>
                                        <p:tav tm="0">
                                          <p:val>
                                            <p:fltVal val="0"/>
                                          </p:val>
                                        </p:tav>
                                        <p:tav tm="100000">
                                          <p:val>
                                            <p:strVal val="#ppt_w"/>
                                          </p:val>
                                        </p:tav>
                                      </p:tavLst>
                                    </p:anim>
                                    <p:anim calcmode="lin" valueType="num">
                                      <p:cBhvr>
                                        <p:cTn id="12" dur="500" fill="hold"/>
                                        <p:tgtEl>
                                          <p:spTgt spid="233479"/>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233478"/>
                                        </p:tgtEl>
                                        <p:attrNameLst>
                                          <p:attrName>style.visibility</p:attrName>
                                        </p:attrNameLst>
                                      </p:cBhvr>
                                      <p:to>
                                        <p:strVal val="visible"/>
                                      </p:to>
                                    </p:set>
                                    <p:anim calcmode="lin" valueType="num">
                                      <p:cBhvr>
                                        <p:cTn id="17" dur="500" fill="hold"/>
                                        <p:tgtEl>
                                          <p:spTgt spid="233478"/>
                                        </p:tgtEl>
                                        <p:attrNameLst>
                                          <p:attrName>ppt_w</p:attrName>
                                        </p:attrNameLst>
                                      </p:cBhvr>
                                      <p:tavLst>
                                        <p:tav tm="0">
                                          <p:val>
                                            <p:fltVal val="0"/>
                                          </p:val>
                                        </p:tav>
                                        <p:tav tm="100000">
                                          <p:val>
                                            <p:strVal val="#ppt_w"/>
                                          </p:val>
                                        </p:tav>
                                      </p:tavLst>
                                    </p:anim>
                                    <p:anim calcmode="lin" valueType="num">
                                      <p:cBhvr>
                                        <p:cTn id="18" dur="500" fill="hold"/>
                                        <p:tgtEl>
                                          <p:spTgt spid="233478"/>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iterate type="lt">
                                    <p:tmAbs val="75"/>
                                  </p:iterate>
                                  <p:childTnLst>
                                    <p:set>
                                      <p:cBhvr>
                                        <p:cTn id="22" dur="1" fill="hold">
                                          <p:stCondLst>
                                            <p:cond delay="74"/>
                                          </p:stCondLst>
                                        </p:cTn>
                                        <p:tgtEl>
                                          <p:spTgt spid="2334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5" grpId="0" autoUpdateAnimBg="0"/>
      <p:bldP spid="233477" grpId="0" autoUpdateAnimBg="0"/>
      <p:bldP spid="233478" grpId="0" animBg="1"/>
      <p:bldP spid="23347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BEE1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4A23D3-9EEC-934D-BCAB-F5D70CD731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Rectangle 1">
            <a:extLst>
              <a:ext uri="{FF2B5EF4-FFF2-40B4-BE49-F238E27FC236}">
                <a16:creationId xmlns:a16="http://schemas.microsoft.com/office/drawing/2014/main" id="{1367DC9B-FC30-DD4A-A322-34D4BB3FB756}"/>
              </a:ext>
            </a:extLst>
          </p:cNvPr>
          <p:cNvSpPr/>
          <p:nvPr/>
        </p:nvSpPr>
        <p:spPr bwMode="auto">
          <a:xfrm>
            <a:off x="10469978" y="3969060"/>
            <a:ext cx="396044" cy="2268252"/>
          </a:xfrm>
          <a:prstGeom prst="rect">
            <a:avLst/>
          </a:prstGeom>
          <a:solidFill>
            <a:srgbClr val="FDED1C"/>
          </a:solidFill>
          <a:ln w="9525" cap="flat" cmpd="sng" algn="ctr">
            <a:solidFill>
              <a:srgbClr val="FDED1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tr-TR" sz="26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539396876"/>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95688" y="0"/>
            <a:ext cx="5892800" cy="6769100"/>
          </a:xfrm>
          <a:prstGeom prst="rect">
            <a:avLst/>
          </a:prstGeom>
        </p:spPr>
      </p:pic>
      <p:sp>
        <p:nvSpPr>
          <p:cNvPr id="1536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solidFill>
                <a:srgbClr val="FFFFFF"/>
              </a:solidFill>
              <a:latin typeface="New York" charset="-94"/>
            </a:endParaRPr>
          </a:p>
        </p:txBody>
      </p:sp>
      <p:sp>
        <p:nvSpPr>
          <p:cNvPr id="5" name="Rectangle 3"/>
          <p:cNvSpPr>
            <a:spLocks noChangeArrowheads="1"/>
          </p:cNvSpPr>
          <p:nvPr/>
        </p:nvSpPr>
        <p:spPr bwMode="auto">
          <a:xfrm>
            <a:off x="1775520" y="152636"/>
            <a:ext cx="2700300" cy="2196244"/>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BAD41A"/>
              </a:buClr>
            </a:pPr>
            <a:r>
              <a:rPr lang="tr-TR" sz="3400" b="1" dirty="0">
                <a:solidFill>
                  <a:srgbClr val="FFFFFF"/>
                </a:solidFill>
              </a:rPr>
              <a:t>Bilim </a:t>
            </a:r>
            <a:r>
              <a:rPr lang="tr-TR" sz="3400" b="1">
                <a:solidFill>
                  <a:srgbClr val="FFFFFF"/>
                </a:solidFill>
              </a:rPr>
              <a:t>İnsanlarının Çoğu Ateist Midir?</a:t>
            </a:r>
            <a:endParaRPr lang="tr-TR" sz="3400" b="1" dirty="0">
              <a:solidFill>
                <a:srgbClr val="FFFFFF"/>
              </a:solidFill>
            </a:endParaRPr>
          </a:p>
        </p:txBody>
      </p:sp>
    </p:spTree>
    <p:extLst>
      <p:ext uri="{BB962C8B-B14F-4D97-AF65-F5344CB8AC3E}">
        <p14:creationId xmlns:p14="http://schemas.microsoft.com/office/powerpoint/2010/main" val="25929631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solidFill>
                <a:srgbClr val="FFFFFF"/>
              </a:solidFill>
              <a:latin typeface="New York" charset="-94"/>
            </a:endParaRPr>
          </a:p>
        </p:txBody>
      </p:sp>
      <p:sp>
        <p:nvSpPr>
          <p:cNvPr id="227331" name="Rectangle 3"/>
          <p:cNvSpPr>
            <a:spLocks noChangeArrowheads="1"/>
          </p:cNvSpPr>
          <p:nvPr/>
        </p:nvSpPr>
        <p:spPr bwMode="auto">
          <a:xfrm>
            <a:off x="1703512" y="224644"/>
            <a:ext cx="4212084" cy="1584474"/>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tr-TR" sz="3200" dirty="0">
                <a:solidFill>
                  <a:srgbClr val="92D050"/>
                </a:solidFill>
              </a:rPr>
              <a:t>‘Sallanan bir uçakta, ateist kalmaz!’’</a:t>
            </a:r>
            <a:r>
              <a:rPr lang="tr-TR" sz="3200" dirty="0">
                <a:solidFill>
                  <a:srgbClr val="FFFFFF"/>
                </a:solidFill>
              </a:rPr>
              <a:t> Amerikan deyişi</a:t>
            </a:r>
          </a:p>
        </p:txBody>
      </p:sp>
    </p:spTree>
    <p:extLst>
      <p:ext uri="{BB962C8B-B14F-4D97-AF65-F5344CB8AC3E}">
        <p14:creationId xmlns:p14="http://schemas.microsoft.com/office/powerpoint/2010/main" val="24125631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27331"/>
                                        </p:tgtEl>
                                        <p:attrNameLst>
                                          <p:attrName>style.visibility</p:attrName>
                                        </p:attrNameLst>
                                      </p:cBhvr>
                                      <p:to>
                                        <p:strVal val="visible"/>
                                      </p:to>
                                    </p:set>
                                    <p:animEffect transition="in" filter="fade">
                                      <p:cBhvr>
                                        <p:cTn id="7" dur="2000"/>
                                        <p:tgtEl>
                                          <p:spTgt spid="227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solidFill>
                <a:srgbClr val="FFFFFF"/>
              </a:solidFill>
              <a:latin typeface="New York" charset="-94"/>
              <a:cs typeface="Arial" charset="0"/>
            </a:endParaRPr>
          </a:p>
        </p:txBody>
      </p:sp>
      <p:sp>
        <p:nvSpPr>
          <p:cNvPr id="229379" name="Rectangle 3"/>
          <p:cNvSpPr>
            <a:spLocks noChangeArrowheads="1"/>
          </p:cNvSpPr>
          <p:nvPr/>
        </p:nvSpPr>
        <p:spPr bwMode="auto">
          <a:xfrm>
            <a:off x="1307468" y="836502"/>
            <a:ext cx="9577064" cy="3564606"/>
          </a:xfrm>
          <a:prstGeom prst="rect">
            <a:avLst/>
          </a:prstGeom>
          <a:solidFill>
            <a:srgbClr val="000000">
              <a:alpha val="60000"/>
            </a:srgbClr>
          </a:solidFill>
          <a:ln>
            <a:noFill/>
          </a:ln>
        </p:spPr>
        <p:txBody>
          <a:bodyPr/>
          <a:lstStyle/>
          <a:p>
            <a:pPr eaLnBrk="1" hangingPunct="1">
              <a:spcBef>
                <a:spcPct val="20000"/>
              </a:spcBef>
              <a:buClr>
                <a:srgbClr val="BAD41A"/>
              </a:buClr>
            </a:pPr>
            <a:r>
              <a:rPr lang="tr-TR" sz="3200" dirty="0">
                <a:cs typeface="Arial" charset="0"/>
              </a:rPr>
              <a:t>Bilim, doğayı daha iyi tanımamızı, doğadaki yasaları keşfetmemizi sağlayan bir araçtır. Bilimcilere göre insanlığın tek rehberi bilgi kaynağı, bilim olmalıdır. </a:t>
            </a:r>
            <a:r>
              <a:rPr lang="tr-TR" sz="3200" dirty="0" err="1">
                <a:cs typeface="Arial" charset="0"/>
              </a:rPr>
              <a:t>Bilimcilik</a:t>
            </a:r>
            <a:r>
              <a:rPr lang="tr-TR" sz="3200" dirty="0">
                <a:cs typeface="Arial" charset="0"/>
              </a:rPr>
              <a:t> ise tek geçerli bilgi türünün doğa bilimleri ile elde edilen bilgiler olduğunu iddia eder. Onun dışında kalan bilgi türleri meşru değildir. Oysaki bilimin böyle bir iddiası ve fonksiyonu yoktur.</a:t>
            </a:r>
            <a:endParaRPr lang="tr-TR" sz="1800" b="1" i="1" dirty="0">
              <a:cs typeface="Arial" charset="0"/>
            </a:endParaRPr>
          </a:p>
        </p:txBody>
      </p:sp>
      <p:sp>
        <p:nvSpPr>
          <p:cNvPr id="5" name="Rectangle 3"/>
          <p:cNvSpPr>
            <a:spLocks noChangeArrowheads="1"/>
          </p:cNvSpPr>
          <p:nvPr/>
        </p:nvSpPr>
        <p:spPr bwMode="auto">
          <a:xfrm>
            <a:off x="4043772" y="152637"/>
            <a:ext cx="4067882" cy="68386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BAD41A"/>
              </a:buClr>
            </a:pPr>
            <a:r>
              <a:rPr lang="tr-TR" sz="3600" b="1" dirty="0" err="1">
                <a:solidFill>
                  <a:srgbClr val="FFFFFF"/>
                </a:solidFill>
                <a:cs typeface="Arial" charset="0"/>
              </a:rPr>
              <a:t>Bilimcilik</a:t>
            </a:r>
            <a:r>
              <a:rPr lang="tr-TR" sz="3600" b="1" dirty="0">
                <a:solidFill>
                  <a:srgbClr val="FFFFFF"/>
                </a:solidFill>
                <a:cs typeface="Arial" charset="0"/>
              </a:rPr>
              <a:t> Nedir?</a:t>
            </a:r>
          </a:p>
        </p:txBody>
      </p:sp>
    </p:spTree>
    <p:extLst>
      <p:ext uri="{BB962C8B-B14F-4D97-AF65-F5344CB8AC3E}">
        <p14:creationId xmlns:p14="http://schemas.microsoft.com/office/powerpoint/2010/main" val="30657120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229379"/>
                                        </p:tgtEl>
                                        <p:attrNameLst>
                                          <p:attrName>style.visibility</p:attrName>
                                        </p:attrNameLst>
                                      </p:cBhvr>
                                      <p:to>
                                        <p:strVal val="visible"/>
                                      </p:to>
                                    </p:set>
                                    <p:animEffect transition="in" filter="fade">
                                      <p:cBhvr>
                                        <p:cTn id="12" dur="2000"/>
                                        <p:tgtEl>
                                          <p:spTgt spid="229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79" grpId="0" animBg="1"/>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solidFill>
                <a:srgbClr val="FFFFFF"/>
              </a:solidFill>
              <a:latin typeface="New York" charset="-94"/>
              <a:cs typeface="Arial" charset="0"/>
            </a:endParaRPr>
          </a:p>
        </p:txBody>
      </p:sp>
      <p:sp>
        <p:nvSpPr>
          <p:cNvPr id="229379" name="Rectangle 3"/>
          <p:cNvSpPr>
            <a:spLocks noChangeArrowheads="1"/>
          </p:cNvSpPr>
          <p:nvPr/>
        </p:nvSpPr>
        <p:spPr bwMode="auto">
          <a:xfrm>
            <a:off x="1523492" y="152636"/>
            <a:ext cx="9109012" cy="4032448"/>
          </a:xfrm>
          <a:prstGeom prst="rect">
            <a:avLst/>
          </a:prstGeom>
          <a:solidFill>
            <a:srgbClr val="000000">
              <a:alpha val="60000"/>
            </a:srgbClr>
          </a:solidFill>
          <a:ln>
            <a:noFill/>
          </a:ln>
        </p:spPr>
        <p:txBody>
          <a:bodyPr/>
          <a:lstStyle/>
          <a:p>
            <a:pPr eaLnBrk="1" hangingPunct="1">
              <a:spcBef>
                <a:spcPct val="20000"/>
              </a:spcBef>
              <a:buClr>
                <a:srgbClr val="BAD41A"/>
              </a:buClr>
            </a:pPr>
            <a:r>
              <a:rPr lang="tr-TR" sz="3200" dirty="0">
                <a:cs typeface="Arial" charset="0"/>
              </a:rPr>
              <a:t>Böyle olması durumunda sosyal bilimlerden, felsefeden, dinden, gündelik hayattan elde edilen bilgiler meşruluğunu yitirecektir. Yine bilim, bize her konuda bilgi sunmamaktadır. Doğa bilimleri sanat, estetik alanlarında da yetersizdir. İki tane sanat eseri ele alalım. Bir sanat eserinin diğerine göre daha iyi bir beste olduğunu doğa bilimleri bize öğretemez, gösteremez.</a:t>
            </a:r>
            <a:endParaRPr lang="tr-TR" sz="1800" b="1" i="1" dirty="0">
              <a:cs typeface="Arial" charset="0"/>
            </a:endParaRPr>
          </a:p>
        </p:txBody>
      </p:sp>
    </p:spTree>
    <p:extLst>
      <p:ext uri="{BB962C8B-B14F-4D97-AF65-F5344CB8AC3E}">
        <p14:creationId xmlns:p14="http://schemas.microsoft.com/office/powerpoint/2010/main" val="14895246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29379"/>
                                        </p:tgtEl>
                                        <p:attrNameLst>
                                          <p:attrName>style.visibility</p:attrName>
                                        </p:attrNameLst>
                                      </p:cBhvr>
                                      <p:to>
                                        <p:strVal val="visible"/>
                                      </p:to>
                                    </p:set>
                                    <p:animEffect transition="in" filter="fade">
                                      <p:cBhvr>
                                        <p:cTn id="7" dur="2000"/>
                                        <p:tgtEl>
                                          <p:spTgt spid="229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7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solidFill>
                <a:srgbClr val="FFFFFF"/>
              </a:solidFill>
              <a:latin typeface="New York" charset="-94"/>
              <a:cs typeface="Arial" charset="0"/>
            </a:endParaRPr>
          </a:p>
        </p:txBody>
      </p:sp>
      <p:sp>
        <p:nvSpPr>
          <p:cNvPr id="229379" name="Rectangle 3"/>
          <p:cNvSpPr>
            <a:spLocks noChangeArrowheads="1"/>
          </p:cNvSpPr>
          <p:nvPr/>
        </p:nvSpPr>
        <p:spPr bwMode="auto">
          <a:xfrm>
            <a:off x="1523492" y="152636"/>
            <a:ext cx="9109012" cy="4644516"/>
          </a:xfrm>
          <a:prstGeom prst="rect">
            <a:avLst/>
          </a:prstGeom>
          <a:solidFill>
            <a:srgbClr val="000000">
              <a:alpha val="60000"/>
            </a:srgbClr>
          </a:solidFill>
          <a:ln>
            <a:noFill/>
          </a:ln>
        </p:spPr>
        <p:txBody>
          <a:bodyPr/>
          <a:lstStyle/>
          <a:p>
            <a:pPr eaLnBrk="1" hangingPunct="1">
              <a:spcBef>
                <a:spcPct val="20000"/>
              </a:spcBef>
              <a:buClr>
                <a:srgbClr val="BAD41A"/>
              </a:buClr>
            </a:pPr>
            <a:r>
              <a:rPr lang="tr-TR" sz="3200" dirty="0">
                <a:cs typeface="Arial" charset="0"/>
              </a:rPr>
              <a:t>Doğa bilimleri ahlak ve anlam konusunda da sessiz kalmaktadır. Nasıl bir hayat yaşamalıyız, hangi ahlaki kodları takip etmeliyiz sorularına doğa bilimleri cevap vermez. Hayatımızı nasıl yaşamalıyız, nasıl yön vermeliyiz gibi sorular doğa bilimleri tarafından cevaplanamaz. Bilim bu konularda sessiz kalmaktadır. O boş kalan alanları insanlar kendi ideolojileri, kendi metafizik görüşleri ile doldurmaktadırlar. </a:t>
            </a:r>
            <a:endParaRPr lang="tr-TR" sz="1800" b="1" i="1" dirty="0">
              <a:cs typeface="Arial" charset="0"/>
            </a:endParaRPr>
          </a:p>
        </p:txBody>
      </p:sp>
    </p:spTree>
    <p:extLst>
      <p:ext uri="{BB962C8B-B14F-4D97-AF65-F5344CB8AC3E}">
        <p14:creationId xmlns:p14="http://schemas.microsoft.com/office/powerpoint/2010/main" val="32242886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29379"/>
                                        </p:tgtEl>
                                        <p:attrNameLst>
                                          <p:attrName>style.visibility</p:attrName>
                                        </p:attrNameLst>
                                      </p:cBhvr>
                                      <p:to>
                                        <p:strVal val="visible"/>
                                      </p:to>
                                    </p:set>
                                    <p:animEffect transition="in" filter="fade">
                                      <p:cBhvr>
                                        <p:cTn id="7" dur="2000"/>
                                        <p:tgtEl>
                                          <p:spTgt spid="229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7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solidFill>
                <a:srgbClr val="FFFFFF"/>
              </a:solidFill>
              <a:latin typeface="New York" charset="-94"/>
              <a:cs typeface="Arial" charset="0"/>
            </a:endParaRPr>
          </a:p>
        </p:txBody>
      </p:sp>
      <p:sp>
        <p:nvSpPr>
          <p:cNvPr id="229379" name="Rectangle 3"/>
          <p:cNvSpPr>
            <a:spLocks noChangeArrowheads="1"/>
          </p:cNvSpPr>
          <p:nvPr/>
        </p:nvSpPr>
        <p:spPr bwMode="auto">
          <a:xfrm>
            <a:off x="1811524" y="152636"/>
            <a:ext cx="8532948" cy="4644516"/>
          </a:xfrm>
          <a:prstGeom prst="rect">
            <a:avLst/>
          </a:prstGeom>
          <a:solidFill>
            <a:srgbClr val="000000">
              <a:alpha val="60000"/>
            </a:srgbClr>
          </a:solidFill>
          <a:ln>
            <a:noFill/>
          </a:ln>
        </p:spPr>
        <p:txBody>
          <a:bodyPr/>
          <a:lstStyle/>
          <a:p>
            <a:pPr eaLnBrk="1" hangingPunct="1">
              <a:spcBef>
                <a:spcPct val="20000"/>
              </a:spcBef>
              <a:buClr>
                <a:srgbClr val="BAD41A"/>
              </a:buClr>
            </a:pPr>
            <a:r>
              <a:rPr lang="tr-TR" sz="3200" dirty="0">
                <a:cs typeface="Arial" charset="0"/>
              </a:rPr>
              <a:t>Tıp etiğinin ortaya çıkmasının nedeni, II. Dünya Savaşından sonra tıbbın aslında çok kötü nedenlerle kötü amaçlara hizmet edecek şekilde kullanılabileceği görüldü ki insanlar da tıp alanı kendi başına bırakmayıp çeşitli etik uygulamalar olması gerektiğine karar verdiler. Tıp etiği, kendisinden gelen bir şey değil. Sonradan tıbbı kontrol altına almak için ortaya konulmuş bir disiplindir.</a:t>
            </a:r>
            <a:endParaRPr lang="tr-TR" sz="1800" b="1" i="1" dirty="0">
              <a:cs typeface="Arial" charset="0"/>
            </a:endParaRPr>
          </a:p>
        </p:txBody>
      </p:sp>
    </p:spTree>
    <p:extLst>
      <p:ext uri="{BB962C8B-B14F-4D97-AF65-F5344CB8AC3E}">
        <p14:creationId xmlns:p14="http://schemas.microsoft.com/office/powerpoint/2010/main" val="30090404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29379"/>
                                        </p:tgtEl>
                                        <p:attrNameLst>
                                          <p:attrName>style.visibility</p:attrName>
                                        </p:attrNameLst>
                                      </p:cBhvr>
                                      <p:to>
                                        <p:strVal val="visible"/>
                                      </p:to>
                                    </p:set>
                                    <p:animEffect transition="in" filter="fade">
                                      <p:cBhvr>
                                        <p:cTn id="7" dur="2000"/>
                                        <p:tgtEl>
                                          <p:spTgt spid="229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7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solidFill>
                <a:srgbClr val="FFFFFF"/>
              </a:solidFill>
              <a:latin typeface="New York" charset="-94"/>
              <a:cs typeface="Arial" charset="0"/>
            </a:endParaRPr>
          </a:p>
        </p:txBody>
      </p:sp>
      <p:sp>
        <p:nvSpPr>
          <p:cNvPr id="229379" name="Rectangle 3"/>
          <p:cNvSpPr>
            <a:spLocks noChangeArrowheads="1"/>
          </p:cNvSpPr>
          <p:nvPr/>
        </p:nvSpPr>
        <p:spPr bwMode="auto">
          <a:xfrm>
            <a:off x="1415480" y="152636"/>
            <a:ext cx="8244916" cy="4320480"/>
          </a:xfrm>
          <a:prstGeom prst="rect">
            <a:avLst/>
          </a:prstGeom>
          <a:solidFill>
            <a:srgbClr val="000000">
              <a:alpha val="60000"/>
            </a:srgbClr>
          </a:solidFill>
          <a:ln>
            <a:noFill/>
          </a:ln>
        </p:spPr>
        <p:txBody>
          <a:bodyPr/>
          <a:lstStyle/>
          <a:p>
            <a:pPr eaLnBrk="1" hangingPunct="1">
              <a:spcBef>
                <a:spcPct val="20000"/>
              </a:spcBef>
              <a:buClr>
                <a:srgbClr val="BAD41A"/>
              </a:buClr>
            </a:pPr>
            <a:r>
              <a:rPr lang="tr-TR" sz="3200" dirty="0">
                <a:cs typeface="Arial" charset="0"/>
              </a:rPr>
              <a:t>Örneğin II. Dünya Savaşı sırasında Nazi Dr. Josef Mengele çocuklar üzerinde yaptığı ölümcül deneylerle belki bilimsel bilgiler elde etti ama bunları ahlaki kodları çiğneyerek yaptı. Tek amacımız bilimin ilerlemesi olsa, o zaman bunu dert etmeyiz. İnsanlar ölüyor, ama bilim ilerliyor! Bilimin özünde bu ihlalleri engelleyecek bir şey yoktur.</a:t>
            </a:r>
          </a:p>
          <a:p>
            <a:pPr eaLnBrk="1" hangingPunct="1">
              <a:spcBef>
                <a:spcPct val="20000"/>
              </a:spcBef>
              <a:buClr>
                <a:srgbClr val="BAD41A"/>
              </a:buClr>
            </a:pPr>
            <a:r>
              <a:rPr lang="tr-TR" sz="1800" b="1" i="1" dirty="0">
                <a:solidFill>
                  <a:schemeClr val="bg1">
                    <a:lumMod val="20000"/>
                    <a:lumOff val="80000"/>
                  </a:schemeClr>
                </a:solidFill>
                <a:cs typeface="Arial" charset="0"/>
              </a:rPr>
              <a:t>(</a:t>
            </a:r>
            <a:r>
              <a:rPr lang="tr-TR" sz="1800" b="1" i="1" dirty="0" err="1">
                <a:solidFill>
                  <a:schemeClr val="bg1">
                    <a:lumMod val="20000"/>
                    <a:lumOff val="80000"/>
                  </a:schemeClr>
                </a:solidFill>
                <a:cs typeface="Arial" charset="0"/>
              </a:rPr>
              <a:t>Doç.Dr</a:t>
            </a:r>
            <a:r>
              <a:rPr lang="tr-TR" sz="1800" b="1" i="1" dirty="0">
                <a:solidFill>
                  <a:schemeClr val="bg1">
                    <a:lumMod val="20000"/>
                    <a:lumOff val="80000"/>
                  </a:schemeClr>
                </a:solidFill>
                <a:cs typeface="Arial" charset="0"/>
              </a:rPr>
              <a:t>. Alper Bilgili [Sosyoloji]).</a:t>
            </a:r>
          </a:p>
        </p:txBody>
      </p:sp>
      <p:pic>
        <p:nvPicPr>
          <p:cNvPr id="2" name="Picture 1">
            <a:extLst>
              <a:ext uri="{FF2B5EF4-FFF2-40B4-BE49-F238E27FC236}">
                <a16:creationId xmlns:a16="http://schemas.microsoft.com/office/drawing/2014/main" id="{D2DDD057-340A-E249-8ABD-C21A7998757F}"/>
              </a:ext>
            </a:extLst>
          </p:cNvPr>
          <p:cNvPicPr>
            <a:picLocks noChangeAspect="1"/>
          </p:cNvPicPr>
          <p:nvPr/>
        </p:nvPicPr>
        <p:blipFill>
          <a:blip r:embed="rId4"/>
          <a:stretch>
            <a:fillRect/>
          </a:stretch>
        </p:blipFill>
        <p:spPr>
          <a:xfrm>
            <a:off x="6708068" y="3645024"/>
            <a:ext cx="3212976" cy="3212976"/>
          </a:xfrm>
          <a:prstGeom prst="rect">
            <a:avLst/>
          </a:prstGeom>
        </p:spPr>
      </p:pic>
    </p:spTree>
    <p:extLst>
      <p:ext uri="{BB962C8B-B14F-4D97-AF65-F5344CB8AC3E}">
        <p14:creationId xmlns:p14="http://schemas.microsoft.com/office/powerpoint/2010/main" val="14805335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29379"/>
                                        </p:tgtEl>
                                        <p:attrNameLst>
                                          <p:attrName>style.visibility</p:attrName>
                                        </p:attrNameLst>
                                      </p:cBhvr>
                                      <p:to>
                                        <p:strVal val="visible"/>
                                      </p:to>
                                    </p:set>
                                    <p:animEffect transition="in" filter="fade">
                                      <p:cBhvr>
                                        <p:cTn id="7" dur="2000"/>
                                        <p:tgtEl>
                                          <p:spTgt spid="229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7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883532" y="981881"/>
            <a:ext cx="8460940" cy="1547019"/>
          </a:xfrm>
          <a:prstGeom prst="rect">
            <a:avLst/>
          </a:prstGeom>
          <a:solidFill>
            <a:srgbClr val="000000">
              <a:alpha val="59000"/>
            </a:srgbClr>
          </a:solidFill>
          <a:ln>
            <a:noFill/>
          </a:ln>
          <a:extLst/>
        </p:spPr>
        <p:txBody>
          <a:bodyPr/>
          <a:lstStyle/>
          <a:p>
            <a:pPr marL="1588" indent="19050" eaLnBrk="1" hangingPunct="1">
              <a:spcBef>
                <a:spcPct val="20000"/>
              </a:spcBef>
              <a:buClr>
                <a:schemeClr val="tx2"/>
              </a:buClr>
              <a:defRPr/>
            </a:pPr>
            <a:r>
              <a:rPr lang="tr-TR" sz="3200" dirty="0">
                <a:cs typeface="Arial" charset="0"/>
              </a:rPr>
              <a:t>Teizm; Tanrı ve dini yok sayan ateizmin, vahyi inkâr eden deizmin, Tanrı ile âlemi bir sayan panteizmin </a:t>
            </a:r>
            <a:r>
              <a:rPr lang="tr-TR" sz="2800" i="1" dirty="0">
                <a:solidFill>
                  <a:schemeClr val="tx1">
                    <a:lumMod val="75000"/>
                  </a:schemeClr>
                </a:solidFill>
                <a:cs typeface="Arial" charset="0"/>
              </a:rPr>
              <a:t>(vahdet-i </a:t>
            </a:r>
            <a:r>
              <a:rPr lang="tr-TR" sz="2800" i="1" dirty="0" err="1">
                <a:solidFill>
                  <a:schemeClr val="tx1">
                    <a:lumMod val="75000"/>
                  </a:schemeClr>
                </a:solidFill>
                <a:cs typeface="Arial" charset="0"/>
              </a:rPr>
              <a:t>vücud</a:t>
            </a:r>
            <a:r>
              <a:rPr lang="tr-TR" sz="2800" i="1" dirty="0">
                <a:solidFill>
                  <a:schemeClr val="tx1">
                    <a:lumMod val="75000"/>
                  </a:schemeClr>
                </a:solidFill>
                <a:cs typeface="Arial" charset="0"/>
              </a:rPr>
              <a:t>)</a:t>
            </a:r>
            <a:r>
              <a:rPr lang="tr-TR" sz="3200" dirty="0">
                <a:cs typeface="Arial" charset="0"/>
              </a:rPr>
              <a:t> karşısındadır. </a:t>
            </a:r>
            <a:endParaRPr lang="tr-TR" sz="2800" dirty="0">
              <a:cs typeface="Arial" charset="0"/>
            </a:endParaRP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5231905" y="333028"/>
            <a:ext cx="1728316"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600" b="1" dirty="0">
                <a:cs typeface="Arial" charset="0"/>
              </a:rPr>
              <a:t>Teizm</a:t>
            </a: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4895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solidFill>
                <a:srgbClr val="FFFFFF"/>
              </a:solidFill>
              <a:latin typeface="New York" charset="-94"/>
              <a:cs typeface="Arial" charset="0"/>
            </a:endParaRPr>
          </a:p>
        </p:txBody>
      </p:sp>
      <p:sp>
        <p:nvSpPr>
          <p:cNvPr id="229379" name="Rectangle 3"/>
          <p:cNvSpPr>
            <a:spLocks noChangeArrowheads="1"/>
          </p:cNvSpPr>
          <p:nvPr/>
        </p:nvSpPr>
        <p:spPr bwMode="auto">
          <a:xfrm>
            <a:off x="1595500" y="1232756"/>
            <a:ext cx="8928992" cy="3528392"/>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rgbClr val="BAD41A"/>
              </a:buClr>
            </a:pPr>
            <a:r>
              <a:rPr lang="tr-TR" sz="3200" dirty="0">
                <a:solidFill>
                  <a:srgbClr val="FFFFFF"/>
                </a:solidFill>
                <a:cs typeface="Arial" charset="0"/>
              </a:rPr>
              <a:t>Eğer ‘‘</a:t>
            </a:r>
            <a:r>
              <a:rPr lang="tr-TR" sz="3200" dirty="0">
                <a:solidFill>
                  <a:srgbClr val="92D050"/>
                </a:solidFill>
                <a:cs typeface="Arial" charset="0"/>
              </a:rPr>
              <a:t>Maddenin başlangıcı vardır</a:t>
            </a:r>
            <a:r>
              <a:rPr lang="tr-TR" sz="3200" dirty="0">
                <a:solidFill>
                  <a:srgbClr val="FFFFFF"/>
                </a:solidFill>
                <a:cs typeface="Arial" charset="0"/>
              </a:rPr>
              <a:t>” tezi doğrulanırsa ‘‘</a:t>
            </a:r>
            <a:r>
              <a:rPr lang="tr-TR" sz="3200" dirty="0">
                <a:solidFill>
                  <a:srgbClr val="FFC000"/>
                </a:solidFill>
                <a:cs typeface="Arial" charset="0"/>
              </a:rPr>
              <a:t>Maddenin başlangıcı yoktur, evren ezelidir</a:t>
            </a:r>
            <a:r>
              <a:rPr lang="tr-TR" sz="3200" dirty="0">
                <a:solidFill>
                  <a:srgbClr val="FFFFFF"/>
                </a:solidFill>
                <a:cs typeface="Arial" charset="0"/>
              </a:rPr>
              <a:t>’’ tezinin yalanlanacağı gibi ‘</a:t>
            </a:r>
            <a:r>
              <a:rPr lang="tr-TR" sz="3200" dirty="0">
                <a:solidFill>
                  <a:schemeClr val="tx2">
                    <a:lumMod val="40000"/>
                    <a:lumOff val="60000"/>
                  </a:schemeClr>
                </a:solidFill>
                <a:cs typeface="Arial" charset="0"/>
              </a:rPr>
              <a:t>Maddenin başlangıcı olup olmadığını anlayamayız</a:t>
            </a:r>
            <a:r>
              <a:rPr lang="tr-TR" sz="3200" dirty="0">
                <a:solidFill>
                  <a:srgbClr val="FFFFFF"/>
                </a:solidFill>
                <a:cs typeface="Arial" charset="0"/>
              </a:rPr>
              <a:t>’ tezi de yıkılacaktır. Böylelikle </a:t>
            </a:r>
            <a:r>
              <a:rPr lang="tr-TR" sz="3200" dirty="0" err="1">
                <a:solidFill>
                  <a:srgbClr val="FFFFFF"/>
                </a:solidFill>
                <a:cs typeface="Arial" charset="0"/>
              </a:rPr>
              <a:t>big</a:t>
            </a:r>
            <a:r>
              <a:rPr lang="tr-TR" sz="3200" dirty="0">
                <a:solidFill>
                  <a:srgbClr val="FFFFFF"/>
                </a:solidFill>
                <a:cs typeface="Arial" charset="0"/>
              </a:rPr>
              <a:t> </a:t>
            </a:r>
            <a:r>
              <a:rPr lang="tr-TR" sz="3200" dirty="0" err="1">
                <a:solidFill>
                  <a:srgbClr val="FFFFFF"/>
                </a:solidFill>
                <a:cs typeface="Arial" charset="0"/>
              </a:rPr>
              <a:t>bang</a:t>
            </a:r>
            <a:r>
              <a:rPr lang="tr-TR" sz="3200" dirty="0">
                <a:solidFill>
                  <a:srgbClr val="FFFFFF"/>
                </a:solidFill>
                <a:cs typeface="Arial" charset="0"/>
              </a:rPr>
              <a:t> ile maddenin başlangıcının ispatı, ateizme olduğu kadar agnostisizme de bir darbedir.</a:t>
            </a:r>
          </a:p>
        </p:txBody>
      </p:sp>
      <p:sp>
        <p:nvSpPr>
          <p:cNvPr id="5" name="Rectangle 3"/>
          <p:cNvSpPr>
            <a:spLocks noChangeArrowheads="1"/>
          </p:cNvSpPr>
          <p:nvPr/>
        </p:nvSpPr>
        <p:spPr bwMode="auto">
          <a:xfrm>
            <a:off x="2855640" y="116632"/>
            <a:ext cx="6480720" cy="1116124"/>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BAD41A"/>
              </a:buClr>
            </a:pPr>
            <a:r>
              <a:rPr lang="tr-TR" sz="3200" b="1" dirty="0">
                <a:solidFill>
                  <a:srgbClr val="FFFFFF"/>
                </a:solidFill>
                <a:cs typeface="Arial" charset="0"/>
              </a:rPr>
              <a:t>‘</a:t>
            </a:r>
            <a:r>
              <a:rPr lang="tr-TR" sz="3200" b="1" dirty="0" err="1">
                <a:solidFill>
                  <a:srgbClr val="FFFFFF"/>
                </a:solidFill>
                <a:cs typeface="Arial" charset="0"/>
              </a:rPr>
              <a:t>Big</a:t>
            </a:r>
            <a:r>
              <a:rPr lang="tr-TR" sz="3200" b="1" dirty="0">
                <a:solidFill>
                  <a:srgbClr val="FFFFFF"/>
                </a:solidFill>
                <a:cs typeface="Arial" charset="0"/>
              </a:rPr>
              <a:t> </a:t>
            </a:r>
            <a:r>
              <a:rPr lang="tr-TR" sz="3200" b="1" dirty="0" err="1">
                <a:solidFill>
                  <a:srgbClr val="FFFFFF"/>
                </a:solidFill>
                <a:cs typeface="Arial" charset="0"/>
              </a:rPr>
              <a:t>Bang</a:t>
            </a:r>
            <a:r>
              <a:rPr lang="tr-TR" sz="3200" b="1" dirty="0">
                <a:solidFill>
                  <a:srgbClr val="FFFFFF"/>
                </a:solidFill>
                <a:cs typeface="Arial" charset="0"/>
              </a:rPr>
              <a:t>’ Hem Ateizme, Hem Agnostisizmi Darbe Vurmuştur</a:t>
            </a:r>
          </a:p>
        </p:txBody>
      </p:sp>
    </p:spTree>
    <p:extLst>
      <p:ext uri="{BB962C8B-B14F-4D97-AF65-F5344CB8AC3E}">
        <p14:creationId xmlns:p14="http://schemas.microsoft.com/office/powerpoint/2010/main" val="6141384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229379"/>
                                        </p:tgtEl>
                                        <p:attrNameLst>
                                          <p:attrName>style.visibility</p:attrName>
                                        </p:attrNameLst>
                                      </p:cBhvr>
                                      <p:to>
                                        <p:strVal val="visible"/>
                                      </p:to>
                                    </p:set>
                                    <p:animEffect transition="in" filter="fade">
                                      <p:cBhvr>
                                        <p:cTn id="12" dur="2000"/>
                                        <p:tgtEl>
                                          <p:spTgt spid="229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79" grpId="0" animBg="1"/>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0" y="8620"/>
            <a:ext cx="9144000" cy="4953000"/>
          </a:xfrm>
          <a:prstGeom prst="rect">
            <a:avLst/>
          </a:prstGeom>
        </p:spPr>
      </p:pic>
    </p:spTree>
    <p:extLst>
      <p:ext uri="{BB962C8B-B14F-4D97-AF65-F5344CB8AC3E}">
        <p14:creationId xmlns:p14="http://schemas.microsoft.com/office/powerpoint/2010/main" val="1111979741"/>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559496" y="981881"/>
            <a:ext cx="9109012" cy="2555131"/>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Nihilizm </a:t>
            </a:r>
            <a:r>
              <a:rPr lang="tr-TR" sz="2800" i="1" dirty="0">
                <a:solidFill>
                  <a:schemeClr val="tx1">
                    <a:lumMod val="75000"/>
                  </a:schemeClr>
                </a:solidFill>
                <a:cs typeface="Arial" charset="0"/>
              </a:rPr>
              <a:t>(hiççilik)</a:t>
            </a:r>
            <a:r>
              <a:rPr lang="tr-TR" sz="3200" dirty="0">
                <a:cs typeface="Arial" charset="0"/>
              </a:rPr>
              <a:t>, hayatın anlamını boşluk, hiçlik, anlamsızlık gibi kavramlara indirger. Anlam, değerler, inançlar, bilgi, bilinç, ahlak, siyaset, düzen gibi kavramları yerinden ederek bunları geçersiz kılmaya çalışan yönelişe nihilizm denilir.</a:t>
            </a:r>
            <a:endParaRPr lang="tr-TR" sz="2800" dirty="0">
              <a:cs typeface="Arial" charset="0"/>
            </a:endParaRP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5015880" y="333028"/>
            <a:ext cx="2160366"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600" b="1" dirty="0">
                <a:cs typeface="Arial" charset="0"/>
              </a:rPr>
              <a:t>Nihilizm</a:t>
            </a: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59079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955540" y="260648"/>
            <a:ext cx="8316924" cy="3492388"/>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Nihilizmin ateizmle ortak noktası, Tanrı inancını yok saymasıdır. Nihilizm, şüphecilik ile akrabadır. Agnostisizmin türevidir. Çünkü bir şey bilinemiyor, bilinmediğinde sonunda varılacak şey anlamsızlıktır. Karamsar dünya görüşüne dayanan bu felsefede anlamsızlık, saçmalık, kötümserlik, umutsuzluk hâkimdir. </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44144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2099556" y="260648"/>
            <a:ext cx="8028892" cy="2088232"/>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Nihilizm; evrenin anlamsız ve amaçsız olduğunu, hayatın ve insanın değeri ya da anlamı olmadığını, kendisi için yaşanmaya değer hiçbir şeyin bulunmadığını savunur. </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37EE698B-F3F5-024C-AF22-9242C396A9D4}"/>
              </a:ext>
            </a:extLst>
          </p:cNvPr>
          <p:cNvPicPr>
            <a:picLocks noChangeAspect="1"/>
          </p:cNvPicPr>
          <p:nvPr/>
        </p:nvPicPr>
        <p:blipFill>
          <a:blip r:embed="rId5"/>
          <a:stretch>
            <a:fillRect/>
          </a:stretch>
        </p:blipFill>
        <p:spPr>
          <a:xfrm>
            <a:off x="4367808" y="2348880"/>
            <a:ext cx="3475962" cy="4509120"/>
          </a:xfrm>
          <a:prstGeom prst="rect">
            <a:avLst/>
          </a:prstGeom>
        </p:spPr>
      </p:pic>
    </p:spTree>
    <p:extLst>
      <p:ext uri="{BB962C8B-B14F-4D97-AF65-F5344CB8AC3E}">
        <p14:creationId xmlns:p14="http://schemas.microsoft.com/office/powerpoint/2010/main" val="31760948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FD2037-9D19-A442-BAB9-7EC5DB595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077" y="0"/>
            <a:ext cx="11605846" cy="6858000"/>
          </a:xfrm>
          <a:prstGeom prst="rect">
            <a:avLst/>
          </a:prstGeom>
        </p:spPr>
      </p:pic>
    </p:spTree>
    <p:extLst>
      <p:ext uri="{BB962C8B-B14F-4D97-AF65-F5344CB8AC3E}">
        <p14:creationId xmlns:p14="http://schemas.microsoft.com/office/powerpoint/2010/main" val="1868763256"/>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9269F6-B00E-5843-BE86-51C263C529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006" y="0"/>
            <a:ext cx="10803988" cy="6858000"/>
          </a:xfrm>
          <a:prstGeom prst="rect">
            <a:avLst/>
          </a:prstGeom>
        </p:spPr>
      </p:pic>
    </p:spTree>
    <p:extLst>
      <p:ext uri="{BB962C8B-B14F-4D97-AF65-F5344CB8AC3E}">
        <p14:creationId xmlns:p14="http://schemas.microsoft.com/office/powerpoint/2010/main" val="2382388080"/>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2315580" y="981881"/>
            <a:ext cx="7596844" cy="4103303"/>
          </a:xfrm>
          <a:prstGeom prst="rect">
            <a:avLst/>
          </a:prstGeom>
          <a:solidFill>
            <a:srgbClr val="000000">
              <a:alpha val="59000"/>
            </a:srgbClr>
          </a:solidFill>
          <a:ln>
            <a:noFill/>
          </a:ln>
          <a:extLst/>
        </p:spPr>
        <p:txBody>
          <a:bodyPr/>
          <a:lstStyle/>
          <a:p>
            <a:pPr marL="1588" indent="19050" eaLnBrk="1" hangingPunct="1">
              <a:spcBef>
                <a:spcPct val="20000"/>
              </a:spcBef>
              <a:buClr>
                <a:schemeClr val="tx2"/>
              </a:buClr>
              <a:defRPr/>
            </a:pPr>
            <a:r>
              <a:rPr lang="tr-TR" sz="3200" dirty="0">
                <a:cs typeface="Arial" charset="0"/>
              </a:rPr>
              <a:t>Kötülük sorunu, günümüzde “Dünyada bu kadar kötülük olduğuna göre demek ki Tanrı yoktur” önermesi üzerinden Tanrı’yı inkâr etmenin bahanesi olarak kullanılmaktadır. </a:t>
            </a:r>
          </a:p>
          <a:p>
            <a:pPr marL="1588" indent="19050" eaLnBrk="1" hangingPunct="1">
              <a:spcBef>
                <a:spcPct val="20000"/>
              </a:spcBef>
              <a:buClr>
                <a:schemeClr val="tx2"/>
              </a:buClr>
              <a:defRPr/>
            </a:pPr>
            <a:r>
              <a:rPr lang="tr-TR" sz="3200" u="sng" dirty="0">
                <a:solidFill>
                  <a:srgbClr val="92D050"/>
                </a:solidFill>
                <a:cs typeface="Arial" charset="0"/>
              </a:rPr>
              <a:t>Kötülükler ikiye ayrılır</a:t>
            </a:r>
            <a:r>
              <a:rPr lang="tr-TR" sz="3200" dirty="0">
                <a:cs typeface="Arial" charset="0"/>
              </a:rPr>
              <a:t>: 1-) Doğal kötülükler. 2-) İnsan özgür iradesinden kaynaklanan kötülükler </a:t>
            </a:r>
            <a:r>
              <a:rPr lang="tr-TR" sz="3200" dirty="0">
                <a:solidFill>
                  <a:schemeClr val="tx2">
                    <a:lumMod val="40000"/>
                    <a:lumOff val="60000"/>
                  </a:schemeClr>
                </a:solidFill>
                <a:cs typeface="Arial" charset="0"/>
              </a:rPr>
              <a:t>[İmtihan olgusu]</a:t>
            </a:r>
            <a:r>
              <a:rPr lang="tr-TR" sz="3200" dirty="0">
                <a:cs typeface="Arial" charset="0"/>
              </a:rPr>
              <a:t>. </a:t>
            </a:r>
            <a:endParaRPr lang="tr-TR" sz="2800" dirty="0">
              <a:cs typeface="Arial" charset="0"/>
            </a:endParaRP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3071790" y="333028"/>
            <a:ext cx="6048546"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600" b="1" dirty="0">
                <a:cs typeface="Arial" charset="0"/>
              </a:rPr>
              <a:t>Kötülük Sorunu </a:t>
            </a:r>
            <a:r>
              <a:rPr lang="tr-TR" sz="3600" b="1" i="1" dirty="0">
                <a:cs typeface="Arial" charset="0"/>
              </a:rPr>
              <a:t>(</a:t>
            </a:r>
            <a:r>
              <a:rPr lang="tr-TR" sz="3600" b="1" i="1" dirty="0" err="1">
                <a:cs typeface="Arial" charset="0"/>
              </a:rPr>
              <a:t>Teodise</a:t>
            </a:r>
            <a:r>
              <a:rPr lang="tr-TR" sz="3600" b="1" i="1" dirty="0">
                <a:cs typeface="Arial" charset="0"/>
              </a:rPr>
              <a:t>)</a:t>
            </a: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61446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487488" y="224644"/>
            <a:ext cx="9253028" cy="3996444"/>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İnsanların tercih hakkını kötüye kullanmaları, kötü olanı seçip yapmaları sonucunda dünyada kötülükler ortaya çıkmıştır. Bu gerçek ayet-i kerimede </a:t>
            </a:r>
            <a:r>
              <a:rPr lang="tr-TR" sz="3200" dirty="0">
                <a:solidFill>
                  <a:srgbClr val="FFFF00"/>
                </a:solidFill>
                <a:cs typeface="Arial" charset="0"/>
              </a:rPr>
              <a:t>“İnsanların kendi elleriyle yapıp ettikleri yüzünden karada ve denizde düzen bozuldu…” </a:t>
            </a:r>
            <a:r>
              <a:rPr lang="tr-TR" sz="1800" b="1" i="1" dirty="0">
                <a:solidFill>
                  <a:schemeClr val="bg1">
                    <a:lumMod val="20000"/>
                    <a:lumOff val="80000"/>
                  </a:schemeClr>
                </a:solidFill>
                <a:cs typeface="Arial" charset="0"/>
              </a:rPr>
              <a:t>(Kur’an, Rum [30] 41) </a:t>
            </a:r>
            <a:r>
              <a:rPr lang="tr-TR" sz="3200" dirty="0">
                <a:cs typeface="Arial" charset="0"/>
              </a:rPr>
              <a:t>şeklinde vurgulanmıştır. </a:t>
            </a:r>
            <a:r>
              <a:rPr lang="tr-TR" sz="3200" dirty="0">
                <a:solidFill>
                  <a:srgbClr val="FFFF00"/>
                </a:solidFill>
                <a:cs typeface="Arial" charset="0"/>
              </a:rPr>
              <a:t>“Şüphesiz ki Allah insanlara hiçbir şekilde zulmetmez, fakat insanlar kendilerine zulmederler.” </a:t>
            </a:r>
            <a:r>
              <a:rPr lang="tr-TR" sz="1800" b="1" i="1" dirty="0">
                <a:solidFill>
                  <a:schemeClr val="bg1">
                    <a:lumMod val="20000"/>
                    <a:lumOff val="80000"/>
                  </a:schemeClr>
                </a:solidFill>
                <a:cs typeface="Arial" charset="0"/>
              </a:rPr>
              <a:t>(Kur’an, Yunus [10]  44).</a:t>
            </a:r>
            <a:endParaRPr lang="tr-TR" sz="2800" b="1" i="1" dirty="0">
              <a:solidFill>
                <a:schemeClr val="bg1">
                  <a:lumMod val="20000"/>
                  <a:lumOff val="80000"/>
                </a:schemeClr>
              </a:solidFill>
              <a:cs typeface="Arial" charset="0"/>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5072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DD6794-65C3-6748-921D-726BEF1FE5B6}"/>
              </a:ext>
            </a:extLst>
          </p:cNvPr>
          <p:cNvPicPr>
            <a:picLocks noChangeAspect="1"/>
          </p:cNvPicPr>
          <p:nvPr/>
        </p:nvPicPr>
        <p:blipFill>
          <a:blip r:embed="rId2"/>
          <a:stretch>
            <a:fillRect/>
          </a:stretch>
        </p:blipFill>
        <p:spPr>
          <a:xfrm>
            <a:off x="2487331" y="1412776"/>
            <a:ext cx="9704669" cy="5445224"/>
          </a:xfrm>
          <a:prstGeom prst="rect">
            <a:avLst/>
          </a:prstGeom>
        </p:spPr>
      </p:pic>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163452" y="152636"/>
            <a:ext cx="6660740" cy="5004556"/>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Deprem, dünya için zorunludur. Dünya, deprem ile rahatlar. Örneğin 7.2 şiddetinde bir deprem olsa ama kimse ölmese, hiçbir bina yıkılmasa biz bu depreme kötü demiyoruz. Biz depreme, sonuçlarından olumsuz etkilendiğimizde kötü diyoruz. Dolayısıyla kötülük, bizimle alakalı. Bizim görevimiz depreme dayanaklı bina yapmaktır. </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61028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10000" r="-10000"/>
          </a:stretch>
        </a:blipFill>
        <a:effectLst/>
      </p:bgPr>
    </p:bg>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solidFill>
                <a:srgbClr val="FFFFFF"/>
              </a:solidFill>
              <a:latin typeface="New York" charset="-94"/>
              <a:cs typeface="Arial" charset="0"/>
            </a:endParaRPr>
          </a:p>
        </p:txBody>
      </p:sp>
      <p:sp>
        <p:nvSpPr>
          <p:cNvPr id="229379" name="Rectangle 3"/>
          <p:cNvSpPr>
            <a:spLocks noChangeArrowheads="1"/>
          </p:cNvSpPr>
          <p:nvPr/>
        </p:nvSpPr>
        <p:spPr bwMode="auto">
          <a:xfrm>
            <a:off x="1739516" y="224644"/>
            <a:ext cx="8712968" cy="3743622"/>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65125" indent="-365125" eaLnBrk="1" hangingPunct="1">
              <a:spcBef>
                <a:spcPct val="20000"/>
              </a:spcBef>
              <a:buClr>
                <a:srgbClr val="BAD41A"/>
              </a:buClr>
              <a:buFont typeface="Times" pitchFamily="18" charset="0"/>
              <a:buChar char="•"/>
            </a:pPr>
            <a:r>
              <a:rPr lang="tr-TR" sz="3200" dirty="0">
                <a:solidFill>
                  <a:srgbClr val="FFFFFF"/>
                </a:solidFill>
                <a:cs typeface="Arial" charset="0"/>
              </a:rPr>
              <a:t>Evreni yaratan, idare ve müdahale eden; vahiy </a:t>
            </a:r>
            <a:r>
              <a:rPr lang="tr-TR" sz="2800" i="1" dirty="0">
                <a:solidFill>
                  <a:srgbClr val="FFFFFF">
                    <a:lumMod val="75000"/>
                  </a:srgbClr>
                </a:solidFill>
                <a:cs typeface="Arial" charset="0"/>
              </a:rPr>
              <a:t>(kitap) </a:t>
            </a:r>
            <a:r>
              <a:rPr lang="tr-TR" sz="3200" dirty="0">
                <a:solidFill>
                  <a:srgbClr val="FFFFFF"/>
                </a:solidFill>
                <a:cs typeface="Arial" charset="0"/>
              </a:rPr>
              <a:t>ve peygamber yoluyla insanlara buyruklar veren bilinçli, öncesiz ve sonsuz bir tek yaratıcının varlığına ve ahirete inanılır.</a:t>
            </a:r>
          </a:p>
          <a:p>
            <a:pPr marL="365125" indent="-365125" eaLnBrk="1" hangingPunct="1">
              <a:spcBef>
                <a:spcPct val="20000"/>
              </a:spcBef>
              <a:buClr>
                <a:srgbClr val="BAD41A"/>
              </a:buClr>
              <a:buFont typeface="Times" pitchFamily="18" charset="0"/>
              <a:buChar char="•"/>
            </a:pPr>
            <a:r>
              <a:rPr lang="tr-TR" sz="3200" dirty="0">
                <a:solidFill>
                  <a:srgbClr val="FFFFFF"/>
                </a:solidFill>
                <a:cs typeface="Arial" charset="0"/>
              </a:rPr>
              <a:t>Yaratıcı, dünya ile sürekli ilişki içindedir ve dünya ile ilişkisini dinler aracılığıyla kurar. </a:t>
            </a:r>
          </a:p>
          <a:p>
            <a:pPr marL="365125" indent="-365125" eaLnBrk="1" hangingPunct="1">
              <a:spcBef>
                <a:spcPct val="20000"/>
              </a:spcBef>
              <a:buClr>
                <a:srgbClr val="BAD41A"/>
              </a:buClr>
              <a:buFont typeface="Times" pitchFamily="18" charset="0"/>
              <a:buChar char="•"/>
            </a:pPr>
            <a:r>
              <a:rPr lang="tr-TR" sz="3200" u="sng" dirty="0">
                <a:solidFill>
                  <a:srgbClr val="FFFFFF"/>
                </a:solidFill>
                <a:cs typeface="Arial" charset="0"/>
              </a:rPr>
              <a:t>Ezeli olan</a:t>
            </a:r>
            <a:r>
              <a:rPr lang="tr-TR" sz="3200" dirty="0">
                <a:solidFill>
                  <a:srgbClr val="FFFFFF"/>
                </a:solidFill>
                <a:cs typeface="Arial" charset="0"/>
              </a:rPr>
              <a:t>, Allah’tır.</a:t>
            </a:r>
          </a:p>
        </p:txBody>
      </p:sp>
    </p:spTree>
    <p:extLst>
      <p:ext uri="{BB962C8B-B14F-4D97-AF65-F5344CB8AC3E}">
        <p14:creationId xmlns:p14="http://schemas.microsoft.com/office/powerpoint/2010/main" val="15999827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29379"/>
                                        </p:tgtEl>
                                        <p:attrNameLst>
                                          <p:attrName>style.visibility</p:attrName>
                                        </p:attrNameLst>
                                      </p:cBhvr>
                                      <p:to>
                                        <p:strVal val="visible"/>
                                      </p:to>
                                    </p:set>
                                    <p:animEffect transition="in" filter="fade">
                                      <p:cBhvr>
                                        <p:cTn id="7" dur="2000"/>
                                        <p:tgtEl>
                                          <p:spTgt spid="229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7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091444" y="116632"/>
            <a:ext cx="10009112" cy="2531905"/>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Ateist Allah’ın varlığına inanmaz, ancak dünyanın tüm acılarından Allah’ın sorumlu olduğuna inanır. Bir çocuk kaçırılıp öldürülmüşse, biz önceden tedbir alarak bunu önleyebilirdik. Yine engellilik ve kazalar tedbirler veya genetik çalışmalarla bir şekilde önlenebilirdi. </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499FA26D-49D8-D347-AA78-A4639D89D7E7}"/>
              </a:ext>
            </a:extLst>
          </p:cNvPr>
          <p:cNvPicPr>
            <a:picLocks noChangeAspect="1"/>
          </p:cNvPicPr>
          <p:nvPr/>
        </p:nvPicPr>
        <p:blipFill>
          <a:blip r:embed="rId5"/>
          <a:stretch>
            <a:fillRect/>
          </a:stretch>
        </p:blipFill>
        <p:spPr>
          <a:xfrm>
            <a:off x="2711624" y="2636912"/>
            <a:ext cx="6769100" cy="3712087"/>
          </a:xfrm>
          <a:prstGeom prst="rect">
            <a:avLst/>
          </a:prstGeom>
        </p:spPr>
      </p:pic>
    </p:spTree>
    <p:extLst>
      <p:ext uri="{BB962C8B-B14F-4D97-AF65-F5344CB8AC3E}">
        <p14:creationId xmlns:p14="http://schemas.microsoft.com/office/powerpoint/2010/main" val="12270086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BD06C6-F656-EC4F-91D7-6D54DABD37D1}"/>
              </a:ext>
            </a:extLst>
          </p:cNvPr>
          <p:cNvPicPr>
            <a:picLocks noChangeAspect="1"/>
          </p:cNvPicPr>
          <p:nvPr/>
        </p:nvPicPr>
        <p:blipFill>
          <a:blip r:embed="rId2"/>
          <a:stretch>
            <a:fillRect/>
          </a:stretch>
        </p:blipFill>
        <p:spPr>
          <a:xfrm>
            <a:off x="2175" y="0"/>
            <a:ext cx="10252824" cy="6858000"/>
          </a:xfrm>
          <a:prstGeom prst="rect">
            <a:avLst/>
          </a:prstGeom>
        </p:spPr>
      </p:pic>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2FEB3C65-AEB2-2849-8240-ABD9C0F4A8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4345" y="116632"/>
            <a:ext cx="7406823" cy="3312368"/>
          </a:xfrm>
          <a:prstGeom prst="rect">
            <a:avLst/>
          </a:prstGeom>
        </p:spPr>
      </p:pic>
    </p:spTree>
    <p:extLst>
      <p:ext uri="{BB962C8B-B14F-4D97-AF65-F5344CB8AC3E}">
        <p14:creationId xmlns:p14="http://schemas.microsoft.com/office/powerpoint/2010/main" val="1916136199"/>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6E13A1-2370-3043-9976-FD5BDF6434F1}"/>
              </a:ext>
            </a:extLst>
          </p:cNvPr>
          <p:cNvPicPr>
            <a:picLocks noChangeAspect="1"/>
          </p:cNvPicPr>
          <p:nvPr/>
        </p:nvPicPr>
        <p:blipFill>
          <a:blip r:embed="rId2"/>
          <a:stretch>
            <a:fillRect/>
          </a:stretch>
        </p:blipFill>
        <p:spPr>
          <a:xfrm>
            <a:off x="2398913" y="4463"/>
            <a:ext cx="9793087" cy="6853537"/>
          </a:xfrm>
          <a:prstGeom prst="rect">
            <a:avLst/>
          </a:prstGeom>
        </p:spPr>
      </p:pic>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091444" y="116632"/>
            <a:ext cx="5436604" cy="504056"/>
          </a:xfrm>
          <a:prstGeom prst="rect">
            <a:avLst/>
          </a:prstGeom>
          <a:solidFill>
            <a:srgbClr val="000000">
              <a:alpha val="60000"/>
            </a:srgbClr>
          </a:solidFill>
          <a:ln>
            <a:noFill/>
          </a:ln>
          <a:extLst/>
        </p:spPr>
        <p:txBody>
          <a:bodyPr/>
          <a:lstStyle/>
          <a:p>
            <a:pPr marL="1588" indent="19050" algn="ctr" eaLnBrk="1" hangingPunct="1">
              <a:spcBef>
                <a:spcPct val="20000"/>
              </a:spcBef>
              <a:buClr>
                <a:schemeClr val="tx2"/>
              </a:buClr>
              <a:defRPr/>
            </a:pPr>
            <a:r>
              <a:rPr lang="tr-TR" sz="2400" dirty="0">
                <a:cs typeface="Arial" charset="0"/>
              </a:rPr>
              <a:t>Japonya’da depreme dayanıklı binalar.</a:t>
            </a:r>
            <a:endParaRPr lang="tr-TR" sz="20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23150B1E-2EF1-C24C-8A72-3010F1E84C8C}"/>
              </a:ext>
            </a:extLst>
          </p:cNvPr>
          <p:cNvPicPr>
            <a:picLocks noChangeAspect="1"/>
          </p:cNvPicPr>
          <p:nvPr/>
        </p:nvPicPr>
        <p:blipFill>
          <a:blip r:embed="rId5"/>
          <a:stretch>
            <a:fillRect/>
          </a:stretch>
        </p:blipFill>
        <p:spPr>
          <a:xfrm>
            <a:off x="-2975" y="3428999"/>
            <a:ext cx="4393746" cy="3424537"/>
          </a:xfrm>
          <a:prstGeom prst="rect">
            <a:avLst/>
          </a:prstGeom>
        </p:spPr>
      </p:pic>
      <p:pic>
        <p:nvPicPr>
          <p:cNvPr id="7" name="Picture 6">
            <a:extLst>
              <a:ext uri="{FF2B5EF4-FFF2-40B4-BE49-F238E27FC236}">
                <a16:creationId xmlns:a16="http://schemas.microsoft.com/office/drawing/2014/main" id="{A3673688-1367-7C45-B3B6-50D877B35916}"/>
              </a:ext>
            </a:extLst>
          </p:cNvPr>
          <p:cNvPicPr>
            <a:picLocks noChangeAspect="1"/>
          </p:cNvPicPr>
          <p:nvPr/>
        </p:nvPicPr>
        <p:blipFill rotWithShape="1">
          <a:blip r:embed="rId6"/>
          <a:srcRect b="17713"/>
          <a:stretch/>
        </p:blipFill>
        <p:spPr>
          <a:xfrm>
            <a:off x="0" y="699387"/>
            <a:ext cx="4390771" cy="2736304"/>
          </a:xfrm>
          <a:prstGeom prst="rect">
            <a:avLst/>
          </a:prstGeom>
        </p:spPr>
      </p:pic>
    </p:spTree>
    <p:extLst>
      <p:ext uri="{BB962C8B-B14F-4D97-AF65-F5344CB8AC3E}">
        <p14:creationId xmlns:p14="http://schemas.microsoft.com/office/powerpoint/2010/main" val="35067138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16932"/>
            <a:ext cx="12192000" cy="4068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3"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endParaRPr lang="en-US" sz="2400">
              <a:solidFill>
                <a:srgbClr val="FFFFFF"/>
              </a:solidFill>
              <a:latin typeface="New York" charset="-94"/>
            </a:endParaRPr>
          </a:p>
        </p:txBody>
      </p:sp>
      <p:sp>
        <p:nvSpPr>
          <p:cNvPr id="232451" name="Rectangle 3"/>
          <p:cNvSpPr>
            <a:spLocks noChangeArrowheads="1"/>
          </p:cNvSpPr>
          <p:nvPr/>
        </p:nvSpPr>
        <p:spPr bwMode="auto">
          <a:xfrm>
            <a:off x="1666875" y="836502"/>
            <a:ext cx="8821738" cy="3780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rgbClr val="BAD41A"/>
              </a:buClr>
              <a:defRPr/>
            </a:pPr>
            <a:r>
              <a:rPr lang="tr-TR" sz="3200" dirty="0">
                <a:solidFill>
                  <a:srgbClr val="000000"/>
                </a:solidFill>
              </a:rPr>
              <a:t>Allah her insana, insanca bir hayat sürebilmesi için elverişli ortamı hazırladı. Ama özellikle yöneticilerin ve sömürgeci ülkelerin aç gözlülüğü ve hırsı nedeniyle birçok insan zor durumda kalabiliyor. Allah tüm insanları halife olarak atamakla </a:t>
            </a:r>
            <a:r>
              <a:rPr lang="tr-TR" sz="1800" b="1" i="1" dirty="0">
                <a:solidFill>
                  <a:srgbClr val="00B050"/>
                </a:solidFill>
              </a:rPr>
              <a:t>(Kur’an, Bakara [2] 30)</a:t>
            </a:r>
            <a:r>
              <a:rPr lang="tr-TR" sz="3200" dirty="0">
                <a:solidFill>
                  <a:srgbClr val="000000"/>
                </a:solidFill>
              </a:rPr>
              <a:t>, sorumluluğu onlara vermiştir. </a:t>
            </a:r>
          </a:p>
        </p:txBody>
      </p:sp>
      <p:sp>
        <p:nvSpPr>
          <p:cNvPr id="5" name="Rectangle 3">
            <a:extLst>
              <a:ext uri="{FF2B5EF4-FFF2-40B4-BE49-F238E27FC236}">
                <a16:creationId xmlns:a16="http://schemas.microsoft.com/office/drawing/2014/main" id="{81E9600F-54A9-9D48-9B91-49C4EC0C3190}"/>
              </a:ext>
            </a:extLst>
          </p:cNvPr>
          <p:cNvSpPr>
            <a:spLocks noChangeArrowheads="1"/>
          </p:cNvSpPr>
          <p:nvPr/>
        </p:nvSpPr>
        <p:spPr bwMode="auto">
          <a:xfrm>
            <a:off x="1666813" y="152637"/>
            <a:ext cx="8821800" cy="68386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BAD41A"/>
              </a:buClr>
            </a:pPr>
            <a:r>
              <a:rPr lang="tr-TR" sz="3600" b="1" dirty="0">
                <a:solidFill>
                  <a:srgbClr val="FFFFFF"/>
                </a:solidFill>
                <a:cs typeface="Arial" charset="0"/>
              </a:rPr>
              <a:t>Neden Açlıktan Ölen İnsanlar Vardır?</a:t>
            </a:r>
          </a:p>
        </p:txBody>
      </p:sp>
    </p:spTree>
    <p:extLst>
      <p:ext uri="{BB962C8B-B14F-4D97-AF65-F5344CB8AC3E}">
        <p14:creationId xmlns:p14="http://schemas.microsoft.com/office/powerpoint/2010/main" val="23452033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32451"/>
                                        </p:tgtEl>
                                        <p:attrNameLst>
                                          <p:attrName>style.visibility</p:attrName>
                                        </p:attrNameLst>
                                      </p:cBhvr>
                                      <p:to>
                                        <p:strVal val="visible"/>
                                      </p:to>
                                    </p:set>
                                    <p:animEffect transition="in" filter="fade">
                                      <p:cBhvr>
                                        <p:cTn id="7" dur="2000"/>
                                        <p:tgtEl>
                                          <p:spTgt spid="2324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1" grpId="0"/>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13BBDF19-E90D-8F48-8230-EA4A81C407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16932"/>
            <a:ext cx="12192000" cy="4068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3"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endParaRPr lang="en-US" sz="2400">
              <a:solidFill>
                <a:srgbClr val="FFFFFF"/>
              </a:solidFill>
              <a:latin typeface="New York" charset="-94"/>
            </a:endParaRPr>
          </a:p>
        </p:txBody>
      </p:sp>
      <p:sp>
        <p:nvSpPr>
          <p:cNvPr id="232451" name="Rectangle 3"/>
          <p:cNvSpPr>
            <a:spLocks noChangeArrowheads="1"/>
          </p:cNvSpPr>
          <p:nvPr/>
        </p:nvSpPr>
        <p:spPr bwMode="auto">
          <a:xfrm>
            <a:off x="1811524" y="152636"/>
            <a:ext cx="8677089" cy="3132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rgbClr val="BAD41A"/>
              </a:buClr>
              <a:defRPr/>
            </a:pPr>
            <a:r>
              <a:rPr lang="tr-TR" sz="3200" dirty="0">
                <a:solidFill>
                  <a:srgbClr val="000000"/>
                </a:solidFill>
              </a:rPr>
              <a:t>Yöneticiler adalet kurumunu ve diğer toplumsal dengeleri bozmuşlarsa, Allah bunun hesabını elbette onlardan soracaktır. Bize düşen, elimizden geldiğince israftan kaçınmak, güvenilir yardım kuruluşlarıyla zor durumda kalan insanlara yardımcı olmaya çalışmaktır. </a:t>
            </a:r>
          </a:p>
        </p:txBody>
      </p:sp>
    </p:spTree>
    <p:extLst>
      <p:ext uri="{BB962C8B-B14F-4D97-AF65-F5344CB8AC3E}">
        <p14:creationId xmlns:p14="http://schemas.microsoft.com/office/powerpoint/2010/main" val="29246368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32451"/>
                                        </p:tgtEl>
                                        <p:attrNameLst>
                                          <p:attrName>style.visibility</p:attrName>
                                        </p:attrNameLst>
                                      </p:cBhvr>
                                      <p:to>
                                        <p:strVal val="visible"/>
                                      </p:to>
                                    </p:set>
                                    <p:animEffect transition="in" filter="fade">
                                      <p:cBhvr>
                                        <p:cTn id="7" dur="2000"/>
                                        <p:tgtEl>
                                          <p:spTgt spid="232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1"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9352765D-70BA-1849-BB43-1520ACE42F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16932"/>
            <a:ext cx="12192000" cy="4068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3"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endParaRPr lang="en-US" sz="2400">
              <a:solidFill>
                <a:srgbClr val="FFFFFF"/>
              </a:solidFill>
              <a:latin typeface="New York" charset="-94"/>
            </a:endParaRPr>
          </a:p>
        </p:txBody>
      </p:sp>
      <p:sp>
        <p:nvSpPr>
          <p:cNvPr id="232451" name="Rectangle 3"/>
          <p:cNvSpPr>
            <a:spLocks noChangeArrowheads="1"/>
          </p:cNvSpPr>
          <p:nvPr/>
        </p:nvSpPr>
        <p:spPr bwMode="auto">
          <a:xfrm>
            <a:off x="2172072" y="80628"/>
            <a:ext cx="7956377"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rgbClr val="BAD41A"/>
              </a:buClr>
              <a:defRPr/>
            </a:pPr>
            <a:r>
              <a:rPr lang="tr-TR" sz="3200" dirty="0">
                <a:solidFill>
                  <a:srgbClr val="0070C0"/>
                </a:solidFill>
              </a:rPr>
              <a:t>“</a:t>
            </a:r>
            <a:r>
              <a:rPr lang="tr-TR" sz="3200" b="1" dirty="0">
                <a:solidFill>
                  <a:srgbClr val="0070C0"/>
                </a:solidFill>
              </a:rPr>
              <a:t>Allah’ın size rızık olarak verdiklerinden, hayra sarf ediniz</a:t>
            </a:r>
            <a:r>
              <a:rPr lang="tr-TR" sz="3200" dirty="0">
                <a:solidFill>
                  <a:srgbClr val="0070C0"/>
                </a:solidFill>
              </a:rPr>
              <a:t>” denildiğinde kâfirler </a:t>
            </a:r>
            <a:r>
              <a:rPr lang="tr-TR" sz="3200" dirty="0" err="1">
                <a:solidFill>
                  <a:srgbClr val="0070C0"/>
                </a:solidFill>
              </a:rPr>
              <a:t>Mü’minlere</a:t>
            </a:r>
            <a:r>
              <a:rPr lang="tr-TR" sz="3200" dirty="0">
                <a:solidFill>
                  <a:srgbClr val="0070C0"/>
                </a:solidFill>
              </a:rPr>
              <a:t> şöyle derler: “</a:t>
            </a:r>
            <a:r>
              <a:rPr lang="tr-TR" sz="3200" b="1" dirty="0">
                <a:solidFill>
                  <a:srgbClr val="0070C0"/>
                </a:solidFill>
              </a:rPr>
              <a:t>Allah’ın dilediği taktirde doyuracağı kimseleri biz mi doyuracağız? Siz gerçekten apaçık bir sapkınlık içindesiniz</a:t>
            </a:r>
            <a:r>
              <a:rPr lang="tr-TR" sz="3200" dirty="0">
                <a:solidFill>
                  <a:srgbClr val="0070C0"/>
                </a:solidFill>
              </a:rPr>
              <a:t>.”</a:t>
            </a:r>
            <a:r>
              <a:rPr lang="tr-TR" sz="3200" dirty="0">
                <a:solidFill>
                  <a:srgbClr val="FFC000"/>
                </a:solidFill>
              </a:rPr>
              <a:t> </a:t>
            </a:r>
            <a:r>
              <a:rPr lang="tr-TR" sz="2000" b="1" i="1" dirty="0">
                <a:solidFill>
                  <a:srgbClr val="00B0F0"/>
                </a:solidFill>
              </a:rPr>
              <a:t>(Kur’an, Yasin [36] 47).</a:t>
            </a:r>
          </a:p>
        </p:txBody>
      </p:sp>
    </p:spTree>
    <p:extLst>
      <p:ext uri="{BB962C8B-B14F-4D97-AF65-F5344CB8AC3E}">
        <p14:creationId xmlns:p14="http://schemas.microsoft.com/office/powerpoint/2010/main" val="36482584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32451"/>
                                        </p:tgtEl>
                                        <p:attrNameLst>
                                          <p:attrName>style.visibility</p:attrName>
                                        </p:attrNameLst>
                                      </p:cBhvr>
                                      <p:to>
                                        <p:strVal val="visible"/>
                                      </p:to>
                                    </p:set>
                                    <p:animEffect transition="in" filter="fade">
                                      <p:cBhvr>
                                        <p:cTn id="7" dur="2000"/>
                                        <p:tgtEl>
                                          <p:spTgt spid="232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1"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3"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endParaRPr lang="en-US" sz="2400">
              <a:solidFill>
                <a:srgbClr val="FFFFFF"/>
              </a:solidFill>
              <a:latin typeface="New York" charset="-94"/>
            </a:endParaRPr>
          </a:p>
        </p:txBody>
      </p:sp>
      <p:pic>
        <p:nvPicPr>
          <p:cNvPr id="4" name="Picture 3"/>
          <p:cNvPicPr>
            <a:picLocks noChangeAspect="1"/>
          </p:cNvPicPr>
          <p:nvPr/>
        </p:nvPicPr>
        <p:blipFill rotWithShape="1">
          <a:blip r:embed="rId2"/>
          <a:srcRect l="3042"/>
          <a:stretch/>
        </p:blipFill>
        <p:spPr>
          <a:xfrm>
            <a:off x="875420" y="-6288"/>
            <a:ext cx="5738180" cy="6858000"/>
          </a:xfrm>
          <a:prstGeom prst="rect">
            <a:avLst/>
          </a:prstGeom>
        </p:spPr>
      </p:pic>
      <p:pic>
        <p:nvPicPr>
          <p:cNvPr id="5" name="Picture 4"/>
          <p:cNvPicPr>
            <a:picLocks noChangeAspect="1"/>
          </p:cNvPicPr>
          <p:nvPr/>
        </p:nvPicPr>
        <p:blipFill rotWithShape="1">
          <a:blip r:embed="rId3"/>
          <a:srcRect b="5760"/>
          <a:stretch/>
        </p:blipFill>
        <p:spPr>
          <a:xfrm>
            <a:off x="6578570" y="0"/>
            <a:ext cx="5613430" cy="3322174"/>
          </a:xfrm>
          <a:prstGeom prst="rect">
            <a:avLst/>
          </a:prstGeom>
        </p:spPr>
      </p:pic>
    </p:spTree>
    <p:extLst>
      <p:ext uri="{BB962C8B-B14F-4D97-AF65-F5344CB8AC3E}">
        <p14:creationId xmlns:p14="http://schemas.microsoft.com/office/powerpoint/2010/main" val="365537095"/>
      </p:ext>
    </p:extLst>
  </p:cSld>
  <p:clrMapOvr>
    <a:masterClrMapping/>
  </p:clrMapOvr>
  <p:transition spd="slow">
    <p:fade/>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36F46F-DB5B-4B4B-98CE-A61A4EDEB88C}"/>
              </a:ext>
            </a:extLst>
          </p:cNvPr>
          <p:cNvPicPr>
            <a:picLocks noChangeAspect="1"/>
          </p:cNvPicPr>
          <p:nvPr/>
        </p:nvPicPr>
        <p:blipFill>
          <a:blip r:embed="rId2"/>
          <a:stretch>
            <a:fillRect/>
          </a:stretch>
        </p:blipFill>
        <p:spPr>
          <a:xfrm>
            <a:off x="5724636" y="-1014"/>
            <a:ext cx="6456040" cy="3228020"/>
          </a:xfrm>
          <a:prstGeom prst="rect">
            <a:avLst/>
          </a:prstGeom>
        </p:spPr>
      </p:pic>
      <p:pic>
        <p:nvPicPr>
          <p:cNvPr id="5" name="Picture 4"/>
          <p:cNvPicPr>
            <a:picLocks noChangeAspect="1"/>
          </p:cNvPicPr>
          <p:nvPr/>
        </p:nvPicPr>
        <p:blipFill rotWithShape="1">
          <a:blip r:embed="rId3"/>
          <a:srcRect l="5901" t="6181" r="1569" b="5801"/>
          <a:stretch/>
        </p:blipFill>
        <p:spPr>
          <a:xfrm>
            <a:off x="4935" y="2240868"/>
            <a:ext cx="7310941" cy="3986575"/>
          </a:xfrm>
          <a:prstGeom prst="rect">
            <a:avLst/>
          </a:prstGeom>
        </p:spPr>
      </p:pic>
    </p:spTree>
    <p:extLst>
      <p:ext uri="{BB962C8B-B14F-4D97-AF65-F5344CB8AC3E}">
        <p14:creationId xmlns:p14="http://schemas.microsoft.com/office/powerpoint/2010/main" val="671915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8701"/>
          <a:stretch/>
        </p:blipFill>
        <p:spPr>
          <a:xfrm>
            <a:off x="1524000" y="209178"/>
            <a:ext cx="9144000" cy="4695986"/>
          </a:xfrm>
          <a:prstGeom prst="rect">
            <a:avLst/>
          </a:prstGeom>
        </p:spPr>
      </p:pic>
    </p:spTree>
    <p:extLst>
      <p:ext uri="{BB962C8B-B14F-4D97-AF65-F5344CB8AC3E}">
        <p14:creationId xmlns:p14="http://schemas.microsoft.com/office/powerpoint/2010/main" val="4267256129"/>
      </p:ext>
    </p:extLst>
  </p:cSld>
  <p:clrMapOvr>
    <a:masterClrMapping/>
  </p:clrMapOvr>
  <p:transition spd="slow">
    <p:fade/>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45DD18-C3CC-0849-BACF-6CE763DEC446}"/>
              </a:ext>
            </a:extLst>
          </p:cNvPr>
          <p:cNvPicPr>
            <a:picLocks noChangeAspect="1"/>
          </p:cNvPicPr>
          <p:nvPr/>
        </p:nvPicPr>
        <p:blipFill>
          <a:blip r:embed="rId2"/>
          <a:stretch>
            <a:fillRect/>
          </a:stretch>
        </p:blipFill>
        <p:spPr>
          <a:xfrm>
            <a:off x="4064000" y="2286000"/>
            <a:ext cx="8128000" cy="4572000"/>
          </a:xfrm>
          <a:prstGeom prst="rect">
            <a:avLst/>
          </a:prstGeom>
        </p:spPr>
      </p:pic>
      <p:sp>
        <p:nvSpPr>
          <p:cNvPr id="3" name="Rectangle 3">
            <a:extLst>
              <a:ext uri="{FF2B5EF4-FFF2-40B4-BE49-F238E27FC236}">
                <a16:creationId xmlns:a16="http://schemas.microsoft.com/office/drawing/2014/main" id="{27F7756F-FB36-EF40-BB5E-9B051C4899AD}"/>
              </a:ext>
            </a:extLst>
          </p:cNvPr>
          <p:cNvSpPr>
            <a:spLocks noChangeArrowheads="1"/>
          </p:cNvSpPr>
          <p:nvPr/>
        </p:nvSpPr>
        <p:spPr bwMode="auto">
          <a:xfrm>
            <a:off x="2639616" y="296652"/>
            <a:ext cx="6948646"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rgbClr val="BAD41A"/>
              </a:buClr>
              <a:defRPr/>
            </a:pPr>
            <a:r>
              <a:rPr lang="tr-TR" sz="3200" dirty="0">
                <a:solidFill>
                  <a:srgbClr val="000000"/>
                </a:solidFill>
              </a:rPr>
              <a:t>Dünyadaki açlık ve sefaletin nedeni yoksulları doyuramadığımızdan değil, zenginleri doyuramadığımızdandır.</a:t>
            </a:r>
          </a:p>
        </p:txBody>
      </p:sp>
      <p:pic>
        <p:nvPicPr>
          <p:cNvPr id="2" name="Picture 1">
            <a:extLst>
              <a:ext uri="{FF2B5EF4-FFF2-40B4-BE49-F238E27FC236}">
                <a16:creationId xmlns:a16="http://schemas.microsoft.com/office/drawing/2014/main" id="{B39C7480-A4EC-7E49-8F0D-F10ECB325C31}"/>
              </a:ext>
            </a:extLst>
          </p:cNvPr>
          <p:cNvPicPr>
            <a:picLocks noChangeAspect="1"/>
          </p:cNvPicPr>
          <p:nvPr/>
        </p:nvPicPr>
        <p:blipFill>
          <a:blip r:embed="rId3"/>
          <a:stretch>
            <a:fillRect/>
          </a:stretch>
        </p:blipFill>
        <p:spPr>
          <a:xfrm>
            <a:off x="17939" y="2286000"/>
            <a:ext cx="6096000" cy="4572000"/>
          </a:xfrm>
          <a:prstGeom prst="rect">
            <a:avLst/>
          </a:prstGeom>
        </p:spPr>
      </p:pic>
    </p:spTree>
    <p:extLst>
      <p:ext uri="{BB962C8B-B14F-4D97-AF65-F5344CB8AC3E}">
        <p14:creationId xmlns:p14="http://schemas.microsoft.com/office/powerpoint/2010/main" val="3579069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5"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solidFill>
                <a:srgbClr val="FFFFFF"/>
              </a:solidFill>
              <a:latin typeface="New York" charset="-94"/>
            </a:endParaRPr>
          </a:p>
        </p:txBody>
      </p:sp>
      <p:sp>
        <p:nvSpPr>
          <p:cNvPr id="240643" name="Rectangle 3"/>
          <p:cNvSpPr>
            <a:spLocks noChangeArrowheads="1"/>
          </p:cNvSpPr>
          <p:nvPr/>
        </p:nvSpPr>
        <p:spPr bwMode="auto">
          <a:xfrm>
            <a:off x="1919289" y="764704"/>
            <a:ext cx="8389937" cy="2016894"/>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rgbClr val="BAD41A"/>
              </a:buClr>
            </a:pPr>
            <a:r>
              <a:rPr lang="tr-TR" sz="3200" dirty="0" err="1">
                <a:solidFill>
                  <a:srgbClr val="FFFFFF"/>
                </a:solidFill>
                <a:cs typeface="Arial" charset="0"/>
              </a:rPr>
              <a:t>Duoteizm</a:t>
            </a:r>
            <a:r>
              <a:rPr lang="tr-TR" sz="3200" dirty="0">
                <a:solidFill>
                  <a:srgbClr val="FFFFFF"/>
                </a:solidFill>
                <a:cs typeface="Arial" charset="0"/>
              </a:rPr>
              <a:t> </a:t>
            </a:r>
            <a:r>
              <a:rPr lang="tr-TR" sz="2800" i="1" dirty="0">
                <a:solidFill>
                  <a:srgbClr val="FFFFFF">
                    <a:lumMod val="75000"/>
                  </a:srgbClr>
                </a:solidFill>
                <a:cs typeface="Arial" charset="0"/>
              </a:rPr>
              <a:t>(</a:t>
            </a:r>
            <a:r>
              <a:rPr lang="tr-TR" sz="2800" i="1" dirty="0" err="1">
                <a:solidFill>
                  <a:srgbClr val="FFFFFF">
                    <a:lumMod val="75000"/>
                  </a:srgbClr>
                </a:solidFill>
                <a:cs typeface="Arial" charset="0"/>
              </a:rPr>
              <a:t>Dualizm</a:t>
            </a:r>
            <a:r>
              <a:rPr lang="tr-TR" sz="2800" i="1" dirty="0">
                <a:solidFill>
                  <a:srgbClr val="FFFFFF">
                    <a:lumMod val="75000"/>
                  </a:srgbClr>
                </a:solidFill>
                <a:cs typeface="Arial" charset="0"/>
              </a:rPr>
              <a:t>)</a:t>
            </a:r>
            <a:r>
              <a:rPr lang="tr-TR" sz="3200" dirty="0">
                <a:solidFill>
                  <a:srgbClr val="FFFFFF"/>
                </a:solidFill>
                <a:cs typeface="Arial" charset="0"/>
              </a:rPr>
              <a:t>, çift tanrıcılık demektir. </a:t>
            </a:r>
            <a:r>
              <a:rPr lang="tr-TR" sz="3200" dirty="0" err="1">
                <a:solidFill>
                  <a:srgbClr val="FFFFFF"/>
                </a:solidFill>
                <a:cs typeface="Arial" charset="0"/>
              </a:rPr>
              <a:t>Zerdüştlük’te</a:t>
            </a:r>
            <a:r>
              <a:rPr lang="tr-TR" sz="3200" dirty="0">
                <a:solidFill>
                  <a:srgbClr val="FFFFFF"/>
                </a:solidFill>
                <a:cs typeface="Arial" charset="0"/>
              </a:rPr>
              <a:t> iki tanrı vardır: </a:t>
            </a:r>
            <a:r>
              <a:rPr lang="tr-TR" sz="3200" dirty="0">
                <a:solidFill>
                  <a:srgbClr val="92D050"/>
                </a:solidFill>
                <a:cs typeface="Arial" charset="0"/>
              </a:rPr>
              <a:t>Hürmüz</a:t>
            </a:r>
            <a:r>
              <a:rPr lang="tr-TR" sz="3200" dirty="0">
                <a:solidFill>
                  <a:srgbClr val="FFFFFF"/>
                </a:solidFill>
                <a:cs typeface="Arial" charset="0"/>
              </a:rPr>
              <a:t> </a:t>
            </a:r>
            <a:r>
              <a:rPr lang="tr-TR" sz="2800" i="1" dirty="0">
                <a:solidFill>
                  <a:srgbClr val="FFFFFF">
                    <a:lumMod val="75000"/>
                  </a:srgbClr>
                </a:solidFill>
                <a:cs typeface="Arial" charset="0"/>
              </a:rPr>
              <a:t>(iyilik)</a:t>
            </a:r>
            <a:r>
              <a:rPr lang="tr-TR" sz="3200" dirty="0">
                <a:solidFill>
                  <a:srgbClr val="FFFFFF"/>
                </a:solidFill>
                <a:cs typeface="Arial" charset="0"/>
              </a:rPr>
              <a:t>, </a:t>
            </a:r>
            <a:r>
              <a:rPr lang="tr-TR" sz="3200" dirty="0">
                <a:solidFill>
                  <a:srgbClr val="92D050"/>
                </a:solidFill>
                <a:cs typeface="Arial" charset="0"/>
              </a:rPr>
              <a:t>Ehrimen</a:t>
            </a:r>
            <a:r>
              <a:rPr lang="tr-TR" sz="3200" dirty="0">
                <a:solidFill>
                  <a:srgbClr val="FFFFFF"/>
                </a:solidFill>
                <a:cs typeface="Arial" charset="0"/>
              </a:rPr>
              <a:t> </a:t>
            </a:r>
            <a:r>
              <a:rPr lang="tr-TR" sz="2800" i="1" dirty="0">
                <a:solidFill>
                  <a:srgbClr val="FFFFFF">
                    <a:lumMod val="75000"/>
                  </a:srgbClr>
                </a:solidFill>
                <a:cs typeface="Arial" charset="0"/>
              </a:rPr>
              <a:t>(kötülük)</a:t>
            </a:r>
            <a:r>
              <a:rPr lang="tr-TR" sz="3200" dirty="0">
                <a:solidFill>
                  <a:srgbClr val="FFFFFF"/>
                </a:solidFill>
                <a:cs typeface="Arial" charset="0"/>
              </a:rPr>
              <a:t>. Taoizm’de, yaratıcı Tao’dan oluşan </a:t>
            </a:r>
            <a:r>
              <a:rPr lang="tr-TR" sz="3200" dirty="0" err="1">
                <a:solidFill>
                  <a:srgbClr val="92D050"/>
                </a:solidFill>
                <a:cs typeface="Arial" charset="0"/>
              </a:rPr>
              <a:t>Yin</a:t>
            </a:r>
            <a:r>
              <a:rPr lang="tr-TR" sz="3200" dirty="0">
                <a:solidFill>
                  <a:srgbClr val="FFFFFF"/>
                </a:solidFill>
                <a:cs typeface="Arial" charset="0"/>
              </a:rPr>
              <a:t> ve </a:t>
            </a:r>
            <a:r>
              <a:rPr lang="tr-TR" sz="3200" dirty="0" err="1">
                <a:solidFill>
                  <a:srgbClr val="92D050"/>
                </a:solidFill>
                <a:cs typeface="Arial" charset="0"/>
              </a:rPr>
              <a:t>Yang</a:t>
            </a:r>
            <a:r>
              <a:rPr lang="tr-TR" sz="3200" dirty="0">
                <a:solidFill>
                  <a:srgbClr val="FFFFFF"/>
                </a:solidFill>
                <a:cs typeface="Arial" charset="0"/>
              </a:rPr>
              <a:t> vardır. </a:t>
            </a:r>
          </a:p>
        </p:txBody>
      </p:sp>
      <p:sp>
        <p:nvSpPr>
          <p:cNvPr id="7" name="Rectangle 3"/>
          <p:cNvSpPr>
            <a:spLocks noChangeArrowheads="1"/>
          </p:cNvSpPr>
          <p:nvPr/>
        </p:nvSpPr>
        <p:spPr bwMode="auto">
          <a:xfrm>
            <a:off x="3863752" y="152401"/>
            <a:ext cx="4462910" cy="6127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BAD41A"/>
              </a:buClr>
            </a:pPr>
            <a:r>
              <a:rPr lang="tr-TR" sz="3600" b="1" dirty="0" err="1">
                <a:solidFill>
                  <a:srgbClr val="FFFFFF"/>
                </a:solidFill>
              </a:rPr>
              <a:t>Duoteizm</a:t>
            </a:r>
            <a:r>
              <a:rPr lang="tr-TR" sz="3600" b="1" dirty="0">
                <a:solidFill>
                  <a:srgbClr val="FFFFFF"/>
                </a:solidFill>
              </a:rPr>
              <a:t>/</a:t>
            </a:r>
            <a:r>
              <a:rPr lang="tr-TR" sz="3600" b="1" dirty="0" err="1">
                <a:solidFill>
                  <a:srgbClr val="FFFFFF"/>
                </a:solidFill>
              </a:rPr>
              <a:t>Dualizm</a:t>
            </a:r>
            <a:endParaRPr lang="tr-TR" sz="3600" b="1" dirty="0">
              <a:solidFill>
                <a:srgbClr val="FFFFFF"/>
              </a:solidFill>
            </a:endParaRPr>
          </a:p>
        </p:txBody>
      </p:sp>
      <p:pic>
        <p:nvPicPr>
          <p:cNvPr id="13323" name="Picture 11" descr="C:\Users\LOMUS\Pictures\YinYa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1282" y="2337978"/>
            <a:ext cx="31432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8" name="Rectangle 8"/>
          <p:cNvSpPr>
            <a:spLocks noChangeArrowheads="1"/>
          </p:cNvSpPr>
          <p:nvPr/>
        </p:nvSpPr>
        <p:spPr bwMode="auto">
          <a:xfrm>
            <a:off x="7717601" y="3735480"/>
            <a:ext cx="31638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588" algn="ctr" eaLnBrk="1" hangingPunct="1">
              <a:spcBef>
                <a:spcPct val="20000"/>
              </a:spcBef>
              <a:buClr>
                <a:srgbClr val="BAD41A"/>
              </a:buClr>
            </a:pPr>
            <a:r>
              <a:rPr lang="tr-TR" sz="1700" dirty="0" err="1">
                <a:solidFill>
                  <a:srgbClr val="000000"/>
                </a:solidFill>
                <a:cs typeface="Arial" charset="0"/>
              </a:rPr>
              <a:t>Yin</a:t>
            </a:r>
            <a:r>
              <a:rPr lang="tr-TR" sz="1700" dirty="0">
                <a:solidFill>
                  <a:srgbClr val="000000"/>
                </a:solidFill>
                <a:cs typeface="Arial" charset="0"/>
              </a:rPr>
              <a:t>                         </a:t>
            </a:r>
            <a:r>
              <a:rPr lang="tr-TR" sz="1700" dirty="0" err="1">
                <a:solidFill>
                  <a:srgbClr val="FFFFFF"/>
                </a:solidFill>
                <a:cs typeface="Arial" charset="0"/>
              </a:rPr>
              <a:t>Yang</a:t>
            </a:r>
            <a:endParaRPr lang="tr-TR" sz="1700" dirty="0">
              <a:solidFill>
                <a:srgbClr val="FFFFFF"/>
              </a:solidFill>
            </a:endParaRPr>
          </a:p>
        </p:txBody>
      </p:sp>
    </p:spTree>
    <p:extLst>
      <p:ext uri="{BB962C8B-B14F-4D97-AF65-F5344CB8AC3E}">
        <p14:creationId xmlns:p14="http://schemas.microsoft.com/office/powerpoint/2010/main" val="28580598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240643"/>
                                        </p:tgtEl>
                                        <p:attrNameLst>
                                          <p:attrName>style.visibility</p:attrName>
                                        </p:attrNameLst>
                                      </p:cBhvr>
                                      <p:to>
                                        <p:strVal val="visible"/>
                                      </p:to>
                                    </p:set>
                                    <p:animEffect transition="in" filter="fade">
                                      <p:cBhvr>
                                        <p:cTn id="12" dur="2000"/>
                                        <p:tgtEl>
                                          <p:spTgt spid="2406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3323"/>
                                        </p:tgtEl>
                                        <p:attrNameLst>
                                          <p:attrName>style.visibility</p:attrName>
                                        </p:attrNameLst>
                                      </p:cBhvr>
                                      <p:to>
                                        <p:strVal val="visible"/>
                                      </p:to>
                                    </p:set>
                                    <p:animEffect transition="in" filter="fade">
                                      <p:cBhvr>
                                        <p:cTn id="17" dur="2000"/>
                                        <p:tgtEl>
                                          <p:spTgt spid="1332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40648"/>
                                        </p:tgtEl>
                                        <p:attrNameLst>
                                          <p:attrName>style.visibility</p:attrName>
                                        </p:attrNameLst>
                                      </p:cBhvr>
                                      <p:to>
                                        <p:strVal val="visible"/>
                                      </p:to>
                                    </p:set>
                                    <p:animEffect transition="in" filter="fade">
                                      <p:cBhvr>
                                        <p:cTn id="20" dur="2000"/>
                                        <p:tgtEl>
                                          <p:spTgt spid="2406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3" grpId="0" animBg="1"/>
      <p:bldP spid="7" grpId="0" animBg="1"/>
      <p:bldP spid="240648"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0"/>
            <a:ext cx="5436097" cy="4077072"/>
          </a:xfrm>
          <a:prstGeom prst="rect">
            <a:avLst/>
          </a:prstGeom>
        </p:spPr>
      </p:pic>
      <p:pic>
        <p:nvPicPr>
          <p:cNvPr id="4" name="Picture 3"/>
          <p:cNvPicPr>
            <a:picLocks noChangeAspect="1"/>
          </p:cNvPicPr>
          <p:nvPr/>
        </p:nvPicPr>
        <p:blipFill>
          <a:blip r:embed="rId3"/>
          <a:stretch>
            <a:fillRect/>
          </a:stretch>
        </p:blipFill>
        <p:spPr>
          <a:xfrm>
            <a:off x="6096000" y="2996952"/>
            <a:ext cx="5446880" cy="3848200"/>
          </a:xfrm>
          <a:prstGeom prst="rect">
            <a:avLst/>
          </a:prstGeom>
        </p:spPr>
      </p:pic>
      <p:sp>
        <p:nvSpPr>
          <p:cNvPr id="5123"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endParaRPr lang="en-US" sz="2400">
              <a:solidFill>
                <a:srgbClr val="FFFFFF"/>
              </a:solidFill>
              <a:latin typeface="New York" charset="-94"/>
            </a:endParaRPr>
          </a:p>
        </p:txBody>
      </p:sp>
      <p:pic>
        <p:nvPicPr>
          <p:cNvPr id="7" name="Picture 5">
            <a:extLst>
              <a:ext uri="{FF2B5EF4-FFF2-40B4-BE49-F238E27FC236}">
                <a16:creationId xmlns:a16="http://schemas.microsoft.com/office/drawing/2014/main" id="{3DB809F3-0C8B-BF40-A9AC-990967FF2D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096" y="-10274"/>
            <a:ext cx="5231904" cy="6855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3"/>
          <p:cNvSpPr>
            <a:spLocks noChangeArrowheads="1"/>
          </p:cNvSpPr>
          <p:nvPr/>
        </p:nvSpPr>
        <p:spPr bwMode="auto">
          <a:xfrm>
            <a:off x="4619836" y="2117932"/>
            <a:ext cx="2934580" cy="1599100"/>
          </a:xfrm>
          <a:prstGeom prst="rect">
            <a:avLst/>
          </a:prstGeom>
          <a:solidFill>
            <a:srgbClr val="000000">
              <a:alpha val="60000"/>
            </a:srgbClr>
          </a:solidFill>
          <a:ln>
            <a:noFill/>
          </a:ln>
          <a:extLst/>
        </p:spPr>
        <p:txBody>
          <a:bodyPr/>
          <a:lstStyle/>
          <a:p>
            <a:pPr marL="1588" indent="19050" algn="ctr" eaLnBrk="1" hangingPunct="1">
              <a:spcBef>
                <a:spcPct val="20000"/>
              </a:spcBef>
              <a:buClr>
                <a:srgbClr val="BAD41A"/>
              </a:buClr>
              <a:defRPr/>
            </a:pPr>
            <a:r>
              <a:rPr lang="tr-TR" sz="3200" b="1" dirty="0"/>
              <a:t>Açlık yok, doymayan zenginler var!</a:t>
            </a:r>
            <a:endParaRPr lang="tr-TR" sz="2000" b="1" i="1" dirty="0"/>
          </a:p>
        </p:txBody>
      </p:sp>
      <p:sp>
        <p:nvSpPr>
          <p:cNvPr id="8" name="Rectangle 3">
            <a:extLst>
              <a:ext uri="{FF2B5EF4-FFF2-40B4-BE49-F238E27FC236}">
                <a16:creationId xmlns:a16="http://schemas.microsoft.com/office/drawing/2014/main" id="{EE68CCC9-A1A6-FD4A-A346-FA9454FC0FC4}"/>
              </a:ext>
            </a:extLst>
          </p:cNvPr>
          <p:cNvSpPr>
            <a:spLocks noChangeArrowheads="1"/>
          </p:cNvSpPr>
          <p:nvPr/>
        </p:nvSpPr>
        <p:spPr bwMode="auto">
          <a:xfrm>
            <a:off x="1524000" y="44451"/>
            <a:ext cx="9144000" cy="1008063"/>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rgbClr val="BAD41A"/>
              </a:buClr>
              <a:defRPr/>
            </a:pPr>
            <a:r>
              <a:rPr lang="tr-TR" sz="2800" dirty="0">
                <a:solidFill>
                  <a:srgbClr val="FFFF99"/>
                </a:solidFill>
                <a:cs typeface="Arial" charset="0"/>
              </a:rPr>
              <a:t>‘‘…o mal ve nimetler, sizden yalnızca zenginler arasında dönüp duran bir kudret aracı olmasın.’’ </a:t>
            </a:r>
            <a:r>
              <a:rPr lang="tr-TR" sz="1600" b="1" i="1" dirty="0">
                <a:solidFill>
                  <a:srgbClr val="370C5A">
                    <a:lumMod val="20000"/>
                    <a:lumOff val="80000"/>
                  </a:srgbClr>
                </a:solidFill>
                <a:cs typeface="Arial" charset="0"/>
              </a:rPr>
              <a:t>(Kur’an, </a:t>
            </a:r>
            <a:r>
              <a:rPr lang="tr-TR" sz="1600" b="1" i="1" dirty="0" err="1">
                <a:solidFill>
                  <a:srgbClr val="370C5A">
                    <a:lumMod val="20000"/>
                    <a:lumOff val="80000"/>
                  </a:srgbClr>
                </a:solidFill>
                <a:cs typeface="Arial" charset="0"/>
              </a:rPr>
              <a:t>Haşr</a:t>
            </a:r>
            <a:r>
              <a:rPr lang="tr-TR" sz="1600" b="1" i="1" dirty="0">
                <a:solidFill>
                  <a:srgbClr val="370C5A">
                    <a:lumMod val="20000"/>
                    <a:lumOff val="80000"/>
                  </a:srgbClr>
                </a:solidFill>
                <a:cs typeface="Arial" charset="0"/>
              </a:rPr>
              <a:t> [59] 7).</a:t>
            </a:r>
          </a:p>
        </p:txBody>
      </p:sp>
    </p:spTree>
    <p:extLst>
      <p:ext uri="{BB962C8B-B14F-4D97-AF65-F5344CB8AC3E}">
        <p14:creationId xmlns:p14="http://schemas.microsoft.com/office/powerpoint/2010/main" val="9705488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wd">
                                    <p:tmPct val="10000"/>
                                  </p:iterate>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019436" y="944725"/>
            <a:ext cx="10189132" cy="3960439"/>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Modernleşme süreci ile birlikte hızlı şehirleşme, insandaki dünyevileşme arzusu, bireyci düşüncenin hâkim olması, dinî sorumluluklardan kaçma eğilimi, aile kurumunun zayıflaması ve insanların birbirlerini çıkar ilişkisine göre değerlendirmeleri gibi nedenler yeni dinî hareketlerin ortaya çıkmasına sebep olmaktadır. Bu hareketlerin hedef kitlesi gençlerden oluştuğu için “gençlik dinleri” olarak da tanımlanmaktadırlar.</a:t>
            </a:r>
            <a:endParaRPr lang="tr-TR" sz="2800" dirty="0">
              <a:cs typeface="Arial" charset="0"/>
            </a:endParaRPr>
          </a:p>
        </p:txBody>
      </p:sp>
      <p:sp>
        <p:nvSpPr>
          <p:cNvPr id="8" name="Rectangle 3">
            <a:extLst>
              <a:ext uri="{FF2B5EF4-FFF2-40B4-BE49-F238E27FC236}">
                <a16:creationId xmlns:a16="http://schemas.microsoft.com/office/drawing/2014/main" id="{3EC72E4D-8B3C-1F41-9FA2-592D078E7B1E}"/>
              </a:ext>
            </a:extLst>
          </p:cNvPr>
          <p:cNvSpPr>
            <a:spLocks noChangeArrowheads="1"/>
          </p:cNvSpPr>
          <p:nvPr/>
        </p:nvSpPr>
        <p:spPr bwMode="auto">
          <a:xfrm>
            <a:off x="3719736" y="297025"/>
            <a:ext cx="4752404" cy="647700"/>
          </a:xfrm>
          <a:prstGeom prst="rect">
            <a:avLst/>
          </a:prstGeom>
          <a:solidFill>
            <a:srgbClr val="F82900"/>
          </a:solidFill>
          <a:ln>
            <a:noFill/>
          </a:ln>
          <a:extLst/>
        </p:spPr>
        <p:txBody>
          <a:bodyPr/>
          <a:lstStyle/>
          <a:p>
            <a:pPr algn="ctr" eaLnBrk="1" hangingPunct="1">
              <a:spcBef>
                <a:spcPct val="20000"/>
              </a:spcBef>
              <a:buClr>
                <a:schemeClr val="tx2"/>
              </a:buClr>
              <a:buFont typeface="Times" pitchFamily="18" charset="0"/>
              <a:buNone/>
            </a:pPr>
            <a:r>
              <a:rPr lang="tr-TR" sz="3600" b="1" dirty="0">
                <a:cs typeface="Arial" charset="0"/>
              </a:rPr>
              <a:t>Yeni Dini Hareketler</a:t>
            </a: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8288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983432" y="224644"/>
            <a:ext cx="10189132" cy="3492388"/>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Yeni dinî hareketler, toplumdaki yaygın din anlayışına karşı çıkarlar. Kendilerine göre bazı ahlaki kuralları vardır. Dine karşı akli yaklaşımı reddedip sezgisel bir bilinç hâlini savunurlar. Bu hareketlerin taraftarlarını kendilerine bağımlı hâle getirebilmek için beyin yıkama, uyuşturucu bağımlılığını yaygınlaştırma gibi çeşitli yöntemlere başvurdukları bilinmektedir.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56769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019436" y="116633"/>
            <a:ext cx="10189132" cy="2484276"/>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20. yüzyılda ortaya çıkan bu hareketler, modernleşen ve hızlı bir şekilde geleneksel değerlerinden kopan toplumlarda daha çok kabul görmektedir. Hızlı değişim, ahlaki endişeler ve savaş gibi olumsuzluklar bu hareketlerin yaygınlaşmasına zemin hazırlamıştır.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6E05049F-1043-7A47-BE68-359DA137F4A6}"/>
              </a:ext>
            </a:extLst>
          </p:cNvPr>
          <p:cNvSpPr>
            <a:spLocks noChangeArrowheads="1"/>
          </p:cNvSpPr>
          <p:nvPr/>
        </p:nvSpPr>
        <p:spPr bwMode="auto">
          <a:xfrm>
            <a:off x="227348" y="3537012"/>
            <a:ext cx="3036552" cy="360040"/>
          </a:xfrm>
          <a:prstGeom prst="rect">
            <a:avLst/>
          </a:prstGeom>
          <a:solidFill>
            <a:srgbClr val="000000">
              <a:alpha val="60000"/>
            </a:srgbClr>
          </a:solidFill>
          <a:ln>
            <a:noFill/>
          </a:ln>
          <a:extLst/>
        </p:spPr>
        <p:txBody>
          <a:bodyPr/>
          <a:lstStyle/>
          <a:p>
            <a:pPr marL="1588" indent="19050" algn="ctr" eaLnBrk="1" hangingPunct="1">
              <a:spcBef>
                <a:spcPct val="20000"/>
              </a:spcBef>
              <a:buClr>
                <a:schemeClr val="tx2"/>
              </a:buClr>
              <a:defRPr/>
            </a:pPr>
            <a:r>
              <a:rPr lang="tr-TR" sz="1800" dirty="0">
                <a:solidFill>
                  <a:schemeClr val="tx2">
                    <a:lumMod val="40000"/>
                    <a:lumOff val="60000"/>
                  </a:schemeClr>
                </a:solidFill>
                <a:cs typeface="Arial" charset="0"/>
              </a:rPr>
              <a:t>Moon Tarikatı, Güney Kore.</a:t>
            </a:r>
            <a:endParaRPr lang="tr-TR" sz="1600" dirty="0">
              <a:solidFill>
                <a:schemeClr val="tx2">
                  <a:lumMod val="40000"/>
                  <a:lumOff val="60000"/>
                </a:schemeClr>
              </a:solidFill>
              <a:cs typeface="Arial" charset="0"/>
            </a:endParaRPr>
          </a:p>
        </p:txBody>
      </p:sp>
    </p:spTree>
    <p:extLst>
      <p:ext uri="{BB962C8B-B14F-4D97-AF65-F5344CB8AC3E}">
        <p14:creationId xmlns:p14="http://schemas.microsoft.com/office/powerpoint/2010/main" val="32047577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019436" y="188640"/>
            <a:ext cx="10189132" cy="3528392"/>
          </a:xfrm>
          <a:prstGeom prst="rect">
            <a:avLst/>
          </a:prstGeom>
          <a:solidFill>
            <a:srgbClr val="000000">
              <a:alpha val="59000"/>
            </a:srgbClr>
          </a:solidFill>
          <a:ln>
            <a:noFill/>
          </a:ln>
          <a:extLst/>
        </p:spPr>
        <p:txBody>
          <a:bodyPr/>
          <a:lstStyle/>
          <a:p>
            <a:pPr marL="1588" indent="19050" eaLnBrk="1" hangingPunct="1">
              <a:spcBef>
                <a:spcPct val="20000"/>
              </a:spcBef>
              <a:buClr>
                <a:schemeClr val="tx2"/>
              </a:buClr>
              <a:defRPr/>
            </a:pPr>
            <a:r>
              <a:rPr lang="tr-TR" sz="3200" dirty="0">
                <a:cs typeface="Arial" charset="0"/>
              </a:rPr>
              <a:t>Kitle iletişim araçlarındaki gelişme, dinî hareketlerin mesajlarını farklı toplum ve coğrafyalara duyurmalarına imkân sağlamaktadır. </a:t>
            </a:r>
            <a:r>
              <a:rPr lang="tr-TR" sz="3200" dirty="0">
                <a:solidFill>
                  <a:srgbClr val="92D050"/>
                </a:solidFill>
                <a:cs typeface="Arial" charset="0"/>
              </a:rPr>
              <a:t>Milenyum Tarikatları</a:t>
            </a:r>
            <a:r>
              <a:rPr lang="tr-TR" sz="3200" dirty="0">
                <a:cs typeface="Arial" charset="0"/>
              </a:rPr>
              <a:t>, </a:t>
            </a:r>
            <a:r>
              <a:rPr lang="tr-TR" sz="3200" dirty="0">
                <a:solidFill>
                  <a:srgbClr val="92D050"/>
                </a:solidFill>
                <a:cs typeface="Arial" charset="0"/>
              </a:rPr>
              <a:t>Kıyamet Tarikatları</a:t>
            </a:r>
            <a:r>
              <a:rPr lang="tr-TR" sz="3200" dirty="0">
                <a:cs typeface="Arial" charset="0"/>
              </a:rPr>
              <a:t>, </a:t>
            </a:r>
            <a:r>
              <a:rPr lang="tr-TR" sz="3200" dirty="0">
                <a:solidFill>
                  <a:srgbClr val="92D050"/>
                </a:solidFill>
                <a:cs typeface="Arial" charset="0"/>
              </a:rPr>
              <a:t>New Age Dinleri </a:t>
            </a:r>
            <a:r>
              <a:rPr lang="tr-TR" sz="3200" dirty="0">
                <a:cs typeface="Arial" charset="0"/>
              </a:rPr>
              <a:t>gibi adlarla sınıflandırılan bu yeni dinî hareketlere ülkemizde de rastlanmaktadır. Bu </a:t>
            </a:r>
            <a:r>
              <a:rPr lang="tr-TR" sz="3200" dirty="0" err="1">
                <a:cs typeface="Arial" charset="0"/>
              </a:rPr>
              <a:t>new</a:t>
            </a:r>
            <a:r>
              <a:rPr lang="tr-TR" sz="3200" dirty="0">
                <a:cs typeface="Arial" charset="0"/>
              </a:rPr>
              <a:t> </a:t>
            </a:r>
            <a:r>
              <a:rPr lang="tr-TR" sz="3200" dirty="0" err="1">
                <a:cs typeface="Arial" charset="0"/>
              </a:rPr>
              <a:t>age</a:t>
            </a:r>
            <a:r>
              <a:rPr lang="tr-TR" sz="3200" dirty="0">
                <a:cs typeface="Arial" charset="0"/>
              </a:rPr>
              <a:t> dinleri, </a:t>
            </a:r>
            <a:r>
              <a:rPr lang="tr-TR" sz="3200" dirty="0" err="1">
                <a:cs typeface="Arial" charset="0"/>
              </a:rPr>
              <a:t>teist</a:t>
            </a:r>
            <a:r>
              <a:rPr lang="tr-TR" sz="3200" dirty="0">
                <a:cs typeface="Arial" charset="0"/>
              </a:rPr>
              <a:t> dinlerin içi boşaltılmış bir halinden başka bir şey değildir.</a:t>
            </a: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E1867736-9CD0-654C-97FF-9F8DB8679E78}"/>
              </a:ext>
            </a:extLst>
          </p:cNvPr>
          <p:cNvSpPr>
            <a:spLocks noChangeArrowheads="1"/>
          </p:cNvSpPr>
          <p:nvPr/>
        </p:nvSpPr>
        <p:spPr bwMode="auto">
          <a:xfrm>
            <a:off x="8004212" y="5115817"/>
            <a:ext cx="2892536" cy="360040"/>
          </a:xfrm>
          <a:prstGeom prst="rect">
            <a:avLst/>
          </a:prstGeom>
          <a:solidFill>
            <a:srgbClr val="000000">
              <a:alpha val="60000"/>
            </a:srgbClr>
          </a:solidFill>
          <a:ln>
            <a:noFill/>
          </a:ln>
          <a:extLst/>
        </p:spPr>
        <p:txBody>
          <a:bodyPr/>
          <a:lstStyle/>
          <a:p>
            <a:pPr marL="1588" indent="19050" algn="ctr" eaLnBrk="1" hangingPunct="1">
              <a:spcBef>
                <a:spcPct val="20000"/>
              </a:spcBef>
              <a:buClr>
                <a:schemeClr val="tx2"/>
              </a:buClr>
              <a:defRPr/>
            </a:pPr>
            <a:r>
              <a:rPr lang="tr-TR" sz="1800" dirty="0" err="1">
                <a:solidFill>
                  <a:schemeClr val="tx2">
                    <a:lumMod val="40000"/>
                    <a:lumOff val="60000"/>
                  </a:schemeClr>
                </a:solidFill>
                <a:cs typeface="Arial" charset="0"/>
              </a:rPr>
              <a:t>Scientology</a:t>
            </a:r>
            <a:r>
              <a:rPr lang="tr-TR" sz="1800" dirty="0">
                <a:solidFill>
                  <a:schemeClr val="tx2">
                    <a:lumMod val="40000"/>
                    <a:lumOff val="60000"/>
                  </a:schemeClr>
                </a:solidFill>
                <a:cs typeface="Arial" charset="0"/>
              </a:rPr>
              <a:t> Tarikatı, ABD.</a:t>
            </a:r>
            <a:endParaRPr lang="tr-TR" sz="1600" dirty="0">
              <a:solidFill>
                <a:schemeClr val="tx2">
                  <a:lumMod val="40000"/>
                  <a:lumOff val="60000"/>
                </a:schemeClr>
              </a:solidFill>
              <a:cs typeface="Arial" charset="0"/>
            </a:endParaRPr>
          </a:p>
        </p:txBody>
      </p:sp>
    </p:spTree>
    <p:extLst>
      <p:ext uri="{BB962C8B-B14F-4D97-AF65-F5344CB8AC3E}">
        <p14:creationId xmlns:p14="http://schemas.microsoft.com/office/powerpoint/2010/main" val="19794927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055440" y="404665"/>
            <a:ext cx="10117124" cy="3024335"/>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err="1">
                <a:cs typeface="Arial" charset="0"/>
              </a:rPr>
              <a:t>Reiki</a:t>
            </a:r>
            <a:r>
              <a:rPr lang="tr-TR" sz="3200" dirty="0">
                <a:cs typeface="Arial" charset="0"/>
              </a:rPr>
              <a:t>, </a:t>
            </a:r>
            <a:r>
              <a:rPr lang="tr-TR" sz="3200" dirty="0" err="1">
                <a:cs typeface="Arial" charset="0"/>
              </a:rPr>
              <a:t>Sahaja</a:t>
            </a:r>
            <a:r>
              <a:rPr lang="tr-TR" sz="3200" dirty="0">
                <a:cs typeface="Arial" charset="0"/>
              </a:rPr>
              <a:t> Yoga, Transandantal Meditasyon gibi dinî hareketlere bağlı olanlar bulunmaktadır. Türkçede “evrensel hayat enerjisi” olarak adlandırılan </a:t>
            </a:r>
            <a:r>
              <a:rPr lang="tr-TR" sz="3200" dirty="0" err="1">
                <a:cs typeface="Arial" charset="0"/>
              </a:rPr>
              <a:t>Reiki</a:t>
            </a:r>
            <a:r>
              <a:rPr lang="tr-TR" sz="3200" dirty="0">
                <a:cs typeface="Arial" charset="0"/>
              </a:rPr>
              <a:t>, tıbbi bir tedavi yöntemi gibi görünmesine rağmen Budizm, Hinduizm, Şintoizm gibi dinlerin karma inancını </a:t>
            </a:r>
            <a:r>
              <a:rPr lang="tr-TR" sz="2800" i="1" dirty="0">
                <a:solidFill>
                  <a:schemeClr val="tx1">
                    <a:lumMod val="75000"/>
                  </a:schemeClr>
                </a:solidFill>
                <a:cs typeface="Arial" charset="0"/>
              </a:rPr>
              <a:t>(sebep sonuç kanununu)</a:t>
            </a:r>
            <a:r>
              <a:rPr lang="tr-TR" sz="3200" dirty="0">
                <a:cs typeface="Arial" charset="0"/>
              </a:rPr>
              <a:t> yansıtan bir harekettir.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69615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solidFill>
                <a:srgbClr val="FFFFFF"/>
              </a:solidFill>
              <a:latin typeface="New York" charset="-94"/>
              <a:cs typeface="Arial" charset="0"/>
            </a:endParaRPr>
          </a:p>
        </p:txBody>
      </p:sp>
      <p:sp>
        <p:nvSpPr>
          <p:cNvPr id="229379" name="Rectangle 3"/>
          <p:cNvSpPr>
            <a:spLocks noChangeArrowheads="1"/>
          </p:cNvSpPr>
          <p:nvPr/>
        </p:nvSpPr>
        <p:spPr bwMode="auto">
          <a:xfrm>
            <a:off x="1811524" y="836502"/>
            <a:ext cx="8532948" cy="2988542"/>
          </a:xfrm>
          <a:prstGeom prst="rect">
            <a:avLst/>
          </a:prstGeom>
          <a:solidFill>
            <a:srgbClr val="000000">
              <a:alpha val="60000"/>
            </a:srgbClr>
          </a:solidFill>
          <a:ln>
            <a:noFill/>
          </a:ln>
        </p:spPr>
        <p:txBody>
          <a:bodyPr/>
          <a:lstStyle/>
          <a:p>
            <a:pPr eaLnBrk="1" hangingPunct="1">
              <a:spcBef>
                <a:spcPct val="20000"/>
              </a:spcBef>
              <a:buClr>
                <a:srgbClr val="BAD41A"/>
              </a:buClr>
            </a:pPr>
            <a:r>
              <a:rPr lang="tr-TR" sz="3200" dirty="0">
                <a:cs typeface="Arial" charset="0"/>
              </a:rPr>
              <a:t>Yoga spor gibi sunulsa da temelde bir ibadettir. Bazı kuruluşlar yoganın felsefesini vermeyip sadece spor olarak sunuyor. Fakat bazıları ise yoga yaparken “suların tanrısından şuna dua ederim” gibi Hintçe dualar da verilerek pagan inancı aktarılmaktadır. </a:t>
            </a:r>
            <a:endParaRPr lang="tr-TR" sz="1800" b="1" i="1" dirty="0">
              <a:cs typeface="Arial" charset="0"/>
            </a:endParaRPr>
          </a:p>
        </p:txBody>
      </p:sp>
      <p:sp>
        <p:nvSpPr>
          <p:cNvPr id="5" name="Rectangle 3"/>
          <p:cNvSpPr>
            <a:spLocks noChangeArrowheads="1"/>
          </p:cNvSpPr>
          <p:nvPr/>
        </p:nvSpPr>
        <p:spPr bwMode="auto">
          <a:xfrm>
            <a:off x="2999656" y="152637"/>
            <a:ext cx="6156114" cy="68386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BAD41A"/>
              </a:buClr>
            </a:pPr>
            <a:r>
              <a:rPr lang="tr-TR" sz="3600" b="1" dirty="0">
                <a:solidFill>
                  <a:srgbClr val="FFFFFF"/>
                </a:solidFill>
                <a:cs typeface="Arial" charset="0"/>
              </a:rPr>
              <a:t>Yoga Aslında Bir İbadettir!</a:t>
            </a:r>
          </a:p>
        </p:txBody>
      </p:sp>
    </p:spTree>
    <p:extLst>
      <p:ext uri="{BB962C8B-B14F-4D97-AF65-F5344CB8AC3E}">
        <p14:creationId xmlns:p14="http://schemas.microsoft.com/office/powerpoint/2010/main" val="2138965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229379"/>
                                        </p:tgtEl>
                                        <p:attrNameLst>
                                          <p:attrName>style.visibility</p:attrName>
                                        </p:attrNameLst>
                                      </p:cBhvr>
                                      <p:to>
                                        <p:strVal val="visible"/>
                                      </p:to>
                                    </p:set>
                                    <p:animEffect transition="in" filter="fade">
                                      <p:cBhvr>
                                        <p:cTn id="12" dur="2000"/>
                                        <p:tgtEl>
                                          <p:spTgt spid="229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79" grpId="0" animBg="1"/>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solidFill>
                <a:srgbClr val="FFFFFF"/>
              </a:solidFill>
              <a:latin typeface="New York" charset="-94"/>
              <a:cs typeface="Arial" charset="0"/>
            </a:endParaRPr>
          </a:p>
        </p:txBody>
      </p:sp>
      <p:sp>
        <p:nvSpPr>
          <p:cNvPr id="229379" name="Rectangle 3"/>
          <p:cNvSpPr>
            <a:spLocks noChangeArrowheads="1"/>
          </p:cNvSpPr>
          <p:nvPr/>
        </p:nvSpPr>
        <p:spPr bwMode="auto">
          <a:xfrm>
            <a:off x="1523492" y="836502"/>
            <a:ext cx="9109012" cy="4500710"/>
          </a:xfrm>
          <a:prstGeom prst="rect">
            <a:avLst/>
          </a:prstGeom>
          <a:solidFill>
            <a:srgbClr val="000000">
              <a:alpha val="60000"/>
            </a:srgbClr>
          </a:solidFill>
          <a:ln>
            <a:noFill/>
          </a:ln>
        </p:spPr>
        <p:txBody>
          <a:bodyPr/>
          <a:lstStyle/>
          <a:p>
            <a:pPr eaLnBrk="1" hangingPunct="1">
              <a:spcBef>
                <a:spcPct val="20000"/>
              </a:spcBef>
              <a:buClr>
                <a:srgbClr val="BAD41A"/>
              </a:buClr>
            </a:pPr>
            <a:r>
              <a:rPr lang="tr-TR" sz="3200" dirty="0">
                <a:cs typeface="Arial" charset="0"/>
              </a:rPr>
              <a:t>İnsan, anlam arayan bir varlıktır. Tanrı yoksa, ölümden sonra yok olup gideceksek ve yaratılışta özel bir anlam yoksa bu, büyük bir acıya yol açar. Bunun için anlam meydana getirme zorunda olanlar oradan buradan seçmece bir düzenle, içinde iyi unsurlar barındıran </a:t>
            </a:r>
            <a:r>
              <a:rPr lang="tr-TR" sz="3200" dirty="0" err="1">
                <a:cs typeface="Arial" charset="0"/>
              </a:rPr>
              <a:t>new</a:t>
            </a:r>
            <a:r>
              <a:rPr lang="tr-TR" sz="3200" dirty="0">
                <a:cs typeface="Arial" charset="0"/>
              </a:rPr>
              <a:t> </a:t>
            </a:r>
            <a:r>
              <a:rPr lang="tr-TR" sz="3200" dirty="0" err="1">
                <a:cs typeface="Arial" charset="0"/>
              </a:rPr>
              <a:t>age</a:t>
            </a:r>
            <a:r>
              <a:rPr lang="tr-TR" sz="3200" dirty="0">
                <a:cs typeface="Arial" charset="0"/>
              </a:rPr>
              <a:t> dinlerini meydana getirmişler. Bu uydurma dinler bir emzikten başka bir şey değildir. Bunun hakikatle bir ilgisi yoktur! </a:t>
            </a:r>
            <a:endParaRPr lang="tr-TR" sz="1800" b="1" i="1" dirty="0">
              <a:cs typeface="Arial" charset="0"/>
            </a:endParaRPr>
          </a:p>
        </p:txBody>
      </p:sp>
      <p:sp>
        <p:nvSpPr>
          <p:cNvPr id="5" name="Rectangle 3"/>
          <p:cNvSpPr>
            <a:spLocks noChangeArrowheads="1"/>
          </p:cNvSpPr>
          <p:nvPr/>
        </p:nvSpPr>
        <p:spPr bwMode="auto">
          <a:xfrm>
            <a:off x="1774950" y="152637"/>
            <a:ext cx="8605526" cy="68386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BAD41A"/>
              </a:buClr>
            </a:pPr>
            <a:r>
              <a:rPr lang="tr-TR" sz="3600" b="1" dirty="0">
                <a:solidFill>
                  <a:srgbClr val="FFFFFF"/>
                </a:solidFill>
                <a:cs typeface="Arial" charset="0"/>
              </a:rPr>
              <a:t>New Age Dinleri Sahte Emzik Gibidir</a:t>
            </a:r>
          </a:p>
        </p:txBody>
      </p:sp>
    </p:spTree>
    <p:extLst>
      <p:ext uri="{BB962C8B-B14F-4D97-AF65-F5344CB8AC3E}">
        <p14:creationId xmlns:p14="http://schemas.microsoft.com/office/powerpoint/2010/main" val="29439609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229379"/>
                                        </p:tgtEl>
                                        <p:attrNameLst>
                                          <p:attrName>style.visibility</p:attrName>
                                        </p:attrNameLst>
                                      </p:cBhvr>
                                      <p:to>
                                        <p:strVal val="visible"/>
                                      </p:to>
                                    </p:set>
                                    <p:animEffect transition="in" filter="fade">
                                      <p:cBhvr>
                                        <p:cTn id="12" dur="2000"/>
                                        <p:tgtEl>
                                          <p:spTgt spid="229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79" grpId="0" animBg="1"/>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solidFill>
                <a:srgbClr val="FFFFFF"/>
              </a:solidFill>
              <a:latin typeface="New York" charset="-94"/>
              <a:cs typeface="Arial" charset="0"/>
            </a:endParaRPr>
          </a:p>
        </p:txBody>
      </p:sp>
      <p:sp>
        <p:nvSpPr>
          <p:cNvPr id="229379" name="Rectangle 3"/>
          <p:cNvSpPr>
            <a:spLocks noChangeArrowheads="1"/>
          </p:cNvSpPr>
          <p:nvPr/>
        </p:nvSpPr>
        <p:spPr bwMode="auto">
          <a:xfrm>
            <a:off x="1199456" y="152636"/>
            <a:ext cx="9757084" cy="3492388"/>
          </a:xfrm>
          <a:prstGeom prst="rect">
            <a:avLst/>
          </a:prstGeom>
          <a:solidFill>
            <a:srgbClr val="000000">
              <a:alpha val="60000"/>
            </a:srgbClr>
          </a:solidFill>
          <a:ln>
            <a:noFill/>
          </a:ln>
        </p:spPr>
        <p:txBody>
          <a:bodyPr/>
          <a:lstStyle/>
          <a:p>
            <a:pPr eaLnBrk="1" hangingPunct="1">
              <a:spcBef>
                <a:spcPct val="20000"/>
              </a:spcBef>
              <a:buClr>
                <a:srgbClr val="BAD41A"/>
              </a:buClr>
            </a:pPr>
            <a:r>
              <a:rPr lang="tr-TR" sz="3200" dirty="0">
                <a:cs typeface="Arial" charset="0"/>
              </a:rPr>
              <a:t>Oysaki yaratıcıyla bağ kurduğunuz zaman bu size hayatın anlamını veriyor, ölümü ve sonrasını anlamlandırıyor. Üstelik nasıl yaşayacağınızı da anlamlandırıyor. Bu din ise hakikat arayışını tutarlı, sahici, içi dolu bir anlam meydana getirmesi lazım. Diğerlerinde ise sahte emzik etkisi oluşturmaktan öteye gidemez </a:t>
            </a:r>
            <a:r>
              <a:rPr lang="tr-TR" sz="1800" b="1" i="1" dirty="0">
                <a:solidFill>
                  <a:schemeClr val="bg1">
                    <a:lumMod val="20000"/>
                    <a:lumOff val="80000"/>
                  </a:schemeClr>
                </a:solidFill>
                <a:cs typeface="Arial" charset="0"/>
              </a:rPr>
              <a:t>(</a:t>
            </a:r>
            <a:r>
              <a:rPr lang="tr-TR" sz="1800" b="1" i="1" dirty="0" err="1">
                <a:solidFill>
                  <a:schemeClr val="bg1">
                    <a:lumMod val="20000"/>
                    <a:lumOff val="80000"/>
                  </a:schemeClr>
                </a:solidFill>
                <a:cs typeface="Arial" charset="0"/>
              </a:rPr>
              <a:t>Prof.Dr</a:t>
            </a:r>
            <a:r>
              <a:rPr lang="tr-TR" sz="1800" b="1" i="1" dirty="0">
                <a:solidFill>
                  <a:schemeClr val="bg1">
                    <a:lumMod val="20000"/>
                    <a:lumOff val="80000"/>
                  </a:schemeClr>
                </a:solidFill>
                <a:cs typeface="Arial" charset="0"/>
              </a:rPr>
              <a:t>. </a:t>
            </a:r>
            <a:r>
              <a:rPr lang="tr-TR" sz="1800" b="1" i="1" dirty="0" err="1">
                <a:solidFill>
                  <a:schemeClr val="bg1">
                    <a:lumMod val="20000"/>
                    <a:lumOff val="80000"/>
                  </a:schemeClr>
                </a:solidFill>
                <a:cs typeface="Arial" charset="0"/>
              </a:rPr>
              <a:t>Medaim</a:t>
            </a:r>
            <a:r>
              <a:rPr lang="tr-TR" sz="1800" b="1" i="1" dirty="0">
                <a:solidFill>
                  <a:schemeClr val="bg1">
                    <a:lumMod val="20000"/>
                    <a:lumOff val="80000"/>
                  </a:schemeClr>
                </a:solidFill>
                <a:cs typeface="Arial" charset="0"/>
              </a:rPr>
              <a:t> Yanık [Psikiyatri]).</a:t>
            </a:r>
          </a:p>
        </p:txBody>
      </p:sp>
    </p:spTree>
    <p:extLst>
      <p:ext uri="{BB962C8B-B14F-4D97-AF65-F5344CB8AC3E}">
        <p14:creationId xmlns:p14="http://schemas.microsoft.com/office/powerpoint/2010/main" val="12193181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29379"/>
                                        </p:tgtEl>
                                        <p:attrNameLst>
                                          <p:attrName>style.visibility</p:attrName>
                                        </p:attrNameLst>
                                      </p:cBhvr>
                                      <p:to>
                                        <p:strVal val="visible"/>
                                      </p:to>
                                    </p:set>
                                    <p:animEffect transition="in" filter="fade">
                                      <p:cBhvr>
                                        <p:cTn id="7" dur="2000"/>
                                        <p:tgtEl>
                                          <p:spTgt spid="229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7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767408" y="981881"/>
            <a:ext cx="10693188" cy="3959287"/>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Din istismarı dini, şahsi çıkar, siyasi menfaat veya nüfuz sağlamak için kullanmaya, gizli emellerin üzerini dinle örtmeye denilir. Din istismarı tarih boyunca çeşitli toplumlarda farklı şekillerde görülmüştür. Selçuklular döneminde tarihin en acımasız olaylarına sahne olan din istismarı örneği Hasan </a:t>
            </a:r>
            <a:r>
              <a:rPr lang="tr-TR" sz="3200" dirty="0" err="1">
                <a:cs typeface="Arial" charset="0"/>
              </a:rPr>
              <a:t>Sabbah</a:t>
            </a:r>
            <a:r>
              <a:rPr lang="tr-TR" sz="3200" dirty="0">
                <a:cs typeface="Arial" charset="0"/>
              </a:rPr>
              <a:t> ve adamları tarafından oluşturulan </a:t>
            </a:r>
            <a:r>
              <a:rPr lang="tr-TR" sz="3200" dirty="0" err="1">
                <a:cs typeface="Arial" charset="0"/>
              </a:rPr>
              <a:t>haşhaşiler</a:t>
            </a:r>
            <a:r>
              <a:rPr lang="tr-TR" sz="3200" dirty="0">
                <a:cs typeface="Arial" charset="0"/>
              </a:rPr>
              <a:t> örgütüdür. Hasan </a:t>
            </a:r>
            <a:r>
              <a:rPr lang="tr-TR" sz="3200" dirty="0" err="1">
                <a:cs typeface="Arial" charset="0"/>
              </a:rPr>
              <a:t>Sabbah</a:t>
            </a:r>
            <a:r>
              <a:rPr lang="tr-TR" sz="3200" dirty="0">
                <a:cs typeface="Arial" charset="0"/>
              </a:rPr>
              <a:t>, insanları din adına kandırmış, suikast timleri kurmuştur.</a:t>
            </a:r>
            <a:endParaRPr lang="tr-TR" sz="2800" dirty="0">
              <a:cs typeface="Arial" charset="0"/>
            </a:endParaRP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4403812" y="333028"/>
            <a:ext cx="3384502"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600" b="1" dirty="0">
                <a:cs typeface="Arial" charset="0"/>
              </a:rPr>
              <a:t>Din İstismarı</a:t>
            </a: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19941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6" descr="http://img-harunyahya.mncdn.net/Image/objects/24-adnan-oktar-in-sohbetlerinden-secme-bolumler/19676_Sirk_ve_gizli_sirk_nasil_olu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6696" y="4435872"/>
            <a:ext cx="3263900"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8"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solidFill>
                <a:srgbClr val="FFFFFF"/>
              </a:solidFill>
              <a:latin typeface="New York" charset="-94"/>
            </a:endParaRPr>
          </a:p>
        </p:txBody>
      </p:sp>
      <p:sp>
        <p:nvSpPr>
          <p:cNvPr id="240643" name="Rectangle 3"/>
          <p:cNvSpPr>
            <a:spLocks noChangeArrowheads="1"/>
          </p:cNvSpPr>
          <p:nvPr/>
        </p:nvSpPr>
        <p:spPr bwMode="auto">
          <a:xfrm>
            <a:off x="2099952" y="728700"/>
            <a:ext cx="8064500" cy="2041668"/>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rgbClr val="BAD41A"/>
              </a:buClr>
            </a:pPr>
            <a:r>
              <a:rPr lang="tr-TR" sz="3200" dirty="0">
                <a:solidFill>
                  <a:srgbClr val="FFFFFF"/>
                </a:solidFill>
                <a:cs typeface="Arial" charset="0"/>
              </a:rPr>
              <a:t>Politeizm, çoktanrıcılık demektir. Hinduizm, çok tanrılı bir dindir </a:t>
            </a:r>
            <a:r>
              <a:rPr lang="tr-TR" sz="2800" i="1" dirty="0">
                <a:solidFill>
                  <a:srgbClr val="92D050"/>
                </a:solidFill>
                <a:cs typeface="Arial" charset="0"/>
              </a:rPr>
              <a:t>(320 milyon tanrı)</a:t>
            </a:r>
            <a:r>
              <a:rPr lang="tr-TR" sz="3200" dirty="0">
                <a:solidFill>
                  <a:srgbClr val="FFFFFF"/>
                </a:solidFill>
                <a:cs typeface="Arial" charset="0"/>
              </a:rPr>
              <a:t>. Yine Yunanlılar, Romalılar ve Mısırlılarda da çok tanrıcılık inancı vardı. </a:t>
            </a:r>
          </a:p>
        </p:txBody>
      </p:sp>
      <p:sp>
        <p:nvSpPr>
          <p:cNvPr id="7" name="Rectangle 3"/>
          <p:cNvSpPr>
            <a:spLocks noChangeArrowheads="1"/>
          </p:cNvSpPr>
          <p:nvPr/>
        </p:nvSpPr>
        <p:spPr bwMode="auto">
          <a:xfrm>
            <a:off x="4906964" y="116633"/>
            <a:ext cx="2376487" cy="6127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BAD41A"/>
              </a:buClr>
            </a:pPr>
            <a:r>
              <a:rPr lang="tr-TR" sz="3600" b="1" dirty="0">
                <a:solidFill>
                  <a:srgbClr val="FFFFFF"/>
                </a:solidFill>
              </a:rPr>
              <a:t>Politeizm</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1865" y="2770369"/>
            <a:ext cx="6432257" cy="4120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64313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240643"/>
                                        </p:tgtEl>
                                        <p:attrNameLst>
                                          <p:attrName>style.visibility</p:attrName>
                                        </p:attrNameLst>
                                      </p:cBhvr>
                                      <p:to>
                                        <p:strVal val="visible"/>
                                      </p:to>
                                    </p:set>
                                    <p:animEffect transition="in" filter="fade">
                                      <p:cBhvr>
                                        <p:cTn id="12" dur="2000"/>
                                        <p:tgtEl>
                                          <p:spTgt spid="2406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3" grpId="0" animBg="1"/>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271464" y="404665"/>
            <a:ext cx="9685076" cy="2088231"/>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Din adamları cennetten yer vadetmek ve Tanrı’nın krallığını kurmak gibi dinî söylemlerle insanları savaşa teşvik etmiş, asırlar boyu süren ve binlerce insanın ölümüne yol açan savaşlara sebep olmuştur.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18624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271464" y="404665"/>
            <a:ext cx="9685076" cy="3492387"/>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Yakın zamanda ülkemizde yaşanan siyasi, ekonomik ve sosyal anlamda “örgütlü din istismarına” en somut örnek şüphesiz </a:t>
            </a:r>
            <a:r>
              <a:rPr lang="tr-TR" sz="3200" dirty="0" err="1">
                <a:cs typeface="Arial" charset="0"/>
              </a:rPr>
              <a:t>FETÖ’dür</a:t>
            </a:r>
            <a:r>
              <a:rPr lang="tr-TR" sz="3200" dirty="0">
                <a:cs typeface="Arial" charset="0"/>
              </a:rPr>
              <a:t>. Bu örgüt Selçuklular dönemindeki </a:t>
            </a:r>
            <a:r>
              <a:rPr lang="tr-TR" sz="3200" dirty="0" err="1">
                <a:cs typeface="Arial" charset="0"/>
              </a:rPr>
              <a:t>Haşhaşilerle</a:t>
            </a:r>
            <a:r>
              <a:rPr lang="tr-TR" sz="3200" dirty="0">
                <a:cs typeface="Arial" charset="0"/>
              </a:rPr>
              <a:t> benzer özellikler taşımaktadır. Örgüt, dinî görünümlü faaliyetlerini güç ve çıkar ağına dönüştürerek siyasi, adli, idari ve ekonomik bir yapı oluşturmuştur. </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80472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847528" y="404665"/>
            <a:ext cx="8532948" cy="2520279"/>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Buna benzer başka yapılar da farklı şekillerde ve isimlerde varlıklarını sürdürmektedirler. Hiç kimse ve hiçbir yapı, kendisini dinin mutlak temsilcisi olarak göremez. İnsanları kendisine kayıtsız şartsız itaat ve bağlılığa çağıramaz.</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98246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767408" y="981881"/>
            <a:ext cx="10693188" cy="2555131"/>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err="1">
                <a:cs typeface="Arial" charset="0"/>
              </a:rPr>
              <a:t>İslamofobi</a:t>
            </a:r>
            <a:r>
              <a:rPr lang="tr-TR" sz="3200" dirty="0">
                <a:cs typeface="Arial" charset="0"/>
              </a:rPr>
              <a:t>, İslam’dan ve Müslümanlardan gerekçesiz şekilde nefretle korkulması anlamını taşır. İsminin anlamı barış olan bir dini şiddet odaklı göstermek, savaşta bile insan kazanmak demek olan cihadı haksız yere savaşmak şeklinde yorumlamak art niyetli bir yaklaşım biçimidir.</a:t>
            </a:r>
            <a:endParaRPr lang="tr-TR" sz="2800" dirty="0">
              <a:cs typeface="Arial" charset="0"/>
            </a:endParaRP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4655840" y="333028"/>
            <a:ext cx="2880446"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600" b="1" dirty="0" err="1">
                <a:cs typeface="Arial" charset="0"/>
              </a:rPr>
              <a:t>İslamofobi</a:t>
            </a:r>
            <a:endParaRPr lang="tr-TR" sz="3600" b="1" dirty="0">
              <a:cs typeface="Arial" charset="0"/>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4679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487488" y="404665"/>
            <a:ext cx="9253028" cy="3456383"/>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err="1">
                <a:cs typeface="Arial" charset="0"/>
              </a:rPr>
              <a:t>İslamofobiyi</a:t>
            </a:r>
            <a:r>
              <a:rPr lang="tr-TR" sz="3200" dirty="0">
                <a:cs typeface="Arial" charset="0"/>
              </a:rPr>
              <a:t> besleyen önemli kaynaklardan birisi terördür. Sözde din adına yapılan bu terörist saldırılar neticesinde İslam hakkında yeterli bilgisi olmayan gruplar, İslam’ın bir şiddet dini olduğu izlenimine kapılmaktadır. Bu durum İslam’a ve Müslümanlara karşı işlenen sözlü ve fiziki saldırıları beraberinde getirmektedir.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37769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D84DF082-C34F-A046-AC16-3F234C8DBE97}"/>
              </a:ext>
            </a:extLst>
          </p:cNvPr>
          <p:cNvSpPr>
            <a:spLocks noChangeArrowheads="1"/>
          </p:cNvSpPr>
          <p:nvPr/>
        </p:nvSpPr>
        <p:spPr bwMode="auto">
          <a:xfrm>
            <a:off x="2423592" y="44624"/>
            <a:ext cx="7596844" cy="1584176"/>
          </a:xfrm>
          <a:prstGeom prst="rect">
            <a:avLst/>
          </a:prstGeom>
          <a:solidFill>
            <a:srgbClr val="000000">
              <a:alpha val="60000"/>
            </a:srgbClr>
          </a:solidFill>
          <a:ln>
            <a:noFill/>
          </a:ln>
          <a:extLst/>
        </p:spPr>
        <p:txBody>
          <a:bodyPr/>
          <a:lstStyle/>
          <a:p>
            <a:pPr marL="1588" marR="0" lvl="0" indent="19050" algn="ctr" defTabSz="914400" rtl="0" eaLnBrk="1" fontAlgn="base" latinLnBrk="0" hangingPunct="1">
              <a:lnSpc>
                <a:spcPct val="100000"/>
              </a:lnSpc>
              <a:spcBef>
                <a:spcPct val="20000"/>
              </a:spcBef>
              <a:spcAft>
                <a:spcPct val="0"/>
              </a:spcAft>
              <a:buClr>
                <a:srgbClr val="BAD41A"/>
              </a:buClr>
              <a:buSzTx/>
              <a:buFontTx/>
              <a:buNone/>
              <a:tabLst/>
              <a:defRPr/>
            </a:pPr>
            <a:r>
              <a:rPr kumimoji="0" lang="tr-TR" sz="32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Müslümanlar defolun!</a:t>
            </a:r>
            <a:endParaRPr kumimoji="0" lang="tr-TR" sz="2000" b="0" i="0" u="none" strike="noStrike" kern="1200" cap="none" spc="0" normalizeH="0" baseline="0" noProof="0" dirty="0">
              <a:ln>
                <a:noFill/>
              </a:ln>
              <a:solidFill>
                <a:srgbClr val="370C5A">
                  <a:lumMod val="20000"/>
                  <a:lumOff val="80000"/>
                </a:srgbClr>
              </a:solidFill>
              <a:effectLst/>
              <a:uLnTx/>
              <a:uFillTx/>
              <a:latin typeface="Arial" pitchFamily="34" charset="0"/>
              <a:ea typeface="+mn-ea"/>
              <a:cs typeface="Arial" pitchFamily="34" charset="0"/>
            </a:endParaRPr>
          </a:p>
        </p:txBody>
      </p:sp>
      <p:pic>
        <p:nvPicPr>
          <p:cNvPr id="3" name="Picture 2">
            <a:extLst>
              <a:ext uri="{FF2B5EF4-FFF2-40B4-BE49-F238E27FC236}">
                <a16:creationId xmlns:a16="http://schemas.microsoft.com/office/drawing/2014/main" id="{69537ADB-2158-C744-A618-D552AE02FA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911" y="692696"/>
            <a:ext cx="10305661" cy="4752528"/>
          </a:xfrm>
          <a:prstGeom prst="rect">
            <a:avLst/>
          </a:prstGeom>
        </p:spPr>
      </p:pic>
      <p:pic>
        <p:nvPicPr>
          <p:cNvPr id="4" name="Picture 11" descr="Home2">
            <a:hlinkClick r:id="rId3" action="ppaction://hlinksldjump"/>
            <a:extLst>
              <a:ext uri="{FF2B5EF4-FFF2-40B4-BE49-F238E27FC236}">
                <a16:creationId xmlns:a16="http://schemas.microsoft.com/office/drawing/2014/main" id="{018B8EDC-AED7-0643-BA98-82F6D2D61C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64823" y="65405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28533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1C6C13-7B13-784F-B526-8699F7A62B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7628" y="0"/>
            <a:ext cx="6680508" cy="6874708"/>
          </a:xfrm>
          <a:prstGeom prst="rect">
            <a:avLst/>
          </a:prstGeom>
        </p:spPr>
      </p:pic>
    </p:spTree>
    <p:extLst>
      <p:ext uri="{BB962C8B-B14F-4D97-AF65-F5344CB8AC3E}">
        <p14:creationId xmlns:p14="http://schemas.microsoft.com/office/powerpoint/2010/main" val="2382965782"/>
      </p:ext>
    </p:extLst>
  </p:cSld>
  <p:clrMapOvr>
    <a:masterClrMapping/>
  </p:clrMapOvr>
  <p:transition spd="slow">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FA9180-FFFC-CB42-BE0A-B75AF881EEA3}"/>
              </a:ext>
            </a:extLst>
          </p:cNvPr>
          <p:cNvPicPr>
            <a:picLocks noChangeAspect="1"/>
          </p:cNvPicPr>
          <p:nvPr/>
        </p:nvPicPr>
        <p:blipFill>
          <a:blip r:embed="rId2"/>
          <a:stretch>
            <a:fillRect/>
          </a:stretch>
        </p:blipFill>
        <p:spPr>
          <a:xfrm>
            <a:off x="767408" y="16780"/>
            <a:ext cx="11431367" cy="6004508"/>
          </a:xfrm>
          <a:prstGeom prst="rect">
            <a:avLst/>
          </a:prstGeom>
        </p:spPr>
      </p:pic>
    </p:spTree>
    <p:extLst>
      <p:ext uri="{BB962C8B-B14F-4D97-AF65-F5344CB8AC3E}">
        <p14:creationId xmlns:p14="http://schemas.microsoft.com/office/powerpoint/2010/main" val="1542998273"/>
      </p:ext>
    </p:extLst>
  </p:cSld>
  <p:clrMapOvr>
    <a:masterClrMapping/>
  </p:clrMapOvr>
  <p:transition spd="slow">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5670" y="0"/>
            <a:ext cx="6008762" cy="6858000"/>
          </a:xfrm>
          <a:prstGeom prst="rect">
            <a:avLst/>
          </a:prstGeom>
        </p:spPr>
      </p:pic>
      <p:sp>
        <p:nvSpPr>
          <p:cNvPr id="3" name="Rectangle 3"/>
          <p:cNvSpPr>
            <a:spLocks noChangeArrowheads="1"/>
          </p:cNvSpPr>
          <p:nvPr/>
        </p:nvSpPr>
        <p:spPr bwMode="auto">
          <a:xfrm>
            <a:off x="1631504" y="80628"/>
            <a:ext cx="4680520" cy="1584176"/>
          </a:xfrm>
          <a:prstGeom prst="rect">
            <a:avLst/>
          </a:prstGeom>
          <a:solidFill>
            <a:srgbClr val="000000">
              <a:alpha val="60000"/>
            </a:srgbClr>
          </a:solidFill>
          <a:ln>
            <a:noFill/>
          </a:ln>
          <a:extLst/>
        </p:spPr>
        <p:txBody>
          <a:bodyPr/>
          <a:lstStyle/>
          <a:p>
            <a:pPr marL="1588" lvl="0" indent="19050" eaLnBrk="1" hangingPunct="1">
              <a:spcBef>
                <a:spcPct val="20000"/>
              </a:spcBef>
              <a:buClr>
                <a:srgbClr val="BAD41A"/>
              </a:buClr>
            </a:pPr>
            <a:r>
              <a:rPr lang="tr-TR" sz="3200" dirty="0">
                <a:solidFill>
                  <a:srgbClr val="FFFFFF"/>
                </a:solidFill>
                <a:latin typeface="Arial" pitchFamily="34" charset="0"/>
                <a:cs typeface="Arial" pitchFamily="34" charset="0"/>
              </a:rPr>
              <a:t>‘‘</a:t>
            </a:r>
            <a:r>
              <a:rPr kumimoji="0" lang="tr-TR" sz="32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Komşularım Pakistanlı. Hayatım pahasına onları koruyup savunacağım!’’</a:t>
            </a:r>
          </a:p>
        </p:txBody>
      </p:sp>
      <p:pic>
        <p:nvPicPr>
          <p:cNvPr id="4" name="Picture 11" descr="Home2">
            <a:hlinkClick r:id="rId3" action="ppaction://hlinksldjump"/>
            <a:extLst>
              <a:ext uri="{FF2B5EF4-FFF2-40B4-BE49-F238E27FC236}">
                <a16:creationId xmlns:a16="http://schemas.microsoft.com/office/drawing/2014/main" id="{8E0A4F91-8035-FC4B-8416-F146134AA4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64823" y="65405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51989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380" y="584684"/>
            <a:ext cx="11168017" cy="6273316"/>
          </a:xfrm>
          <a:prstGeom prst="rect">
            <a:avLst/>
          </a:prstGeom>
        </p:spPr>
      </p:pic>
      <p:sp>
        <p:nvSpPr>
          <p:cNvPr id="3" name="Rectangle 3"/>
          <p:cNvSpPr>
            <a:spLocks noChangeArrowheads="1"/>
          </p:cNvSpPr>
          <p:nvPr/>
        </p:nvSpPr>
        <p:spPr bwMode="auto">
          <a:xfrm>
            <a:off x="1523492" y="44624"/>
            <a:ext cx="9109012" cy="2088232"/>
          </a:xfrm>
          <a:prstGeom prst="rect">
            <a:avLst/>
          </a:prstGeom>
          <a:noFill/>
          <a:ln>
            <a:noFill/>
          </a:ln>
          <a:extLst/>
        </p:spPr>
        <p:txBody>
          <a:bodyPr/>
          <a:lstStyle/>
          <a:p>
            <a:pPr marL="1588" marR="0" lvl="0" indent="19050" algn="ctr" defTabSz="914400" rtl="0" eaLnBrk="1" fontAlgn="base" latinLnBrk="0" hangingPunct="1">
              <a:lnSpc>
                <a:spcPct val="100000"/>
              </a:lnSpc>
              <a:spcBef>
                <a:spcPct val="20000"/>
              </a:spcBef>
              <a:spcAft>
                <a:spcPct val="0"/>
              </a:spcAft>
              <a:buClr>
                <a:srgbClr val="BAD41A"/>
              </a:buClr>
              <a:buSzTx/>
              <a:buFontTx/>
              <a:buNone/>
              <a:tabLst/>
              <a:defRPr/>
            </a:pPr>
            <a:r>
              <a:rPr kumimoji="0" lang="tr-TR" sz="320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İsveç’te cami kundaklanınca halkın buna tepkisi:</a:t>
            </a:r>
          </a:p>
        </p:txBody>
      </p:sp>
      <p:pic>
        <p:nvPicPr>
          <p:cNvPr id="5" name="Picture 11" descr="Home2">
            <a:hlinkClick r:id="rId3" action="ppaction://hlinksldjump"/>
            <a:extLst>
              <a:ext uri="{FF2B5EF4-FFF2-40B4-BE49-F238E27FC236}">
                <a16:creationId xmlns:a16="http://schemas.microsoft.com/office/drawing/2014/main" id="{98FF588E-D553-C045-AB73-75DFE70B26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64823" y="65405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24174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6163" y="1"/>
            <a:ext cx="7524750" cy="683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5566669"/>
      </p:ext>
    </p:extLst>
  </p:cSld>
  <p:clrMapOvr>
    <a:masterClrMapping/>
  </p:clrMapOvr>
  <p:transition spd="slow">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22AEC9-70BB-274E-A04A-12C29A519F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077" y="0"/>
            <a:ext cx="11605846" cy="6858000"/>
          </a:xfrm>
          <a:prstGeom prst="rect">
            <a:avLst/>
          </a:prstGeom>
        </p:spPr>
      </p:pic>
    </p:spTree>
    <p:extLst>
      <p:ext uri="{BB962C8B-B14F-4D97-AF65-F5344CB8AC3E}">
        <p14:creationId xmlns:p14="http://schemas.microsoft.com/office/powerpoint/2010/main" val="3618614284"/>
      </p:ext>
    </p:extLst>
  </p:cSld>
  <p:clrMapOvr>
    <a:masterClrMapping/>
  </p:clrMapOvr>
  <p:transition spd="slow">
    <p:fade/>
  </p:transition>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199456" y="944725"/>
            <a:ext cx="9829092" cy="3024335"/>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solidFill>
                  <a:srgbClr val="FFFF00"/>
                </a:solidFill>
                <a:cs typeface="Arial" charset="0"/>
              </a:rPr>
              <a:t>“Gizli bilgilerin </a:t>
            </a:r>
            <a:r>
              <a:rPr lang="tr-TR" sz="3200" i="1" dirty="0">
                <a:solidFill>
                  <a:srgbClr val="FFFF00"/>
                </a:solidFill>
                <a:cs typeface="Arial" charset="0"/>
              </a:rPr>
              <a:t>(</a:t>
            </a:r>
            <a:r>
              <a:rPr lang="tr-TR" sz="3200" i="1" dirty="0" err="1">
                <a:solidFill>
                  <a:srgbClr val="FFFF00"/>
                </a:solidFill>
                <a:cs typeface="Arial" charset="0"/>
              </a:rPr>
              <a:t>gaybın</a:t>
            </a:r>
            <a:r>
              <a:rPr lang="tr-TR" sz="3200" i="1" dirty="0">
                <a:solidFill>
                  <a:srgbClr val="FFFF00"/>
                </a:solidFill>
                <a:cs typeface="Arial" charset="0"/>
              </a:rPr>
              <a:t>) </a:t>
            </a:r>
            <a:r>
              <a:rPr lang="tr-TR" sz="3200" dirty="0">
                <a:solidFill>
                  <a:srgbClr val="FFFF00"/>
                </a:solidFill>
                <a:cs typeface="Arial" charset="0"/>
              </a:rPr>
              <a:t>anahtarları, Allah’ın yanındadır. Onları, O'ndan başkası bilmez. Karada ve denizde olan her şeyi, O bilir. O’nun bilgisi olmadan düşen bir tek yaprak yoktur. Yerin karanlıkları içindeki tek bir tane, yaş veya kuru ne varsa mutlaka apaçık bir kitapta </a:t>
            </a:r>
            <a:r>
              <a:rPr lang="tr-TR" sz="3200" i="1" dirty="0">
                <a:solidFill>
                  <a:srgbClr val="FFFF00"/>
                </a:solidFill>
                <a:cs typeface="Arial" charset="0"/>
              </a:rPr>
              <a:t>(defterde) </a:t>
            </a:r>
            <a:r>
              <a:rPr lang="tr-TR" sz="3200" dirty="0">
                <a:solidFill>
                  <a:srgbClr val="FFFF00"/>
                </a:solidFill>
                <a:cs typeface="Arial" charset="0"/>
              </a:rPr>
              <a:t>yer alır.”</a:t>
            </a:r>
            <a:r>
              <a:rPr lang="tr-TR" sz="3200" dirty="0">
                <a:cs typeface="Arial" charset="0"/>
              </a:rPr>
              <a:t> </a:t>
            </a:r>
            <a:r>
              <a:rPr lang="tr-TR" sz="1800" b="1" i="1" dirty="0">
                <a:solidFill>
                  <a:schemeClr val="bg1">
                    <a:lumMod val="20000"/>
                    <a:lumOff val="80000"/>
                  </a:schemeClr>
                </a:solidFill>
                <a:cs typeface="Arial" charset="0"/>
              </a:rPr>
              <a:t>(</a:t>
            </a:r>
            <a:r>
              <a:rPr lang="tr-TR" sz="1800" b="1" i="1" dirty="0" err="1">
                <a:solidFill>
                  <a:schemeClr val="bg1">
                    <a:lumMod val="20000"/>
                    <a:lumOff val="80000"/>
                  </a:schemeClr>
                </a:solidFill>
                <a:cs typeface="Arial" charset="0"/>
              </a:rPr>
              <a:t>En’am</a:t>
            </a:r>
            <a:r>
              <a:rPr lang="tr-TR" sz="1800" b="1" i="1" dirty="0">
                <a:solidFill>
                  <a:schemeClr val="bg1">
                    <a:lumMod val="20000"/>
                    <a:lumOff val="80000"/>
                  </a:schemeClr>
                </a:solidFill>
                <a:cs typeface="Arial" charset="0"/>
              </a:rPr>
              <a:t> [6] 59).</a:t>
            </a:r>
            <a:endParaRPr lang="tr-TR" sz="2800" b="1" i="1" dirty="0">
              <a:solidFill>
                <a:schemeClr val="bg1">
                  <a:lumMod val="20000"/>
                  <a:lumOff val="80000"/>
                </a:schemeClr>
              </a:solidFill>
              <a:cs typeface="Arial" charset="0"/>
            </a:endParaRPr>
          </a:p>
        </p:txBody>
      </p:sp>
      <p:sp>
        <p:nvSpPr>
          <p:cNvPr id="8" name="Rectangle 3">
            <a:extLst>
              <a:ext uri="{FF2B5EF4-FFF2-40B4-BE49-F238E27FC236}">
                <a16:creationId xmlns:a16="http://schemas.microsoft.com/office/drawing/2014/main" id="{3EC72E4D-8B3C-1F41-9FA2-592D078E7B1E}"/>
              </a:ext>
            </a:extLst>
          </p:cNvPr>
          <p:cNvSpPr>
            <a:spLocks noChangeArrowheads="1"/>
          </p:cNvSpPr>
          <p:nvPr/>
        </p:nvSpPr>
        <p:spPr bwMode="auto">
          <a:xfrm>
            <a:off x="3719736" y="297025"/>
            <a:ext cx="4752404" cy="647700"/>
          </a:xfrm>
          <a:prstGeom prst="rect">
            <a:avLst/>
          </a:prstGeom>
          <a:solidFill>
            <a:srgbClr val="F82900"/>
          </a:solidFill>
          <a:ln>
            <a:noFill/>
          </a:ln>
          <a:extLst/>
        </p:spPr>
        <p:txBody>
          <a:bodyPr/>
          <a:lstStyle/>
          <a:p>
            <a:pPr algn="ctr" eaLnBrk="1" hangingPunct="1">
              <a:spcBef>
                <a:spcPct val="20000"/>
              </a:spcBef>
              <a:buClr>
                <a:schemeClr val="tx2"/>
              </a:buClr>
              <a:buFont typeface="Times" pitchFamily="18" charset="0"/>
              <a:buNone/>
            </a:pPr>
            <a:r>
              <a:rPr lang="tr-TR" sz="3600" b="1" dirty="0">
                <a:cs typeface="Arial" charset="0"/>
              </a:rPr>
              <a:t>Kur’an’dan Mesajlar</a:t>
            </a: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4636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4307DA-2C9B-B941-AD9A-3485404F48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072687641"/>
      </p:ext>
    </p:extLst>
  </p:cSld>
  <p:clrMapOvr>
    <a:masterClrMapping/>
  </p:clrMapOvr>
  <p:transition spd="slow">
    <p:fade/>
  </p:transition>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2027548" y="368660"/>
            <a:ext cx="8172908" cy="2088232"/>
          </a:xfrm>
          <a:prstGeom prst="rect">
            <a:avLst/>
          </a:prstGeom>
          <a:solidFill>
            <a:srgbClr val="000000">
              <a:alpha val="59000"/>
            </a:srgbClr>
          </a:solidFill>
          <a:ln>
            <a:noFill/>
          </a:ln>
          <a:extLst/>
        </p:spPr>
        <p:txBody>
          <a:bodyPr/>
          <a:lstStyle/>
          <a:p>
            <a:pPr marL="1588" indent="19050" eaLnBrk="1" hangingPunct="1">
              <a:spcBef>
                <a:spcPct val="20000"/>
              </a:spcBef>
              <a:buClr>
                <a:schemeClr val="tx2"/>
              </a:buClr>
              <a:defRPr/>
            </a:pPr>
            <a:r>
              <a:rPr lang="tr-TR" sz="3200" dirty="0">
                <a:solidFill>
                  <a:srgbClr val="FFFF00"/>
                </a:solidFill>
                <a:cs typeface="Arial" charset="0"/>
              </a:rPr>
              <a:t>“Yeryüzündeki ağaçlar kalem, denizler mürekkep olsa ve arkasından yedi deniz eklense yine de Allah’ın sözleri bitmez. Allah güçlüdür, doğru karar verir.” </a:t>
            </a:r>
            <a:r>
              <a:rPr lang="tr-TR" sz="1800" b="1" i="1" dirty="0">
                <a:solidFill>
                  <a:schemeClr val="bg1">
                    <a:lumMod val="20000"/>
                    <a:lumOff val="80000"/>
                  </a:schemeClr>
                </a:solidFill>
                <a:cs typeface="Arial" charset="0"/>
              </a:rPr>
              <a:t>(Lokman [31] 27).</a:t>
            </a:r>
            <a:endParaRPr lang="tr-TR" sz="2800" b="1" i="1" dirty="0">
              <a:solidFill>
                <a:schemeClr val="bg1">
                  <a:lumMod val="20000"/>
                  <a:lumOff val="80000"/>
                </a:schemeClr>
              </a:solidFill>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66221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307468" y="368660"/>
            <a:ext cx="9613068" cy="3492388"/>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Kalemler, mürekkepler, ağaçlar ve denizler tükenirken Allah’ın kelimeleri (bilgisi, iradesi, kudreti) tükenmemekte, onların sonu gelmemektedir. Ayette geçen “yedi deniz eklense” ifadesi, çokluğu anlatmak için kullanılmıştır. Buna göre ne ölçüde çok olursa olsun sınırlı olan tükenecek, sınırsız olan eksilmeden sınırsız olarak kalacaktır.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82486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pic>
        <p:nvPicPr>
          <p:cNvPr id="15365" name="Picture 2" descr="D:\Calisma_Nurullah\Tulip_(tr).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2709" y="4971183"/>
            <a:ext cx="12954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p:cNvSpPr>
            <a:spLocks noChangeArrowheads="1"/>
          </p:cNvSpPr>
          <p:nvPr/>
        </p:nvSpPr>
        <p:spPr bwMode="auto">
          <a:xfrm>
            <a:off x="10116146" y="6525703"/>
            <a:ext cx="2028526" cy="359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algn="ctr" eaLnBrk="1" hangingPunct="1">
              <a:spcBef>
                <a:spcPct val="20000"/>
              </a:spcBef>
              <a:buClr>
                <a:schemeClr val="tx2"/>
              </a:buClr>
            </a:pPr>
            <a:r>
              <a:rPr lang="tr-TR" sz="1400" dirty="0">
                <a:cs typeface="Arial" charset="0"/>
              </a:rPr>
              <a:t>Mart 2019</a:t>
            </a:r>
            <a:endParaRPr lang="tr-TR" sz="1400" dirty="0"/>
          </a:p>
        </p:txBody>
      </p:sp>
      <p:sp>
        <p:nvSpPr>
          <p:cNvPr id="7178" name="Rectangle 4"/>
          <p:cNvSpPr>
            <a:spLocks noChangeArrowheads="1"/>
          </p:cNvSpPr>
          <p:nvPr/>
        </p:nvSpPr>
        <p:spPr bwMode="auto">
          <a:xfrm>
            <a:off x="1163452" y="874192"/>
            <a:ext cx="9834872" cy="349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4150" indent="-184150" eaLnBrk="1" hangingPunct="1">
              <a:spcBef>
                <a:spcPct val="20000"/>
              </a:spcBef>
              <a:buClr>
                <a:schemeClr val="tx2"/>
              </a:buClr>
              <a:buFont typeface="Times" pitchFamily="18" charset="0"/>
              <a:buChar char="•"/>
            </a:pPr>
            <a:r>
              <a:rPr lang="tr-TR" sz="2000" dirty="0"/>
              <a:t>Bekir Çelik, Ebru Karataş vd., </a:t>
            </a:r>
            <a:r>
              <a:rPr lang="tr-TR" sz="2000" dirty="0">
                <a:solidFill>
                  <a:srgbClr val="FFFF00"/>
                </a:solidFill>
              </a:rPr>
              <a:t>Din Kültürü ve Ahlak Bilgisi</a:t>
            </a:r>
            <a:r>
              <a:rPr lang="tr-TR" sz="2000" dirty="0"/>
              <a:t>, 11. Sınıf, MEB, Ankara 2018. </a:t>
            </a:r>
          </a:p>
          <a:p>
            <a:pPr marL="184150" indent="-184150" eaLnBrk="1" hangingPunct="1">
              <a:spcBef>
                <a:spcPct val="20000"/>
              </a:spcBef>
              <a:buClr>
                <a:schemeClr val="tx2"/>
              </a:buClr>
              <a:buFont typeface="Times" pitchFamily="18" charset="0"/>
              <a:buChar char="•"/>
            </a:pPr>
            <a:r>
              <a:rPr lang="tr-TR" sz="2000" dirty="0">
                <a:solidFill>
                  <a:srgbClr val="FFFF00"/>
                </a:solidFill>
              </a:rPr>
              <a:t>İlmihal, İman ve İbadetler</a:t>
            </a:r>
            <a:r>
              <a:rPr lang="tr-TR" sz="2000" dirty="0"/>
              <a:t>, c. 1-2, Türkiye Diyanet Vakfı Yay., Ankara 2008.</a:t>
            </a:r>
          </a:p>
          <a:p>
            <a:pPr marL="184150" indent="-184150" eaLnBrk="1" hangingPunct="1">
              <a:spcBef>
                <a:spcPct val="20000"/>
              </a:spcBef>
              <a:buClr>
                <a:schemeClr val="tx2"/>
              </a:buClr>
              <a:buFont typeface="Times" pitchFamily="18" charset="0"/>
              <a:buChar char="•"/>
            </a:pPr>
            <a:r>
              <a:rPr lang="tr-TR" sz="2000" dirty="0">
                <a:solidFill>
                  <a:srgbClr val="FFFF00"/>
                </a:solidFill>
              </a:rPr>
              <a:t>İslam Ansiklopedisi</a:t>
            </a:r>
            <a:r>
              <a:rPr lang="tr-TR" sz="2000" dirty="0"/>
              <a:t>, Türkiye Diyanet Vakfı İslam Araştırmaları Merkezi, İstanbul. </a:t>
            </a:r>
          </a:p>
        </p:txBody>
      </p:sp>
      <p:sp>
        <p:nvSpPr>
          <p:cNvPr id="7179" name="Rectangle 3"/>
          <p:cNvSpPr>
            <a:spLocks noChangeArrowheads="1"/>
          </p:cNvSpPr>
          <p:nvPr/>
        </p:nvSpPr>
        <p:spPr bwMode="auto">
          <a:xfrm>
            <a:off x="4835860" y="188640"/>
            <a:ext cx="2520628" cy="685552"/>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tx2"/>
              </a:buClr>
              <a:buFont typeface="Times" pitchFamily="18" charset="0"/>
              <a:buNone/>
            </a:pPr>
            <a:r>
              <a:rPr lang="tr-TR" sz="3600" b="1" dirty="0"/>
              <a:t>Kaynakça</a:t>
            </a:r>
          </a:p>
        </p:txBody>
      </p:sp>
      <p:pic>
        <p:nvPicPr>
          <p:cNvPr id="17" name="Picture 11" descr="Home2">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83060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365"/>
                                        </p:tgtEl>
                                        <p:attrNameLst>
                                          <p:attrName>style.visibility</p:attrName>
                                        </p:attrNameLst>
                                      </p:cBhvr>
                                      <p:to>
                                        <p:strVal val="visible"/>
                                      </p:to>
                                    </p:set>
                                    <p:animEffect transition="in" filter="fade">
                                      <p:cBhvr>
                                        <p:cTn id="7" dur="2000"/>
                                        <p:tgtEl>
                                          <p:spTgt spid="1536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73f988fe6df8ae7d8013c6fd66a1c042d9bb9d"/>
  <p:tag name="ISPRING_RESOURCE_PATHS_HASH_2" val="7743abd6bee53f22594a5260d44c74bf48e8a0"/>
</p:tagLst>
</file>

<file path=ppt/theme/theme1.xml><?xml version="1.0" encoding="utf-8"?>
<a:theme xmlns:a="http://schemas.openxmlformats.org/drawingml/2006/main" name="Shimmer">
  <a:themeElements>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fontScheme name="Shimmer">
      <a:majorFont>
        <a:latin typeface="Tahoma"/>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600" b="0" i="0" u="none" strike="noStrike" cap="none" normalizeH="0" baseline="0" smtClean="0">
            <a:ln>
              <a:noFill/>
            </a:ln>
            <a:solidFill>
              <a:schemeClr val="tx1"/>
            </a:solidFill>
            <a:effectLst/>
            <a:latin typeface="Arial"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Shimmer">
  <a:themeElements>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fontScheme name="Shimmer">
      <a:majorFont>
        <a:latin typeface="Tahoma"/>
        <a:ea typeface=""/>
        <a:cs typeface=""/>
      </a:majorFont>
      <a:minorFont>
        <a:latin typeface="Tahoma"/>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400" b="0" i="0" u="none" strike="noStrike" cap="none" normalizeH="0" baseline="0" smtClean="0">
            <a:ln>
              <a:noFill/>
            </a:ln>
            <a:solidFill>
              <a:schemeClr val="tx1"/>
            </a:solidFill>
            <a:effectLst/>
            <a:latin typeface="New York" charset="-94"/>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400" b="0" i="0" u="none" strike="noStrike" cap="none" normalizeH="0" baseline="0" smtClean="0">
            <a:ln>
              <a:noFill/>
            </a:ln>
            <a:solidFill>
              <a:schemeClr val="tx1"/>
            </a:solidFill>
            <a:effectLst/>
            <a:latin typeface="New York" charset="-94"/>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Shimmer">
  <a:themeElements>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fontScheme name="Shimmer">
      <a:majorFont>
        <a:latin typeface="Tahoma"/>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600" b="0" i="0" u="none" strike="noStrike" cap="none" normalizeH="0" baseline="0" smtClean="0">
            <a:ln>
              <a:noFill/>
            </a:ln>
            <a:solidFill>
              <a:schemeClr val="tx1"/>
            </a:solidFill>
            <a:effectLst/>
            <a:latin typeface="Arial"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Shimmer">
  <a:themeElements>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fontScheme name="Shimmer">
      <a:majorFont>
        <a:latin typeface="Tahoma"/>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600" b="0" i="0" u="none" strike="noStrike" cap="none" normalizeH="0" baseline="0" smtClean="0">
            <a:ln>
              <a:noFill/>
            </a:ln>
            <a:solidFill>
              <a:schemeClr val="tx1"/>
            </a:solidFill>
            <a:effectLst/>
            <a:latin typeface="Arial"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Shimmer">
  <a:themeElements>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fontScheme name="Shimmer">
      <a:majorFont>
        <a:latin typeface="Tahoma"/>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600" b="0" i="0" u="none" strike="noStrike" cap="none" normalizeH="0" baseline="0" smtClean="0">
            <a:ln>
              <a:noFill/>
            </a:ln>
            <a:solidFill>
              <a:schemeClr val="tx1"/>
            </a:solidFill>
            <a:effectLst/>
            <a:latin typeface="Arial"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is Teması">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15124</TotalTime>
  <Words>3490</Words>
  <Application>Microsoft Macintosh PowerPoint</Application>
  <PresentationFormat>Widescreen</PresentationFormat>
  <Paragraphs>159</Paragraphs>
  <Slides>95</Slides>
  <Notes>20</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95</vt:i4>
      </vt:variant>
    </vt:vector>
  </HeadingPairs>
  <TitlesOfParts>
    <vt:vector size="106" baseType="lpstr">
      <vt:lpstr>Arial</vt:lpstr>
      <vt:lpstr>Calibri</vt:lpstr>
      <vt:lpstr>New York</vt:lpstr>
      <vt:lpstr>Tahoma</vt:lpstr>
      <vt:lpstr>Times</vt:lpstr>
      <vt:lpstr>Wingdings</vt:lpstr>
      <vt:lpstr>Shimmer</vt:lpstr>
      <vt:lpstr>5_Shimmer</vt:lpstr>
      <vt:lpstr>1_Shimmer</vt:lpstr>
      <vt:lpstr>2_Shimmer</vt:lpstr>
      <vt:lpstr>3_Shimmer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Sunu</dc:title>
  <dc:subject/>
  <dc:creator>Dr. Nurullah ABALI</dc:creator>
  <cp:keywords/>
  <dc:description>tulipandrose.net</dc:description>
  <cp:lastModifiedBy>Ph.D. Nurullah ABALI</cp:lastModifiedBy>
  <cp:revision>793</cp:revision>
  <dcterms:created xsi:type="dcterms:W3CDTF">2003-04-28T22:14:44Z</dcterms:created>
  <dcterms:modified xsi:type="dcterms:W3CDTF">2019-03-11T14:00:14Z</dcterms:modified>
  <cp:category/>
</cp:coreProperties>
</file>