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08" r:id="rId2"/>
    <p:sldId id="315" r:id="rId3"/>
    <p:sldId id="720" r:id="rId4"/>
    <p:sldId id="765" r:id="rId5"/>
    <p:sldId id="671" r:id="rId6"/>
    <p:sldId id="764" r:id="rId7"/>
    <p:sldId id="767" r:id="rId8"/>
    <p:sldId id="781" r:id="rId9"/>
    <p:sldId id="782" r:id="rId10"/>
    <p:sldId id="768" r:id="rId11"/>
    <p:sldId id="769" r:id="rId12"/>
    <p:sldId id="771" r:id="rId13"/>
    <p:sldId id="772" r:id="rId14"/>
    <p:sldId id="770" r:id="rId15"/>
    <p:sldId id="773" r:id="rId16"/>
    <p:sldId id="774" r:id="rId17"/>
    <p:sldId id="775" r:id="rId18"/>
    <p:sldId id="776" r:id="rId19"/>
    <p:sldId id="777" r:id="rId20"/>
    <p:sldId id="779" r:id="rId21"/>
    <p:sldId id="780" r:id="rId22"/>
    <p:sldId id="260"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8000" autoAdjust="0"/>
  </p:normalViewPr>
  <p:slideViewPr>
    <p:cSldViewPr snapToGrid="0">
      <p:cViewPr varScale="1">
        <p:scale>
          <a:sx n="76" d="100"/>
          <a:sy n="76" d="100"/>
        </p:scale>
        <p:origin x="105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10.10.2021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10.10.2021</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10.10.2021</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10.10.2021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10.10.2021</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10.10.2021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10.10.2021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10.10.2021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10.10.2021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10.10.2021</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10.10.2021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10.10.2021</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Nb5II3kwepU?start=224&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1713046"/>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İnançla İlgili Felsefi Yaklaşımlar (2. Deizm)</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5AF9B1FB-666D-4568-B3E7-8EB50F9DCE9B}"/>
              </a:ext>
            </a:extLst>
          </p:cNvPr>
          <p:cNvPicPr>
            <a:picLocks noChangeAspect="1"/>
          </p:cNvPicPr>
          <p:nvPr/>
        </p:nvPicPr>
        <p:blipFill>
          <a:blip r:embed="rId2"/>
          <a:stretch>
            <a:fillRect/>
          </a:stretch>
        </p:blipFill>
        <p:spPr>
          <a:xfrm>
            <a:off x="1" y="0"/>
            <a:ext cx="12191999" cy="6858000"/>
          </a:xfrm>
          <a:prstGeom prst="rect">
            <a:avLst/>
          </a:prstGeom>
        </p:spPr>
      </p:pic>
      <p:sp>
        <p:nvSpPr>
          <p:cNvPr id="5" name="Metin kutusu 4">
            <a:extLst>
              <a:ext uri="{FF2B5EF4-FFF2-40B4-BE49-F238E27FC236}">
                <a16:creationId xmlns:a16="http://schemas.microsoft.com/office/drawing/2014/main" id="{2BA3ACE5-BCBB-4D0B-8C74-90660C80B41C}"/>
              </a:ext>
            </a:extLst>
          </p:cNvPr>
          <p:cNvSpPr txBox="1"/>
          <p:nvPr/>
        </p:nvSpPr>
        <p:spPr>
          <a:xfrm>
            <a:off x="1" y="4989565"/>
            <a:ext cx="12192000" cy="1754326"/>
          </a:xfrm>
          <a:prstGeom prst="rect">
            <a:avLst/>
          </a:prstGeom>
          <a:noFill/>
        </p:spPr>
        <p:txBody>
          <a:bodyPr wrap="square">
            <a:spAutoFit/>
          </a:bodyPr>
          <a:lstStyle/>
          <a:p>
            <a:pPr algn="ctr"/>
            <a:r>
              <a:rPr lang="tr-TR" sz="3600" dirty="0"/>
              <a:t>Deizme göre evrenin ve evrendeki her şeyin yaratıcısı Tanrı’dır. Deistler, Tanrı’nın mükemmelliğini kabul ederler. Ancak ilahi vahyi ve Tanrı’nın evrene müdahalesini reddederler.</a:t>
            </a:r>
          </a:p>
        </p:txBody>
      </p:sp>
    </p:spTree>
    <p:extLst>
      <p:ext uri="{BB962C8B-B14F-4D97-AF65-F5344CB8AC3E}">
        <p14:creationId xmlns:p14="http://schemas.microsoft.com/office/powerpoint/2010/main" val="266916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99492451-8467-4C62-B588-9697D1E94660}"/>
              </a:ext>
            </a:extLst>
          </p:cNvPr>
          <p:cNvSpPr/>
          <p:nvPr/>
        </p:nvSpPr>
        <p:spPr>
          <a:xfrm>
            <a:off x="1870666" y="578775"/>
            <a:ext cx="8450665" cy="1400751"/>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Deizmde, Tanrı’nın varlığı dışındaki bütün </a:t>
            </a:r>
            <a:r>
              <a:rPr lang="tr-TR" sz="3600" dirty="0" err="1"/>
              <a:t>itikadi</a:t>
            </a:r>
            <a:r>
              <a:rPr lang="tr-TR" sz="3600" dirty="0"/>
              <a:t> esasların reddi söz konusudur.</a:t>
            </a:r>
          </a:p>
        </p:txBody>
      </p:sp>
      <p:pic>
        <p:nvPicPr>
          <p:cNvPr id="3" name="Resim 2">
            <a:extLst>
              <a:ext uri="{FF2B5EF4-FFF2-40B4-BE49-F238E27FC236}">
                <a16:creationId xmlns:a16="http://schemas.microsoft.com/office/drawing/2014/main" id="{272ECA80-07C0-4848-9D81-796C11DE3645}"/>
              </a:ext>
            </a:extLst>
          </p:cNvPr>
          <p:cNvPicPr>
            <a:picLocks noChangeAspect="1"/>
          </p:cNvPicPr>
          <p:nvPr/>
        </p:nvPicPr>
        <p:blipFill>
          <a:blip r:embed="rId2"/>
          <a:stretch>
            <a:fillRect/>
          </a:stretch>
        </p:blipFill>
        <p:spPr>
          <a:xfrm>
            <a:off x="1870666" y="2344554"/>
            <a:ext cx="8450665" cy="4232093"/>
          </a:xfrm>
          <a:prstGeom prst="rect">
            <a:avLst/>
          </a:prstGeom>
        </p:spPr>
      </p:pic>
    </p:spTree>
    <p:extLst>
      <p:ext uri="{BB962C8B-B14F-4D97-AF65-F5344CB8AC3E}">
        <p14:creationId xmlns:p14="http://schemas.microsoft.com/office/powerpoint/2010/main" val="65631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Köşeleri Yuvarlatılmış 4">
            <a:extLst>
              <a:ext uri="{FF2B5EF4-FFF2-40B4-BE49-F238E27FC236}">
                <a16:creationId xmlns:a16="http://schemas.microsoft.com/office/drawing/2014/main" id="{D1395E16-5283-4296-AA4D-9072FC80C702}"/>
              </a:ext>
            </a:extLst>
          </p:cNvPr>
          <p:cNvSpPr/>
          <p:nvPr/>
        </p:nvSpPr>
        <p:spPr>
          <a:xfrm>
            <a:off x="80386" y="1949380"/>
            <a:ext cx="5878287" cy="43509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Orta Çağ’dan Yeni Çağ’a geçerken Batı dünyasında yaşanan tartışmaların bir ürünü olan deizm, XVI. Yüzyıldan itibaren geleneksel Hristiyan inanç ve uygulamalarına tepki gösteren bir anlayış olarak ortaya çıkmıştır. </a:t>
            </a:r>
          </a:p>
        </p:txBody>
      </p:sp>
      <p:sp>
        <p:nvSpPr>
          <p:cNvPr id="8" name="Yuvarlatılmış Dikdörtgen 2">
            <a:extLst>
              <a:ext uri="{FF2B5EF4-FFF2-40B4-BE49-F238E27FC236}">
                <a16:creationId xmlns:a16="http://schemas.microsoft.com/office/drawing/2014/main" id="{2B715BD4-E9E2-4432-95A5-0B6906324715}"/>
              </a:ext>
            </a:extLst>
          </p:cNvPr>
          <p:cNvSpPr/>
          <p:nvPr/>
        </p:nvSpPr>
        <p:spPr>
          <a:xfrm>
            <a:off x="80386" y="301451"/>
            <a:ext cx="11987684" cy="776235"/>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Deizm, Hristiyan âleminde ortaya çıkmış ve yayılmıştır. </a:t>
            </a:r>
          </a:p>
        </p:txBody>
      </p:sp>
      <p:pic>
        <p:nvPicPr>
          <p:cNvPr id="9" name="Resim 8">
            <a:extLst>
              <a:ext uri="{FF2B5EF4-FFF2-40B4-BE49-F238E27FC236}">
                <a16:creationId xmlns:a16="http://schemas.microsoft.com/office/drawing/2014/main" id="{7F1BECD3-B181-4091-8CC6-74D086167D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949380"/>
            <a:ext cx="5972070" cy="4350935"/>
          </a:xfrm>
          <a:prstGeom prst="rect">
            <a:avLst/>
          </a:prstGeom>
        </p:spPr>
      </p:pic>
    </p:spTree>
    <p:extLst>
      <p:ext uri="{BB962C8B-B14F-4D97-AF65-F5344CB8AC3E}">
        <p14:creationId xmlns:p14="http://schemas.microsoft.com/office/powerpoint/2010/main" val="310518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933E663-9E7C-44A9-B905-476ED0597E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Dikdörtgen: Köşeleri Yuvarlatılmış 4">
            <a:extLst>
              <a:ext uri="{FF2B5EF4-FFF2-40B4-BE49-F238E27FC236}">
                <a16:creationId xmlns:a16="http://schemas.microsoft.com/office/drawing/2014/main" id="{D1395E16-5283-4296-AA4D-9072FC80C702}"/>
              </a:ext>
            </a:extLst>
          </p:cNvPr>
          <p:cNvSpPr/>
          <p:nvPr/>
        </p:nvSpPr>
        <p:spPr>
          <a:xfrm>
            <a:off x="102158" y="143190"/>
            <a:ext cx="11987684" cy="77623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dirty="0"/>
              <a:t>İslamiyet, deist yaklaşımı kesin bir dille reddeder.</a:t>
            </a:r>
          </a:p>
        </p:txBody>
      </p:sp>
      <p:sp>
        <p:nvSpPr>
          <p:cNvPr id="8" name="Yuvarlatılmış Dikdörtgen 2">
            <a:extLst>
              <a:ext uri="{FF2B5EF4-FFF2-40B4-BE49-F238E27FC236}">
                <a16:creationId xmlns:a16="http://schemas.microsoft.com/office/drawing/2014/main" id="{2B715BD4-E9E2-4432-95A5-0B6906324715}"/>
              </a:ext>
            </a:extLst>
          </p:cNvPr>
          <p:cNvSpPr/>
          <p:nvPr/>
        </p:nvSpPr>
        <p:spPr>
          <a:xfrm>
            <a:off x="102158" y="5566786"/>
            <a:ext cx="11905622" cy="114802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Dinimize göre evreni ve evrendeki her şeyi yaratan Allah’tır. Onun evren üzerindeki hakimiyeti sürekli olarak devam etmektedir.</a:t>
            </a:r>
          </a:p>
        </p:txBody>
      </p:sp>
    </p:spTree>
    <p:extLst>
      <p:ext uri="{BB962C8B-B14F-4D97-AF65-F5344CB8AC3E}">
        <p14:creationId xmlns:p14="http://schemas.microsoft.com/office/powerpoint/2010/main" val="68775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49BBFF6-6FD5-458A-B6BB-035893C848E9}"/>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97804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8AD6C8C-D227-4D09-9726-24773BC54F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ikdörtgen: Köşeleri Yuvarlatılmış 1">
            <a:extLst>
              <a:ext uri="{FF2B5EF4-FFF2-40B4-BE49-F238E27FC236}">
                <a16:creationId xmlns:a16="http://schemas.microsoft.com/office/drawing/2014/main" id="{CEC4619E-D819-4701-9376-546A1DC856A8}"/>
              </a:ext>
            </a:extLst>
          </p:cNvPr>
          <p:cNvSpPr/>
          <p:nvPr/>
        </p:nvSpPr>
        <p:spPr>
          <a:xfrm>
            <a:off x="0" y="5426111"/>
            <a:ext cx="12192000" cy="11857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Tabiatta meydana gelen olaylar Allah’ın ilmi ve takdiri ile gerçekleşmektedir. Onun izni olmadan hiçbir şey gerçekleşmez.</a:t>
            </a:r>
          </a:p>
        </p:txBody>
      </p:sp>
    </p:spTree>
    <p:extLst>
      <p:ext uri="{BB962C8B-B14F-4D97-AF65-F5344CB8AC3E}">
        <p14:creationId xmlns:p14="http://schemas.microsoft.com/office/powerpoint/2010/main" val="387397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3A4005F-C16A-4CB7-B45E-7DD236C1DA4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456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0FA17ED-57C8-4838-92BC-BB1F53BB03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56855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D5C8EA4-2C76-44C2-ACE9-0EC5DC9019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66209"/>
            <a:ext cx="12192000" cy="4725581"/>
          </a:xfrm>
          <a:prstGeom prst="rect">
            <a:avLst/>
          </a:prstGeom>
        </p:spPr>
      </p:pic>
    </p:spTree>
    <p:extLst>
      <p:ext uri="{BB962C8B-B14F-4D97-AF65-F5344CB8AC3E}">
        <p14:creationId xmlns:p14="http://schemas.microsoft.com/office/powerpoint/2010/main" val="92366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FC4CE47B-0DE3-477E-9D7E-40A0250BCD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01000"/>
            <a:ext cx="12192000" cy="5056000"/>
          </a:xfrm>
          <a:prstGeom prst="rect">
            <a:avLst/>
          </a:prstGeom>
        </p:spPr>
      </p:pic>
    </p:spTree>
    <p:extLst>
      <p:ext uri="{BB962C8B-B14F-4D97-AF65-F5344CB8AC3E}">
        <p14:creationId xmlns:p14="http://schemas.microsoft.com/office/powerpoint/2010/main" val="232768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İnançla ilgili yaklaşımları tartışır.</a:t>
            </a:r>
          </a:p>
        </p:txBody>
      </p:sp>
    </p:spTree>
    <p:extLst>
      <p:ext uri="{BB962C8B-B14F-4D97-AF65-F5344CB8AC3E}">
        <p14:creationId xmlns:p14="http://schemas.microsoft.com/office/powerpoint/2010/main" val="4044009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FB265BC-4C81-4398-9039-A79CC233CB58}"/>
              </a:ext>
            </a:extLst>
          </p:cNvPr>
          <p:cNvPicPr>
            <a:picLocks noChangeAspect="1"/>
          </p:cNvPicPr>
          <p:nvPr/>
        </p:nvPicPr>
        <p:blipFill>
          <a:blip r:embed="rId2"/>
          <a:stretch>
            <a:fillRect/>
          </a:stretch>
        </p:blipFill>
        <p:spPr>
          <a:xfrm>
            <a:off x="2652653" y="0"/>
            <a:ext cx="6886694" cy="6858000"/>
          </a:xfrm>
          <a:prstGeom prst="rect">
            <a:avLst/>
          </a:prstGeom>
        </p:spPr>
      </p:pic>
      <p:sp>
        <p:nvSpPr>
          <p:cNvPr id="5" name="Dikdörtgen: Köşeleri Yuvarlatılmış 4">
            <a:extLst>
              <a:ext uri="{FF2B5EF4-FFF2-40B4-BE49-F238E27FC236}">
                <a16:creationId xmlns:a16="http://schemas.microsoft.com/office/drawing/2014/main" id="{D1395E16-5283-4296-AA4D-9072FC80C702}"/>
              </a:ext>
            </a:extLst>
          </p:cNvPr>
          <p:cNvSpPr/>
          <p:nvPr/>
        </p:nvSpPr>
        <p:spPr>
          <a:xfrm>
            <a:off x="2652652" y="4722726"/>
            <a:ext cx="6886695" cy="193430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dirty="0"/>
              <a:t>Rabbimiz evrenin işleyişine olduğu gibi insan hayatına ve topluma da müdahale etmektedir.</a:t>
            </a:r>
          </a:p>
        </p:txBody>
      </p:sp>
    </p:spTree>
    <p:extLst>
      <p:ext uri="{BB962C8B-B14F-4D97-AF65-F5344CB8AC3E}">
        <p14:creationId xmlns:p14="http://schemas.microsoft.com/office/powerpoint/2010/main" val="204562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DF855C1-1E4F-4E14-B324-8ECC9E9C074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371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10.10.2021</a:t>
            </a:r>
          </a:p>
          <a:p>
            <a:pPr algn="ctr"/>
            <a:r>
              <a:rPr lang="tr-TR" sz="2400" b="1" dirty="0"/>
              <a:t>Tekirdağ/Çerkezköy</a:t>
            </a:r>
          </a:p>
        </p:txBody>
      </p:sp>
    </p:spTree>
    <p:extLst>
      <p:ext uri="{BB962C8B-B14F-4D97-AF65-F5344CB8AC3E}">
        <p14:creationId xmlns:p14="http://schemas.microsoft.com/office/powerpoint/2010/main" val="41995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049855"/>
            <a:ext cx="12191999" cy="1475013"/>
          </a:xfrm>
        </p:spPr>
        <p:txBody>
          <a:bodyPr>
            <a:noAutofit/>
          </a:bodyPr>
          <a:lstStyle/>
          <a:p>
            <a:pPr algn="ctr"/>
            <a:r>
              <a:rPr lang="tr-TR" sz="9600" cap="none" dirty="0">
                <a:ln w="0"/>
                <a:solidFill>
                  <a:schemeClr val="accent1">
                    <a:lumMod val="90000"/>
                    <a:lumOff val="10000"/>
                  </a:schemeClr>
                </a:solidFill>
                <a:effectLst>
                  <a:outerShdw blurRad="38100" dist="19050" dir="2700000" algn="tl" rotWithShape="0">
                    <a:schemeClr val="dk1">
                      <a:alpha val="40000"/>
                    </a:schemeClr>
                  </a:outerShdw>
                </a:effectLst>
              </a:rPr>
              <a:t>2. Deizm</a:t>
            </a:r>
            <a:endParaRPr lang="tr-TR" sz="11500" cap="none" dirty="0">
              <a:ln w="0"/>
              <a:solidFill>
                <a:schemeClr val="accent1">
                  <a:lumMod val="90000"/>
                  <a:lumOff val="1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96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0C4C0DCC-F570-4345-8832-B2DD43A293FF}"/>
              </a:ext>
            </a:extLst>
          </p:cNvPr>
          <p:cNvPicPr>
            <a:picLocks noChangeAspect="1"/>
          </p:cNvPicPr>
          <p:nvPr/>
        </p:nvPicPr>
        <p:blipFill>
          <a:blip r:embed="rId2"/>
          <a:stretch>
            <a:fillRect/>
          </a:stretch>
        </p:blipFill>
        <p:spPr>
          <a:xfrm>
            <a:off x="0" y="0"/>
            <a:ext cx="12192000" cy="6858000"/>
          </a:xfrm>
          <a:prstGeom prst="rect">
            <a:avLst/>
          </a:prstGeom>
        </p:spPr>
      </p:pic>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7161" y="4679832"/>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2" y="579121"/>
            <a:ext cx="5547317" cy="2746884"/>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Deizm hakkında ne biliyorsunuz?</a:t>
            </a:r>
          </a:p>
        </p:txBody>
      </p:sp>
    </p:spTree>
    <p:extLst>
      <p:ext uri="{BB962C8B-B14F-4D97-AF65-F5344CB8AC3E}">
        <p14:creationId xmlns:p14="http://schemas.microsoft.com/office/powerpoint/2010/main" val="125942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Ä°lgili resim">
            <a:extLst>
              <a:ext uri="{FF2B5EF4-FFF2-40B4-BE49-F238E27FC236}">
                <a16:creationId xmlns:a16="http://schemas.microsoft.com/office/drawing/2014/main" id="{54172B2D-F475-4284-B22C-90C84164FE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5913" y="4890847"/>
            <a:ext cx="1319444" cy="1773003"/>
          </a:xfrm>
          <a:prstGeom prst="rect">
            <a:avLst/>
          </a:prstGeom>
          <a:noFill/>
          <a:extLst>
            <a:ext uri="{909E8E84-426E-40DD-AFC4-6F175D3DCCD1}">
              <a14:hiddenFill xmlns:a14="http://schemas.microsoft.com/office/drawing/2010/main">
                <a:solidFill>
                  <a:srgbClr val="FFFFFF"/>
                </a:solidFill>
              </a14:hiddenFill>
            </a:ext>
          </a:extLst>
        </p:spPr>
      </p:pic>
      <p:sp>
        <p:nvSpPr>
          <p:cNvPr id="4" name="Bulut Belirtme Çizgisi 5">
            <a:extLst>
              <a:ext uri="{FF2B5EF4-FFF2-40B4-BE49-F238E27FC236}">
                <a16:creationId xmlns:a16="http://schemas.microsoft.com/office/drawing/2014/main" id="{1633F68E-C38E-4F8D-94B2-A38708FC8B22}"/>
              </a:ext>
            </a:extLst>
          </p:cNvPr>
          <p:cNvSpPr/>
          <p:nvPr/>
        </p:nvSpPr>
        <p:spPr>
          <a:xfrm>
            <a:off x="130002" y="579120"/>
            <a:ext cx="7476599" cy="3570849"/>
          </a:xfrm>
          <a:prstGeom prst="cloudCallout">
            <a:avLst>
              <a:gd name="adj1" fmla="val 33475"/>
              <a:gd name="adj2" fmla="val 78237"/>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4400" dirty="0">
                <a:ea typeface="Shaikh Hamdullah Mushaf" panose="03020500000000020004" pitchFamily="66" charset="-78"/>
                <a:cs typeface="Shaikh Hamdullah Mushaf" panose="03020500000000020004" pitchFamily="66" charset="-78"/>
              </a:rPr>
              <a:t>İlahi kitaplara ve peygamberlere neden ihtiyaç vardır?</a:t>
            </a:r>
          </a:p>
        </p:txBody>
      </p:sp>
    </p:spTree>
    <p:extLst>
      <p:ext uri="{BB962C8B-B14F-4D97-AF65-F5344CB8AC3E}">
        <p14:creationId xmlns:p14="http://schemas.microsoft.com/office/powerpoint/2010/main" val="264304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2FE4DF8-7337-4CDD-8901-C1DA949D0D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86025" y="1300110"/>
            <a:ext cx="7219950" cy="4257780"/>
          </a:xfrm>
          <a:prstGeom prst="rect">
            <a:avLst/>
          </a:prstGeom>
        </p:spPr>
      </p:pic>
    </p:spTree>
    <p:extLst>
      <p:ext uri="{BB962C8B-B14F-4D97-AF65-F5344CB8AC3E}">
        <p14:creationId xmlns:p14="http://schemas.microsoft.com/office/powerpoint/2010/main" val="224545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ğ Ok 1">
            <a:extLst>
              <a:ext uri="{FF2B5EF4-FFF2-40B4-BE49-F238E27FC236}">
                <a16:creationId xmlns:a16="http://schemas.microsoft.com/office/drawing/2014/main" id="{8A1809D3-13F7-4900-B1DE-B0382C729C10}"/>
              </a:ext>
            </a:extLst>
          </p:cNvPr>
          <p:cNvSpPr/>
          <p:nvPr/>
        </p:nvSpPr>
        <p:spPr>
          <a:xfrm rot="5400000">
            <a:off x="2788836" y="-1888673"/>
            <a:ext cx="886768" cy="4940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lgn="ctr"/>
            <a:r>
              <a:rPr lang="tr-TR" sz="4800" dirty="0"/>
              <a:t>Deizm</a:t>
            </a:r>
          </a:p>
        </p:txBody>
      </p:sp>
      <p:sp>
        <p:nvSpPr>
          <p:cNvPr id="6" name="Yuvarlatılmış Dikdörtgen 2">
            <a:extLst>
              <a:ext uri="{FF2B5EF4-FFF2-40B4-BE49-F238E27FC236}">
                <a16:creationId xmlns:a16="http://schemas.microsoft.com/office/drawing/2014/main" id="{8D3C2F7C-3503-4025-B9AE-A4B240D66B6D}"/>
              </a:ext>
            </a:extLst>
          </p:cNvPr>
          <p:cNvSpPr/>
          <p:nvPr/>
        </p:nvSpPr>
        <p:spPr>
          <a:xfrm>
            <a:off x="120579" y="1188217"/>
            <a:ext cx="6199833" cy="413740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200" dirty="0"/>
              <a:t>Latincede Tanrı anlamına gelen «</a:t>
            </a:r>
            <a:r>
              <a:rPr lang="tr-TR" sz="3200" dirty="0" err="1"/>
              <a:t>deus</a:t>
            </a:r>
            <a:r>
              <a:rPr lang="tr-TR" sz="3200" dirty="0"/>
              <a:t>» sözcüğünden türetilmiş bir kavramdır. Tanrı’nın varlığını ve ilk sebebi olduğunu kabul etmekle birlikte akla dayalı bir tabii din anlayışı çerçevesinde nübüvveti şüphe ile karşılayan veya inkâr eden felsefi ekolün adıdır.</a:t>
            </a:r>
          </a:p>
        </p:txBody>
      </p:sp>
      <p:sp>
        <p:nvSpPr>
          <p:cNvPr id="5" name="Dikdörtgen: Köşeleri Yuvarlatılmış 4">
            <a:extLst>
              <a:ext uri="{FF2B5EF4-FFF2-40B4-BE49-F238E27FC236}">
                <a16:creationId xmlns:a16="http://schemas.microsoft.com/office/drawing/2014/main" id="{D1395E16-5283-4296-AA4D-9072FC80C702}"/>
              </a:ext>
            </a:extLst>
          </p:cNvPr>
          <p:cNvSpPr/>
          <p:nvPr/>
        </p:nvSpPr>
        <p:spPr>
          <a:xfrm>
            <a:off x="120580" y="5488910"/>
            <a:ext cx="12007780" cy="1230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Deizm inancını benimseyen kişilere deist denir.</a:t>
            </a:r>
          </a:p>
        </p:txBody>
      </p:sp>
      <p:pic>
        <p:nvPicPr>
          <p:cNvPr id="4" name="Resim 3">
            <a:extLst>
              <a:ext uri="{FF2B5EF4-FFF2-40B4-BE49-F238E27FC236}">
                <a16:creationId xmlns:a16="http://schemas.microsoft.com/office/drawing/2014/main" id="{71386068-1B5A-4439-B459-99F5FF9FE9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89561" y="138165"/>
            <a:ext cx="5581859" cy="5187462"/>
          </a:xfrm>
          <a:prstGeom prst="rect">
            <a:avLst/>
          </a:prstGeom>
        </p:spPr>
      </p:pic>
    </p:spTree>
    <p:extLst>
      <p:ext uri="{BB962C8B-B14F-4D97-AF65-F5344CB8AC3E}">
        <p14:creationId xmlns:p14="http://schemas.microsoft.com/office/powerpoint/2010/main" val="120245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A566B95-2835-43E7-941D-15F345AFB20F}"/>
              </a:ext>
            </a:extLst>
          </p:cNvPr>
          <p:cNvSpPr txBox="1"/>
          <p:nvPr/>
        </p:nvSpPr>
        <p:spPr>
          <a:xfrm>
            <a:off x="252883" y="671691"/>
            <a:ext cx="11686233" cy="6186309"/>
          </a:xfrm>
          <a:prstGeom prst="rect">
            <a:avLst/>
          </a:prstGeom>
          <a:noFill/>
        </p:spPr>
        <p:txBody>
          <a:bodyPr wrap="square">
            <a:spAutoFit/>
          </a:bodyPr>
          <a:lstStyle/>
          <a:p>
            <a:pPr algn="just"/>
            <a:r>
              <a:rPr lang="tr-TR" sz="3600" dirty="0"/>
              <a:t>Din sosyolojisi ve felsefe sözlüklerinde “deizm” şöyle tanımlanmaktadır: “</a:t>
            </a:r>
            <a:r>
              <a:rPr lang="tr-TR" sz="3600" dirty="0" err="1"/>
              <a:t>Deizim</a:t>
            </a:r>
            <a:r>
              <a:rPr lang="tr-TR" sz="3600" dirty="0"/>
              <a:t>, tanrıya inanmakla birlikte herhangi bir dinin öğretisini ve kurallarını düşünce ve inanç; </a:t>
            </a:r>
            <a:r>
              <a:rPr lang="tr-TR" sz="3600" dirty="0" err="1"/>
              <a:t>yaratancılık</a:t>
            </a:r>
            <a:r>
              <a:rPr lang="tr-TR" sz="3600" dirty="0"/>
              <a:t>. … Deizmde her türlü vahiy, ilham ve dolayısıyla vahyin bildirdiği tanrı, din inkâr edilerek sadece akıl ile idrak edilen bir tanrı fikri kabul edilir.”  Buna göre deizm, modern dönemin ve Aydınlanmanın dini anlayışını ifade eder. İman karşısında akla önem verir, vahyi ve peygamberi bir kenara bırakır. Locke, Kant ve </a:t>
            </a:r>
            <a:r>
              <a:rPr lang="tr-TR" sz="3600" dirty="0" err="1"/>
              <a:t>Voltarie</a:t>
            </a:r>
            <a:r>
              <a:rPr lang="tr-TR" sz="3600" dirty="0"/>
              <a:t> gibi filozoflar tarafından benimsenen “deizm”, tanrı dünyayı yarattıktan sonra ona bir daha karışmadığını, onu kendi haline bıraktığını ileri sürer. </a:t>
            </a:r>
          </a:p>
        </p:txBody>
      </p:sp>
    </p:spTree>
    <p:extLst>
      <p:ext uri="{BB962C8B-B14F-4D97-AF65-F5344CB8AC3E}">
        <p14:creationId xmlns:p14="http://schemas.microsoft.com/office/powerpoint/2010/main" val="1544238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B87A1F99-CC1E-42C7-84A9-6178E1D1437C}"/>
              </a:ext>
            </a:extLst>
          </p:cNvPr>
          <p:cNvSpPr txBox="1"/>
          <p:nvPr/>
        </p:nvSpPr>
        <p:spPr>
          <a:xfrm>
            <a:off x="3048838" y="71567"/>
            <a:ext cx="6094324" cy="369332"/>
          </a:xfrm>
          <a:prstGeom prst="rect">
            <a:avLst/>
          </a:prstGeom>
          <a:noFill/>
        </p:spPr>
        <p:txBody>
          <a:bodyPr wrap="square">
            <a:spAutoFit/>
          </a:bodyPr>
          <a:lstStyle/>
          <a:p>
            <a:r>
              <a:rPr lang="tr-TR" dirty="0"/>
              <a:t>https://www.youtube.com/watch?v=Nb5II3kwepU&amp;t=224s</a:t>
            </a:r>
          </a:p>
        </p:txBody>
      </p:sp>
      <p:pic>
        <p:nvPicPr>
          <p:cNvPr id="2" name="Çevrimiçi Medya 1" title="İÇİNİZİ TİTRETECEK KURAN TİLAVETİ - DEFALARCA DİNLEMEK İSTEYECEKSİNİZ">
            <a:hlinkClick r:id="" action="ppaction://media"/>
            <a:extLst>
              <a:ext uri="{FF2B5EF4-FFF2-40B4-BE49-F238E27FC236}">
                <a16:creationId xmlns:a16="http://schemas.microsoft.com/office/drawing/2014/main" id="{4FDA7A7B-BB44-4CF1-B6B0-9B0224F82BA9}"/>
              </a:ext>
            </a:extLst>
          </p:cNvPr>
          <p:cNvPicPr>
            <a:picLocks noRot="1" noChangeAspect="1"/>
          </p:cNvPicPr>
          <p:nvPr>
            <a:videoFile r:link="rId1"/>
          </p:nvPr>
        </p:nvPicPr>
        <p:blipFill>
          <a:blip r:embed="rId3"/>
          <a:stretch>
            <a:fillRect/>
          </a:stretch>
        </p:blipFill>
        <p:spPr>
          <a:xfrm>
            <a:off x="415473" y="440899"/>
            <a:ext cx="11357701" cy="6417101"/>
          </a:xfrm>
          <a:prstGeom prst="rect">
            <a:avLst/>
          </a:prstGeom>
        </p:spPr>
      </p:pic>
    </p:spTree>
    <p:extLst>
      <p:ext uri="{BB962C8B-B14F-4D97-AF65-F5344CB8AC3E}">
        <p14:creationId xmlns:p14="http://schemas.microsoft.com/office/powerpoint/2010/main" val="161677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9551</TotalTime>
  <Words>348</Words>
  <Application>Microsoft Office PowerPoint</Application>
  <PresentationFormat>Geniş ekran</PresentationFormat>
  <Paragraphs>21</Paragraphs>
  <Slides>22</Slides>
  <Notes>0</Notes>
  <HiddenSlides>1</HiddenSlides>
  <MMClips>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22</vt:i4>
      </vt:variant>
    </vt:vector>
  </HeadingPairs>
  <TitlesOfParts>
    <vt:vector size="26" baseType="lpstr">
      <vt:lpstr>Calibri</vt:lpstr>
      <vt:lpstr>Gill Sans MT</vt:lpstr>
      <vt:lpstr>Wingdings 2</vt:lpstr>
      <vt:lpstr>Kar Payı</vt:lpstr>
      <vt:lpstr>İnançla İlgili Felsefi Yaklaşımlar (2. Deizm)</vt:lpstr>
      <vt:lpstr>Neler öğreneceğiz?</vt:lpstr>
      <vt:lpstr>2. Deizm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583</cp:revision>
  <dcterms:created xsi:type="dcterms:W3CDTF">2019-07-15T06:01:13Z</dcterms:created>
  <dcterms:modified xsi:type="dcterms:W3CDTF">2021-10-10T20:14:46Z</dcterms:modified>
</cp:coreProperties>
</file>