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315" r:id="rId3"/>
    <p:sldId id="671" r:id="rId4"/>
    <p:sldId id="732" r:id="rId5"/>
    <p:sldId id="710" r:id="rId6"/>
    <p:sldId id="765" r:id="rId7"/>
    <p:sldId id="764" r:id="rId8"/>
    <p:sldId id="777" r:id="rId9"/>
    <p:sldId id="767" r:id="rId10"/>
    <p:sldId id="766" r:id="rId11"/>
    <p:sldId id="769" r:id="rId12"/>
    <p:sldId id="768" r:id="rId13"/>
    <p:sldId id="770" r:id="rId14"/>
    <p:sldId id="771" r:id="rId15"/>
    <p:sldId id="763" r:id="rId16"/>
    <p:sldId id="772" r:id="rId17"/>
    <p:sldId id="773" r:id="rId18"/>
    <p:sldId id="776" r:id="rId19"/>
    <p:sldId id="775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37042-9AB1-48D6-8553-8749AAAB2C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EED35F4-B10A-49AA-BB0A-710FA78FB2EF}">
      <dgm:prSet phldrT="[Metin]"/>
      <dgm:spPr/>
      <dgm:t>
        <a:bodyPr/>
        <a:lstStyle/>
        <a:p>
          <a:r>
            <a:rPr lang="tr-TR" dirty="0"/>
            <a:t>Çünkü:</a:t>
          </a:r>
        </a:p>
      </dgm:t>
    </dgm:pt>
    <dgm:pt modelId="{E6DED318-50FC-4D80-92D1-E59E3C4B7CBD}" type="parTrans" cxnId="{98C0B62E-7F9E-4B39-8308-82DBCE6412FE}">
      <dgm:prSet/>
      <dgm:spPr/>
      <dgm:t>
        <a:bodyPr/>
        <a:lstStyle/>
        <a:p>
          <a:endParaRPr lang="tr-TR"/>
        </a:p>
      </dgm:t>
    </dgm:pt>
    <dgm:pt modelId="{213629E7-25B3-4D49-8A91-08C18AF52DB8}" type="sibTrans" cxnId="{98C0B62E-7F9E-4B39-8308-82DBCE6412FE}">
      <dgm:prSet/>
      <dgm:spPr/>
      <dgm:t>
        <a:bodyPr/>
        <a:lstStyle/>
        <a:p>
          <a:endParaRPr lang="tr-TR"/>
        </a:p>
      </dgm:t>
    </dgm:pt>
    <dgm:pt modelId="{366BA76C-6D42-4E46-A1BB-2983233F04C5}">
      <dgm:prSet phldrT="[Metin]"/>
      <dgm:spPr/>
      <dgm:t>
        <a:bodyPr/>
        <a:lstStyle/>
        <a:p>
          <a:r>
            <a:rPr lang="tr-TR" dirty="0"/>
            <a:t>Vahyin anlaşılması</a:t>
          </a:r>
        </a:p>
      </dgm:t>
    </dgm:pt>
    <dgm:pt modelId="{E4755621-9815-487D-823D-15316BA3FFE4}" type="parTrans" cxnId="{DFAAA02F-0EFC-47F3-966D-1B4FA6F2F395}">
      <dgm:prSet/>
      <dgm:spPr/>
      <dgm:t>
        <a:bodyPr/>
        <a:lstStyle/>
        <a:p>
          <a:endParaRPr lang="tr-TR"/>
        </a:p>
      </dgm:t>
    </dgm:pt>
    <dgm:pt modelId="{75893780-2AA4-4267-B2F7-D2CEFA3A139B}" type="sibTrans" cxnId="{DFAAA02F-0EFC-47F3-966D-1B4FA6F2F395}">
      <dgm:prSet/>
      <dgm:spPr/>
      <dgm:t>
        <a:bodyPr/>
        <a:lstStyle/>
        <a:p>
          <a:endParaRPr lang="tr-TR"/>
        </a:p>
      </dgm:t>
    </dgm:pt>
    <dgm:pt modelId="{64F0C8DA-9DB6-4EF1-B4D6-EFABC12E401C}">
      <dgm:prSet phldrT="[Metin]"/>
      <dgm:spPr/>
      <dgm:t>
        <a:bodyPr/>
        <a:lstStyle/>
        <a:p>
          <a:r>
            <a:rPr lang="tr-TR" dirty="0"/>
            <a:t>Vahyin kabul edilmesi</a:t>
          </a:r>
        </a:p>
      </dgm:t>
    </dgm:pt>
    <dgm:pt modelId="{0B674FE6-3871-49A1-B20B-A7BB3830329A}" type="parTrans" cxnId="{F51B94A8-F33D-47F1-B097-231554826C8E}">
      <dgm:prSet/>
      <dgm:spPr/>
      <dgm:t>
        <a:bodyPr/>
        <a:lstStyle/>
        <a:p>
          <a:endParaRPr lang="tr-TR"/>
        </a:p>
      </dgm:t>
    </dgm:pt>
    <dgm:pt modelId="{F53BEB52-3DF2-4134-8A6E-DF2E7794236F}" type="sibTrans" cxnId="{F51B94A8-F33D-47F1-B097-231554826C8E}">
      <dgm:prSet/>
      <dgm:spPr/>
      <dgm:t>
        <a:bodyPr/>
        <a:lstStyle/>
        <a:p>
          <a:endParaRPr lang="tr-TR"/>
        </a:p>
      </dgm:t>
    </dgm:pt>
    <dgm:pt modelId="{E12A77BD-168C-43A0-A7FD-C22A6C722C29}">
      <dgm:prSet phldrT="[Metin]"/>
      <dgm:spPr/>
      <dgm:t>
        <a:bodyPr/>
        <a:lstStyle/>
        <a:p>
          <a:r>
            <a:rPr lang="tr-TR" dirty="0"/>
            <a:t>Melek olsalardı:</a:t>
          </a:r>
        </a:p>
      </dgm:t>
    </dgm:pt>
    <dgm:pt modelId="{4100E8B7-12E6-45E6-8E7E-EC213A0E584C}" type="parTrans" cxnId="{0C2B34C0-C681-408A-8FF0-02B8D099BCCB}">
      <dgm:prSet/>
      <dgm:spPr/>
      <dgm:t>
        <a:bodyPr/>
        <a:lstStyle/>
        <a:p>
          <a:endParaRPr lang="tr-TR"/>
        </a:p>
      </dgm:t>
    </dgm:pt>
    <dgm:pt modelId="{83037509-130A-41EA-83A5-4727450A8B01}" type="sibTrans" cxnId="{0C2B34C0-C681-408A-8FF0-02B8D099BCCB}">
      <dgm:prSet/>
      <dgm:spPr/>
      <dgm:t>
        <a:bodyPr/>
        <a:lstStyle/>
        <a:p>
          <a:endParaRPr lang="tr-TR"/>
        </a:p>
      </dgm:t>
    </dgm:pt>
    <dgm:pt modelId="{2CA08D1B-5B41-426B-8291-EC42B8684338}">
      <dgm:prSet phldrT="[Metin]"/>
      <dgm:spPr/>
      <dgm:t>
        <a:bodyPr/>
        <a:lstStyle/>
        <a:p>
          <a:r>
            <a:rPr lang="tr-TR" dirty="0"/>
            <a:t>Vahyi anlamak daha zor olabilirdi</a:t>
          </a:r>
        </a:p>
      </dgm:t>
    </dgm:pt>
    <dgm:pt modelId="{F2374C81-B524-4EA0-AC00-3CBC846EC52A}" type="parTrans" cxnId="{2BA95371-D2D9-4EFE-97FF-460C6AE4CEC8}">
      <dgm:prSet/>
      <dgm:spPr/>
      <dgm:t>
        <a:bodyPr/>
        <a:lstStyle/>
        <a:p>
          <a:endParaRPr lang="tr-TR"/>
        </a:p>
      </dgm:t>
    </dgm:pt>
    <dgm:pt modelId="{83CE02C4-9425-4BA5-A2F6-D338C3E6D888}" type="sibTrans" cxnId="{2BA95371-D2D9-4EFE-97FF-460C6AE4CEC8}">
      <dgm:prSet/>
      <dgm:spPr/>
      <dgm:t>
        <a:bodyPr/>
        <a:lstStyle/>
        <a:p>
          <a:endParaRPr lang="tr-TR"/>
        </a:p>
      </dgm:t>
    </dgm:pt>
    <dgm:pt modelId="{8EAC7937-B6D9-4ADC-8F27-5ABB120D80C6}">
      <dgm:prSet phldrT="[Metin]"/>
      <dgm:spPr/>
      <dgm:t>
        <a:bodyPr/>
        <a:lstStyle/>
        <a:p>
          <a:r>
            <a:rPr lang="tr-TR" dirty="0"/>
            <a:t>Uygulamalarda zorluklar yaşanabilirdi</a:t>
          </a:r>
        </a:p>
      </dgm:t>
    </dgm:pt>
    <dgm:pt modelId="{42981811-6A51-445B-805A-40DF0A6FAA25}" type="parTrans" cxnId="{9C9C5660-3337-4203-BB5A-254B3163F42C}">
      <dgm:prSet/>
      <dgm:spPr/>
      <dgm:t>
        <a:bodyPr/>
        <a:lstStyle/>
        <a:p>
          <a:endParaRPr lang="tr-TR"/>
        </a:p>
      </dgm:t>
    </dgm:pt>
    <dgm:pt modelId="{DA294CDD-452E-4707-B4A5-CAF64F4A299F}" type="sibTrans" cxnId="{9C9C5660-3337-4203-BB5A-254B3163F42C}">
      <dgm:prSet/>
      <dgm:spPr/>
      <dgm:t>
        <a:bodyPr/>
        <a:lstStyle/>
        <a:p>
          <a:endParaRPr lang="tr-TR"/>
        </a:p>
      </dgm:t>
    </dgm:pt>
    <dgm:pt modelId="{07E46F7E-7940-492E-AF78-1D5C40A75DF0}">
      <dgm:prSet/>
      <dgm:spPr/>
      <dgm:t>
        <a:bodyPr/>
        <a:lstStyle/>
        <a:p>
          <a:r>
            <a:rPr lang="tr-TR" dirty="0"/>
            <a:t>Uygulamalarda zorluklar yaşanmaması</a:t>
          </a:r>
        </a:p>
      </dgm:t>
    </dgm:pt>
    <dgm:pt modelId="{2ECB80D8-CF0D-4630-8F1F-B72582DE08A9}" type="parTrans" cxnId="{1E84A400-5334-49E1-A8B0-700B1AC106C7}">
      <dgm:prSet/>
      <dgm:spPr/>
      <dgm:t>
        <a:bodyPr/>
        <a:lstStyle/>
        <a:p>
          <a:endParaRPr lang="tr-TR"/>
        </a:p>
      </dgm:t>
    </dgm:pt>
    <dgm:pt modelId="{39F90601-B302-43E9-B192-CD1A9BB305FB}" type="sibTrans" cxnId="{1E84A400-5334-49E1-A8B0-700B1AC106C7}">
      <dgm:prSet/>
      <dgm:spPr/>
      <dgm:t>
        <a:bodyPr/>
        <a:lstStyle/>
        <a:p>
          <a:endParaRPr lang="tr-TR"/>
        </a:p>
      </dgm:t>
    </dgm:pt>
    <dgm:pt modelId="{8F5FA194-92E4-4655-AC88-D8E954CE6831}">
      <dgm:prSet/>
      <dgm:spPr/>
      <dgm:t>
        <a:bodyPr/>
        <a:lstStyle/>
        <a:p>
          <a:r>
            <a:rPr lang="tr-TR" dirty="0"/>
            <a:t>Yaşadıkları toplumu her bakımdan çok iyi tanımaları</a:t>
          </a:r>
        </a:p>
      </dgm:t>
    </dgm:pt>
    <dgm:pt modelId="{84B4213B-219A-4416-9ACE-B6BF858F2258}" type="parTrans" cxnId="{AEC58E00-E636-496D-9CDE-A79254DA6FDA}">
      <dgm:prSet/>
      <dgm:spPr/>
      <dgm:t>
        <a:bodyPr/>
        <a:lstStyle/>
        <a:p>
          <a:endParaRPr lang="tr-TR"/>
        </a:p>
      </dgm:t>
    </dgm:pt>
    <dgm:pt modelId="{BAE23D52-106C-413E-AF6B-16FE82C48D15}" type="sibTrans" cxnId="{AEC58E00-E636-496D-9CDE-A79254DA6FDA}">
      <dgm:prSet/>
      <dgm:spPr/>
      <dgm:t>
        <a:bodyPr/>
        <a:lstStyle/>
        <a:p>
          <a:endParaRPr lang="tr-TR"/>
        </a:p>
      </dgm:t>
    </dgm:pt>
    <dgm:pt modelId="{A7FE1AE0-A792-463E-B4DC-E145CE079B79}" type="pres">
      <dgm:prSet presAssocID="{9A337042-9AB1-48D6-8553-8749AAAB2C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FBA8E0-E9C5-4893-A4B9-4EE2B1D396E3}" type="pres">
      <dgm:prSet presAssocID="{5EED35F4-B10A-49AA-BB0A-710FA78FB2EF}" presName="root" presStyleCnt="0"/>
      <dgm:spPr/>
    </dgm:pt>
    <dgm:pt modelId="{3E9DC952-4EEB-4EA4-B281-30C87268D594}" type="pres">
      <dgm:prSet presAssocID="{5EED35F4-B10A-49AA-BB0A-710FA78FB2EF}" presName="rootComposite" presStyleCnt="0"/>
      <dgm:spPr/>
    </dgm:pt>
    <dgm:pt modelId="{B46D7A1C-5B21-47E8-9045-54947C29A2B0}" type="pres">
      <dgm:prSet presAssocID="{5EED35F4-B10A-49AA-BB0A-710FA78FB2EF}" presName="rootText" presStyleLbl="node1" presStyleIdx="0" presStyleCnt="2" custScaleX="206165" custScaleY="107387"/>
      <dgm:spPr/>
    </dgm:pt>
    <dgm:pt modelId="{A31F8F0D-4F89-4D09-8742-D5EAA9789B03}" type="pres">
      <dgm:prSet presAssocID="{5EED35F4-B10A-49AA-BB0A-710FA78FB2EF}" presName="rootConnector" presStyleLbl="node1" presStyleIdx="0" presStyleCnt="2"/>
      <dgm:spPr/>
    </dgm:pt>
    <dgm:pt modelId="{07F40DF3-3373-42B2-97D2-AC679DE2A4C2}" type="pres">
      <dgm:prSet presAssocID="{5EED35F4-B10A-49AA-BB0A-710FA78FB2EF}" presName="childShape" presStyleCnt="0"/>
      <dgm:spPr/>
    </dgm:pt>
    <dgm:pt modelId="{8A8EF4E3-A52A-4853-B310-FE390E76342C}" type="pres">
      <dgm:prSet presAssocID="{E4755621-9815-487D-823D-15316BA3FFE4}" presName="Name13" presStyleLbl="parChTrans1D2" presStyleIdx="0" presStyleCnt="6" custSzX="612182"/>
      <dgm:spPr/>
    </dgm:pt>
    <dgm:pt modelId="{1003DF3A-D78D-457D-B529-56264221298B}" type="pres">
      <dgm:prSet presAssocID="{366BA76C-6D42-4E46-A1BB-2983233F04C5}" presName="childText" presStyleLbl="bgAcc1" presStyleIdx="0" presStyleCnt="6" custScaleX="267796">
        <dgm:presLayoutVars>
          <dgm:bulletEnabled val="1"/>
        </dgm:presLayoutVars>
      </dgm:prSet>
      <dgm:spPr/>
    </dgm:pt>
    <dgm:pt modelId="{54D9DAB8-A11E-4731-A400-21DE19982686}" type="pres">
      <dgm:prSet presAssocID="{0B674FE6-3871-49A1-B20B-A7BB3830329A}" presName="Name13" presStyleLbl="parChTrans1D2" presStyleIdx="1" presStyleCnt="6" custSzX="612182"/>
      <dgm:spPr/>
    </dgm:pt>
    <dgm:pt modelId="{A1CFE13F-9444-49B6-BEDF-FBCAF07B8524}" type="pres">
      <dgm:prSet presAssocID="{64F0C8DA-9DB6-4EF1-B4D6-EFABC12E401C}" presName="childText" presStyleLbl="bgAcc1" presStyleIdx="1" presStyleCnt="6" custScaleX="267796">
        <dgm:presLayoutVars>
          <dgm:bulletEnabled val="1"/>
        </dgm:presLayoutVars>
      </dgm:prSet>
      <dgm:spPr/>
    </dgm:pt>
    <dgm:pt modelId="{72DFE72D-EA36-407A-91C1-F8C14C0721AF}" type="pres">
      <dgm:prSet presAssocID="{2ECB80D8-CF0D-4630-8F1F-B72582DE08A9}" presName="Name13" presStyleLbl="parChTrans1D2" presStyleIdx="2" presStyleCnt="6" custSzX="612182"/>
      <dgm:spPr/>
    </dgm:pt>
    <dgm:pt modelId="{757E4909-DE88-44D7-9511-64E572D4A5E7}" type="pres">
      <dgm:prSet presAssocID="{07E46F7E-7940-492E-AF78-1D5C40A75DF0}" presName="childText" presStyleLbl="bgAcc1" presStyleIdx="2" presStyleCnt="6" custScaleX="267796">
        <dgm:presLayoutVars>
          <dgm:bulletEnabled val="1"/>
        </dgm:presLayoutVars>
      </dgm:prSet>
      <dgm:spPr/>
    </dgm:pt>
    <dgm:pt modelId="{80706970-47AA-478A-8179-E4BF394A6720}" type="pres">
      <dgm:prSet presAssocID="{84B4213B-219A-4416-9ACE-B6BF858F2258}" presName="Name13" presStyleLbl="parChTrans1D2" presStyleIdx="3" presStyleCnt="6" custSzX="612182"/>
      <dgm:spPr/>
    </dgm:pt>
    <dgm:pt modelId="{8D0104D5-9B9F-47B5-AC05-9ED08BE7619F}" type="pres">
      <dgm:prSet presAssocID="{8F5FA194-92E4-4655-AC88-D8E954CE6831}" presName="childText" presStyleLbl="bgAcc1" presStyleIdx="3" presStyleCnt="6" custScaleX="267796">
        <dgm:presLayoutVars>
          <dgm:bulletEnabled val="1"/>
        </dgm:presLayoutVars>
      </dgm:prSet>
      <dgm:spPr/>
    </dgm:pt>
    <dgm:pt modelId="{84F39730-20D7-4BB8-A152-3BE15ECF09A0}" type="pres">
      <dgm:prSet presAssocID="{E12A77BD-168C-43A0-A7FD-C22A6C722C29}" presName="root" presStyleCnt="0"/>
      <dgm:spPr/>
    </dgm:pt>
    <dgm:pt modelId="{CBC256F5-2A7A-4A27-BBB1-7AA95BC2AA42}" type="pres">
      <dgm:prSet presAssocID="{E12A77BD-168C-43A0-A7FD-C22A6C722C29}" presName="rootComposite" presStyleCnt="0"/>
      <dgm:spPr/>
    </dgm:pt>
    <dgm:pt modelId="{2DAA1582-C12D-453C-BB00-08E105F7FCB9}" type="pres">
      <dgm:prSet presAssocID="{E12A77BD-168C-43A0-A7FD-C22A6C722C29}" presName="rootText" presStyleLbl="node1" presStyleIdx="1" presStyleCnt="2" custScaleX="230524" custScaleY="79397"/>
      <dgm:spPr/>
    </dgm:pt>
    <dgm:pt modelId="{1BD6A5F7-0B92-4132-844D-819B8E9EA11D}" type="pres">
      <dgm:prSet presAssocID="{E12A77BD-168C-43A0-A7FD-C22A6C722C29}" presName="rootConnector" presStyleLbl="node1" presStyleIdx="1" presStyleCnt="2"/>
      <dgm:spPr/>
    </dgm:pt>
    <dgm:pt modelId="{E92ACD78-2FB5-489E-B079-2F1257C651BC}" type="pres">
      <dgm:prSet presAssocID="{E12A77BD-168C-43A0-A7FD-C22A6C722C29}" presName="childShape" presStyleCnt="0"/>
      <dgm:spPr/>
    </dgm:pt>
    <dgm:pt modelId="{AAFC1D29-9ACA-4B4F-85AD-72A09B162AAC}" type="pres">
      <dgm:prSet presAssocID="{F2374C81-B524-4EA0-AC00-3CBC846EC52A}" presName="Name13" presStyleLbl="parChTrans1D2" presStyleIdx="4" presStyleCnt="6" custSzX="612182"/>
      <dgm:spPr/>
    </dgm:pt>
    <dgm:pt modelId="{2BB014F5-C36D-4904-BFD0-B4DEB9868360}" type="pres">
      <dgm:prSet presAssocID="{2CA08D1B-5B41-426B-8291-EC42B8684338}" presName="childText" presStyleLbl="bgAcc1" presStyleIdx="4" presStyleCnt="6" custScaleX="267796">
        <dgm:presLayoutVars>
          <dgm:bulletEnabled val="1"/>
        </dgm:presLayoutVars>
      </dgm:prSet>
      <dgm:spPr/>
    </dgm:pt>
    <dgm:pt modelId="{23896D81-3324-4BA1-9DBD-5B1A65CE8D00}" type="pres">
      <dgm:prSet presAssocID="{42981811-6A51-445B-805A-40DF0A6FAA25}" presName="Name13" presStyleLbl="parChTrans1D2" presStyleIdx="5" presStyleCnt="6" custSzX="612182"/>
      <dgm:spPr/>
    </dgm:pt>
    <dgm:pt modelId="{BAF2BE0A-1728-4735-83D9-55C800854577}" type="pres">
      <dgm:prSet presAssocID="{8EAC7937-B6D9-4ADC-8F27-5ABB120D80C6}" presName="childText" presStyleLbl="bgAcc1" presStyleIdx="5" presStyleCnt="6" custScaleX="267796">
        <dgm:presLayoutVars>
          <dgm:bulletEnabled val="1"/>
        </dgm:presLayoutVars>
      </dgm:prSet>
      <dgm:spPr/>
    </dgm:pt>
  </dgm:ptLst>
  <dgm:cxnLst>
    <dgm:cxn modelId="{AEC58E00-E636-496D-9CDE-A79254DA6FDA}" srcId="{5EED35F4-B10A-49AA-BB0A-710FA78FB2EF}" destId="{8F5FA194-92E4-4655-AC88-D8E954CE6831}" srcOrd="3" destOrd="0" parTransId="{84B4213B-219A-4416-9ACE-B6BF858F2258}" sibTransId="{BAE23D52-106C-413E-AF6B-16FE82C48D15}"/>
    <dgm:cxn modelId="{1E84A400-5334-49E1-A8B0-700B1AC106C7}" srcId="{5EED35F4-B10A-49AA-BB0A-710FA78FB2EF}" destId="{07E46F7E-7940-492E-AF78-1D5C40A75DF0}" srcOrd="2" destOrd="0" parTransId="{2ECB80D8-CF0D-4630-8F1F-B72582DE08A9}" sibTransId="{39F90601-B302-43E9-B192-CD1A9BB305FB}"/>
    <dgm:cxn modelId="{52699B01-4348-439F-BE57-EF5114FA8C1D}" type="presOf" srcId="{42981811-6A51-445B-805A-40DF0A6FAA25}" destId="{23896D81-3324-4BA1-9DBD-5B1A65CE8D00}" srcOrd="0" destOrd="0" presId="urn:microsoft.com/office/officeart/2005/8/layout/hierarchy3"/>
    <dgm:cxn modelId="{98C0B62E-7F9E-4B39-8308-82DBCE6412FE}" srcId="{9A337042-9AB1-48D6-8553-8749AAAB2CEC}" destId="{5EED35F4-B10A-49AA-BB0A-710FA78FB2EF}" srcOrd="0" destOrd="0" parTransId="{E6DED318-50FC-4D80-92D1-E59E3C4B7CBD}" sibTransId="{213629E7-25B3-4D49-8A91-08C18AF52DB8}"/>
    <dgm:cxn modelId="{DFAAA02F-0EFC-47F3-966D-1B4FA6F2F395}" srcId="{5EED35F4-B10A-49AA-BB0A-710FA78FB2EF}" destId="{366BA76C-6D42-4E46-A1BB-2983233F04C5}" srcOrd="0" destOrd="0" parTransId="{E4755621-9815-487D-823D-15316BA3FFE4}" sibTransId="{75893780-2AA4-4267-B2F7-D2CEFA3A139B}"/>
    <dgm:cxn modelId="{FD95B137-E021-417F-A286-DBED2E939929}" type="presOf" srcId="{07E46F7E-7940-492E-AF78-1D5C40A75DF0}" destId="{757E4909-DE88-44D7-9511-64E572D4A5E7}" srcOrd="0" destOrd="0" presId="urn:microsoft.com/office/officeart/2005/8/layout/hierarchy3"/>
    <dgm:cxn modelId="{9FEF9938-1B07-41EA-ADAF-795DB7D30366}" type="presOf" srcId="{8F5FA194-92E4-4655-AC88-D8E954CE6831}" destId="{8D0104D5-9B9F-47B5-AC05-9ED08BE7619F}" srcOrd="0" destOrd="0" presId="urn:microsoft.com/office/officeart/2005/8/layout/hierarchy3"/>
    <dgm:cxn modelId="{9C9C5660-3337-4203-BB5A-254B3163F42C}" srcId="{E12A77BD-168C-43A0-A7FD-C22A6C722C29}" destId="{8EAC7937-B6D9-4ADC-8F27-5ABB120D80C6}" srcOrd="1" destOrd="0" parTransId="{42981811-6A51-445B-805A-40DF0A6FAA25}" sibTransId="{DA294CDD-452E-4707-B4A5-CAF64F4A299F}"/>
    <dgm:cxn modelId="{2BA95371-D2D9-4EFE-97FF-460C6AE4CEC8}" srcId="{E12A77BD-168C-43A0-A7FD-C22A6C722C29}" destId="{2CA08D1B-5B41-426B-8291-EC42B8684338}" srcOrd="0" destOrd="0" parTransId="{F2374C81-B524-4EA0-AC00-3CBC846EC52A}" sibTransId="{83CE02C4-9425-4BA5-A2F6-D338C3E6D888}"/>
    <dgm:cxn modelId="{DF84E174-63A5-4AEB-ACE9-638F8BE64B83}" type="presOf" srcId="{E12A77BD-168C-43A0-A7FD-C22A6C722C29}" destId="{2DAA1582-C12D-453C-BB00-08E105F7FCB9}" srcOrd="0" destOrd="0" presId="urn:microsoft.com/office/officeart/2005/8/layout/hierarchy3"/>
    <dgm:cxn modelId="{43CC7359-8E9A-4728-B24D-579EAAAFE449}" type="presOf" srcId="{8EAC7937-B6D9-4ADC-8F27-5ABB120D80C6}" destId="{BAF2BE0A-1728-4735-83D9-55C800854577}" srcOrd="0" destOrd="0" presId="urn:microsoft.com/office/officeart/2005/8/layout/hierarchy3"/>
    <dgm:cxn modelId="{B0538087-979C-4226-BFBE-BB70EDDEA912}" type="presOf" srcId="{5EED35F4-B10A-49AA-BB0A-710FA78FB2EF}" destId="{B46D7A1C-5B21-47E8-9045-54947C29A2B0}" srcOrd="0" destOrd="0" presId="urn:microsoft.com/office/officeart/2005/8/layout/hierarchy3"/>
    <dgm:cxn modelId="{486D2588-9FB4-46B3-90BE-ED318DD3F04C}" type="presOf" srcId="{64F0C8DA-9DB6-4EF1-B4D6-EFABC12E401C}" destId="{A1CFE13F-9444-49B6-BEDF-FBCAF07B8524}" srcOrd="0" destOrd="0" presId="urn:microsoft.com/office/officeart/2005/8/layout/hierarchy3"/>
    <dgm:cxn modelId="{C5900C95-EDA0-432F-B5D6-2C5E1B10E398}" type="presOf" srcId="{5EED35F4-B10A-49AA-BB0A-710FA78FB2EF}" destId="{A31F8F0D-4F89-4D09-8742-D5EAA9789B03}" srcOrd="1" destOrd="0" presId="urn:microsoft.com/office/officeart/2005/8/layout/hierarchy3"/>
    <dgm:cxn modelId="{A2BC959A-7F22-4307-A74D-D6E70ECF2596}" type="presOf" srcId="{9A337042-9AB1-48D6-8553-8749AAAB2CEC}" destId="{A7FE1AE0-A792-463E-B4DC-E145CE079B79}" srcOrd="0" destOrd="0" presId="urn:microsoft.com/office/officeart/2005/8/layout/hierarchy3"/>
    <dgm:cxn modelId="{F51B94A8-F33D-47F1-B097-231554826C8E}" srcId="{5EED35F4-B10A-49AA-BB0A-710FA78FB2EF}" destId="{64F0C8DA-9DB6-4EF1-B4D6-EFABC12E401C}" srcOrd="1" destOrd="0" parTransId="{0B674FE6-3871-49A1-B20B-A7BB3830329A}" sibTransId="{F53BEB52-3DF2-4134-8A6E-DF2E7794236F}"/>
    <dgm:cxn modelId="{A6B36BB3-F8C8-4604-A48C-9AE502429009}" type="presOf" srcId="{84B4213B-219A-4416-9ACE-B6BF858F2258}" destId="{80706970-47AA-478A-8179-E4BF394A6720}" srcOrd="0" destOrd="0" presId="urn:microsoft.com/office/officeart/2005/8/layout/hierarchy3"/>
    <dgm:cxn modelId="{0C2B34C0-C681-408A-8FF0-02B8D099BCCB}" srcId="{9A337042-9AB1-48D6-8553-8749AAAB2CEC}" destId="{E12A77BD-168C-43A0-A7FD-C22A6C722C29}" srcOrd="1" destOrd="0" parTransId="{4100E8B7-12E6-45E6-8E7E-EC213A0E584C}" sibTransId="{83037509-130A-41EA-83A5-4727450A8B01}"/>
    <dgm:cxn modelId="{6B957ED1-E21D-47AA-8BAF-F5EF80AB04D6}" type="presOf" srcId="{E4755621-9815-487D-823D-15316BA3FFE4}" destId="{8A8EF4E3-A52A-4853-B310-FE390E76342C}" srcOrd="0" destOrd="0" presId="urn:microsoft.com/office/officeart/2005/8/layout/hierarchy3"/>
    <dgm:cxn modelId="{A3A6D3DA-1D80-4F9E-B23E-0A7165A6B278}" type="presOf" srcId="{366BA76C-6D42-4E46-A1BB-2983233F04C5}" destId="{1003DF3A-D78D-457D-B529-56264221298B}" srcOrd="0" destOrd="0" presId="urn:microsoft.com/office/officeart/2005/8/layout/hierarchy3"/>
    <dgm:cxn modelId="{1780CADC-7C5C-4C54-B4DE-F19F238A37B2}" type="presOf" srcId="{0B674FE6-3871-49A1-B20B-A7BB3830329A}" destId="{54D9DAB8-A11E-4731-A400-21DE19982686}" srcOrd="0" destOrd="0" presId="urn:microsoft.com/office/officeart/2005/8/layout/hierarchy3"/>
    <dgm:cxn modelId="{307093E1-2025-4D14-966A-48799BF17F1C}" type="presOf" srcId="{F2374C81-B524-4EA0-AC00-3CBC846EC52A}" destId="{AAFC1D29-9ACA-4B4F-85AD-72A09B162AAC}" srcOrd="0" destOrd="0" presId="urn:microsoft.com/office/officeart/2005/8/layout/hierarchy3"/>
    <dgm:cxn modelId="{3FB7B7E6-32F2-4007-922A-E81D63B15D8E}" type="presOf" srcId="{2CA08D1B-5B41-426B-8291-EC42B8684338}" destId="{2BB014F5-C36D-4904-BFD0-B4DEB9868360}" srcOrd="0" destOrd="0" presId="urn:microsoft.com/office/officeart/2005/8/layout/hierarchy3"/>
    <dgm:cxn modelId="{5B337CE7-D761-4388-8BCF-3D33588DC8E8}" type="presOf" srcId="{E12A77BD-168C-43A0-A7FD-C22A6C722C29}" destId="{1BD6A5F7-0B92-4132-844D-819B8E9EA11D}" srcOrd="1" destOrd="0" presId="urn:microsoft.com/office/officeart/2005/8/layout/hierarchy3"/>
    <dgm:cxn modelId="{21FBFAFD-D4A4-48E6-BAB4-4C0B76817B93}" type="presOf" srcId="{2ECB80D8-CF0D-4630-8F1F-B72582DE08A9}" destId="{72DFE72D-EA36-407A-91C1-F8C14C0721AF}" srcOrd="0" destOrd="0" presId="urn:microsoft.com/office/officeart/2005/8/layout/hierarchy3"/>
    <dgm:cxn modelId="{9E2FFAF0-67DE-476A-8D98-060AA82572A2}" type="presParOf" srcId="{A7FE1AE0-A792-463E-B4DC-E145CE079B79}" destId="{66FBA8E0-E9C5-4893-A4B9-4EE2B1D396E3}" srcOrd="0" destOrd="0" presId="urn:microsoft.com/office/officeart/2005/8/layout/hierarchy3"/>
    <dgm:cxn modelId="{824D94C1-A90A-40A1-B3EC-153CDE12BAB1}" type="presParOf" srcId="{66FBA8E0-E9C5-4893-A4B9-4EE2B1D396E3}" destId="{3E9DC952-4EEB-4EA4-B281-30C87268D594}" srcOrd="0" destOrd="0" presId="urn:microsoft.com/office/officeart/2005/8/layout/hierarchy3"/>
    <dgm:cxn modelId="{D7A0ECC3-78C3-4B60-94D7-51489EB280D6}" type="presParOf" srcId="{3E9DC952-4EEB-4EA4-B281-30C87268D594}" destId="{B46D7A1C-5B21-47E8-9045-54947C29A2B0}" srcOrd="0" destOrd="0" presId="urn:microsoft.com/office/officeart/2005/8/layout/hierarchy3"/>
    <dgm:cxn modelId="{B6483192-819B-44CD-B3C2-810DC5D77818}" type="presParOf" srcId="{3E9DC952-4EEB-4EA4-B281-30C87268D594}" destId="{A31F8F0D-4F89-4D09-8742-D5EAA9789B03}" srcOrd="1" destOrd="0" presId="urn:microsoft.com/office/officeart/2005/8/layout/hierarchy3"/>
    <dgm:cxn modelId="{8D595CAA-F95C-464A-93C4-2AE09FB0E75D}" type="presParOf" srcId="{66FBA8E0-E9C5-4893-A4B9-4EE2B1D396E3}" destId="{07F40DF3-3373-42B2-97D2-AC679DE2A4C2}" srcOrd="1" destOrd="0" presId="urn:microsoft.com/office/officeart/2005/8/layout/hierarchy3"/>
    <dgm:cxn modelId="{F0D720BA-E9EA-4AD5-9750-0F615B70ACFE}" type="presParOf" srcId="{07F40DF3-3373-42B2-97D2-AC679DE2A4C2}" destId="{8A8EF4E3-A52A-4853-B310-FE390E76342C}" srcOrd="0" destOrd="0" presId="urn:microsoft.com/office/officeart/2005/8/layout/hierarchy3"/>
    <dgm:cxn modelId="{716BC8C0-C949-46EF-9B09-7CE8C921C7C1}" type="presParOf" srcId="{07F40DF3-3373-42B2-97D2-AC679DE2A4C2}" destId="{1003DF3A-D78D-457D-B529-56264221298B}" srcOrd="1" destOrd="0" presId="urn:microsoft.com/office/officeart/2005/8/layout/hierarchy3"/>
    <dgm:cxn modelId="{9F25D96B-E223-4A3D-AB15-1555A08ED5A3}" type="presParOf" srcId="{07F40DF3-3373-42B2-97D2-AC679DE2A4C2}" destId="{54D9DAB8-A11E-4731-A400-21DE19982686}" srcOrd="2" destOrd="0" presId="urn:microsoft.com/office/officeart/2005/8/layout/hierarchy3"/>
    <dgm:cxn modelId="{8A0D47C2-BFE7-458A-9713-201EAF275B81}" type="presParOf" srcId="{07F40DF3-3373-42B2-97D2-AC679DE2A4C2}" destId="{A1CFE13F-9444-49B6-BEDF-FBCAF07B8524}" srcOrd="3" destOrd="0" presId="urn:microsoft.com/office/officeart/2005/8/layout/hierarchy3"/>
    <dgm:cxn modelId="{5DD8B752-EBE1-4455-8123-0BD6BB1482CB}" type="presParOf" srcId="{07F40DF3-3373-42B2-97D2-AC679DE2A4C2}" destId="{72DFE72D-EA36-407A-91C1-F8C14C0721AF}" srcOrd="4" destOrd="0" presId="urn:microsoft.com/office/officeart/2005/8/layout/hierarchy3"/>
    <dgm:cxn modelId="{E53E20DB-415E-4B04-9887-FC974A602787}" type="presParOf" srcId="{07F40DF3-3373-42B2-97D2-AC679DE2A4C2}" destId="{757E4909-DE88-44D7-9511-64E572D4A5E7}" srcOrd="5" destOrd="0" presId="urn:microsoft.com/office/officeart/2005/8/layout/hierarchy3"/>
    <dgm:cxn modelId="{27D3C830-9A08-4F55-9B42-A33140A653A8}" type="presParOf" srcId="{07F40DF3-3373-42B2-97D2-AC679DE2A4C2}" destId="{80706970-47AA-478A-8179-E4BF394A6720}" srcOrd="6" destOrd="0" presId="urn:microsoft.com/office/officeart/2005/8/layout/hierarchy3"/>
    <dgm:cxn modelId="{8440D3D7-15C3-4ADF-9C19-650B8DEE00D0}" type="presParOf" srcId="{07F40DF3-3373-42B2-97D2-AC679DE2A4C2}" destId="{8D0104D5-9B9F-47B5-AC05-9ED08BE7619F}" srcOrd="7" destOrd="0" presId="urn:microsoft.com/office/officeart/2005/8/layout/hierarchy3"/>
    <dgm:cxn modelId="{47BEBD58-6E15-4AB1-80D6-815D0AAF2CBB}" type="presParOf" srcId="{A7FE1AE0-A792-463E-B4DC-E145CE079B79}" destId="{84F39730-20D7-4BB8-A152-3BE15ECF09A0}" srcOrd="1" destOrd="0" presId="urn:microsoft.com/office/officeart/2005/8/layout/hierarchy3"/>
    <dgm:cxn modelId="{B3B678F8-0FE7-43F0-9AFC-41DE195FD88D}" type="presParOf" srcId="{84F39730-20D7-4BB8-A152-3BE15ECF09A0}" destId="{CBC256F5-2A7A-4A27-BBB1-7AA95BC2AA42}" srcOrd="0" destOrd="0" presId="urn:microsoft.com/office/officeart/2005/8/layout/hierarchy3"/>
    <dgm:cxn modelId="{6C292159-EE77-4DEF-9078-7BFC3D517BC5}" type="presParOf" srcId="{CBC256F5-2A7A-4A27-BBB1-7AA95BC2AA42}" destId="{2DAA1582-C12D-453C-BB00-08E105F7FCB9}" srcOrd="0" destOrd="0" presId="urn:microsoft.com/office/officeart/2005/8/layout/hierarchy3"/>
    <dgm:cxn modelId="{FB246CF6-BF17-4C71-8FD5-022A6B92480E}" type="presParOf" srcId="{CBC256F5-2A7A-4A27-BBB1-7AA95BC2AA42}" destId="{1BD6A5F7-0B92-4132-844D-819B8E9EA11D}" srcOrd="1" destOrd="0" presId="urn:microsoft.com/office/officeart/2005/8/layout/hierarchy3"/>
    <dgm:cxn modelId="{8C9DC0B2-3288-44E3-947E-56AB364B745C}" type="presParOf" srcId="{84F39730-20D7-4BB8-A152-3BE15ECF09A0}" destId="{E92ACD78-2FB5-489E-B079-2F1257C651BC}" srcOrd="1" destOrd="0" presId="urn:microsoft.com/office/officeart/2005/8/layout/hierarchy3"/>
    <dgm:cxn modelId="{0D3B53C0-61EF-468A-AF71-BCA14F0593A1}" type="presParOf" srcId="{E92ACD78-2FB5-489E-B079-2F1257C651BC}" destId="{AAFC1D29-9ACA-4B4F-85AD-72A09B162AAC}" srcOrd="0" destOrd="0" presId="urn:microsoft.com/office/officeart/2005/8/layout/hierarchy3"/>
    <dgm:cxn modelId="{57F9D55E-F1E6-4B35-9A3B-77EE3176332D}" type="presParOf" srcId="{E92ACD78-2FB5-489E-B079-2F1257C651BC}" destId="{2BB014F5-C36D-4904-BFD0-B4DEB9868360}" srcOrd="1" destOrd="0" presId="urn:microsoft.com/office/officeart/2005/8/layout/hierarchy3"/>
    <dgm:cxn modelId="{E1397590-6106-4A1F-BCE4-80E3781578A1}" type="presParOf" srcId="{E92ACD78-2FB5-489E-B079-2F1257C651BC}" destId="{23896D81-3324-4BA1-9DBD-5B1A65CE8D00}" srcOrd="2" destOrd="0" presId="urn:microsoft.com/office/officeart/2005/8/layout/hierarchy3"/>
    <dgm:cxn modelId="{B03E404E-9E2C-4F88-BDD9-AD6D89A163FC}" type="presParOf" srcId="{E92ACD78-2FB5-489E-B079-2F1257C651BC}" destId="{BAF2BE0A-1728-4735-83D9-55C80085457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7A1C-5B21-47E8-9045-54947C29A2B0}">
      <dsp:nvSpPr>
        <dsp:cNvPr id="0" name=""/>
        <dsp:cNvSpPr/>
      </dsp:nvSpPr>
      <dsp:spPr>
        <a:xfrm>
          <a:off x="515129" y="2981"/>
          <a:ext cx="4651565" cy="1211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 dirty="0"/>
            <a:t>Çünkü:</a:t>
          </a:r>
        </a:p>
      </dsp:txBody>
      <dsp:txXfrm>
        <a:off x="550611" y="38463"/>
        <a:ext cx="4580601" cy="1140487"/>
      </dsp:txXfrm>
    </dsp:sp>
    <dsp:sp modelId="{8A8EF4E3-A52A-4853-B310-FE390E76342C}">
      <dsp:nvSpPr>
        <dsp:cNvPr id="0" name=""/>
        <dsp:cNvSpPr/>
      </dsp:nvSpPr>
      <dsp:spPr>
        <a:xfrm>
          <a:off x="980286" y="1214432"/>
          <a:ext cx="465156" cy="84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87"/>
              </a:lnTo>
              <a:lnTo>
                <a:pt x="465156" y="84608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3DF3A-D78D-457D-B529-56264221298B}">
      <dsp:nvSpPr>
        <dsp:cNvPr id="0" name=""/>
        <dsp:cNvSpPr/>
      </dsp:nvSpPr>
      <dsp:spPr>
        <a:xfrm>
          <a:off x="1445442" y="1496461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Vahyin anlaşılması</a:t>
          </a:r>
        </a:p>
      </dsp:txBody>
      <dsp:txXfrm>
        <a:off x="1478483" y="1529502"/>
        <a:ext cx="4767602" cy="1062035"/>
      </dsp:txXfrm>
    </dsp:sp>
    <dsp:sp modelId="{54D9DAB8-A11E-4731-A400-21DE19982686}">
      <dsp:nvSpPr>
        <dsp:cNvPr id="0" name=""/>
        <dsp:cNvSpPr/>
      </dsp:nvSpPr>
      <dsp:spPr>
        <a:xfrm>
          <a:off x="980286" y="1214432"/>
          <a:ext cx="465156" cy="2256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234"/>
              </a:lnTo>
              <a:lnTo>
                <a:pt x="465156" y="22562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E13F-9444-49B6-BEDF-FBCAF07B8524}">
      <dsp:nvSpPr>
        <dsp:cNvPr id="0" name=""/>
        <dsp:cNvSpPr/>
      </dsp:nvSpPr>
      <dsp:spPr>
        <a:xfrm>
          <a:off x="1445442" y="2906608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Vahyin kabul edilmesi</a:t>
          </a:r>
        </a:p>
      </dsp:txBody>
      <dsp:txXfrm>
        <a:off x="1478483" y="2939649"/>
        <a:ext cx="4767602" cy="1062035"/>
      </dsp:txXfrm>
    </dsp:sp>
    <dsp:sp modelId="{72DFE72D-EA36-407A-91C1-F8C14C0721AF}">
      <dsp:nvSpPr>
        <dsp:cNvPr id="0" name=""/>
        <dsp:cNvSpPr/>
      </dsp:nvSpPr>
      <dsp:spPr>
        <a:xfrm>
          <a:off x="980286" y="1214432"/>
          <a:ext cx="465156" cy="36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6380"/>
              </a:lnTo>
              <a:lnTo>
                <a:pt x="465156" y="36663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E4909-DE88-44D7-9511-64E572D4A5E7}">
      <dsp:nvSpPr>
        <dsp:cNvPr id="0" name=""/>
        <dsp:cNvSpPr/>
      </dsp:nvSpPr>
      <dsp:spPr>
        <a:xfrm>
          <a:off x="1445442" y="4316754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Uygulamalarda zorluklar yaşanmaması</a:t>
          </a:r>
        </a:p>
      </dsp:txBody>
      <dsp:txXfrm>
        <a:off x="1478483" y="4349795"/>
        <a:ext cx="4767602" cy="1062035"/>
      </dsp:txXfrm>
    </dsp:sp>
    <dsp:sp modelId="{80706970-47AA-478A-8179-E4BF394A6720}">
      <dsp:nvSpPr>
        <dsp:cNvPr id="0" name=""/>
        <dsp:cNvSpPr/>
      </dsp:nvSpPr>
      <dsp:spPr>
        <a:xfrm>
          <a:off x="980286" y="1214432"/>
          <a:ext cx="465156" cy="507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527"/>
              </a:lnTo>
              <a:lnTo>
                <a:pt x="465156" y="507652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104D5-9B9F-47B5-AC05-9ED08BE7619F}">
      <dsp:nvSpPr>
        <dsp:cNvPr id="0" name=""/>
        <dsp:cNvSpPr/>
      </dsp:nvSpPr>
      <dsp:spPr>
        <a:xfrm>
          <a:off x="1445442" y="5726901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Yaşadıkları toplumu her bakımdan çok iyi tanımaları</a:t>
          </a:r>
        </a:p>
      </dsp:txBody>
      <dsp:txXfrm>
        <a:off x="1478483" y="5759942"/>
        <a:ext cx="4767602" cy="1062035"/>
      </dsp:txXfrm>
    </dsp:sp>
    <dsp:sp modelId="{2DAA1582-C12D-453C-BB00-08E105F7FCB9}">
      <dsp:nvSpPr>
        <dsp:cNvPr id="0" name=""/>
        <dsp:cNvSpPr/>
      </dsp:nvSpPr>
      <dsp:spPr>
        <a:xfrm>
          <a:off x="5802953" y="2981"/>
          <a:ext cx="5201161" cy="89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 dirty="0"/>
            <a:t>Melek olsalardı:</a:t>
          </a:r>
        </a:p>
      </dsp:txBody>
      <dsp:txXfrm>
        <a:off x="5829187" y="29215"/>
        <a:ext cx="5148693" cy="843223"/>
      </dsp:txXfrm>
    </dsp:sp>
    <dsp:sp modelId="{AAFC1D29-9ACA-4B4F-85AD-72A09B162AAC}">
      <dsp:nvSpPr>
        <dsp:cNvPr id="0" name=""/>
        <dsp:cNvSpPr/>
      </dsp:nvSpPr>
      <dsp:spPr>
        <a:xfrm>
          <a:off x="6323069" y="898672"/>
          <a:ext cx="520116" cy="84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87"/>
              </a:lnTo>
              <a:lnTo>
                <a:pt x="520116" y="84608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014F5-C36D-4904-BFD0-B4DEB9868360}">
      <dsp:nvSpPr>
        <dsp:cNvPr id="0" name=""/>
        <dsp:cNvSpPr/>
      </dsp:nvSpPr>
      <dsp:spPr>
        <a:xfrm>
          <a:off x="6843185" y="1180701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Vahyi anlamak daha zor olabilirdi</a:t>
          </a:r>
        </a:p>
      </dsp:txBody>
      <dsp:txXfrm>
        <a:off x="6876226" y="1213742"/>
        <a:ext cx="4767602" cy="1062035"/>
      </dsp:txXfrm>
    </dsp:sp>
    <dsp:sp modelId="{23896D81-3324-4BA1-9DBD-5B1A65CE8D00}">
      <dsp:nvSpPr>
        <dsp:cNvPr id="0" name=""/>
        <dsp:cNvSpPr/>
      </dsp:nvSpPr>
      <dsp:spPr>
        <a:xfrm>
          <a:off x="6323069" y="898672"/>
          <a:ext cx="520116" cy="2256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234"/>
              </a:lnTo>
              <a:lnTo>
                <a:pt x="520116" y="22562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2BE0A-1728-4735-83D9-55C800854577}">
      <dsp:nvSpPr>
        <dsp:cNvPr id="0" name=""/>
        <dsp:cNvSpPr/>
      </dsp:nvSpPr>
      <dsp:spPr>
        <a:xfrm>
          <a:off x="6843185" y="2590848"/>
          <a:ext cx="4833684" cy="1128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Uygulamalarda zorluklar yaşanabilirdi</a:t>
          </a:r>
        </a:p>
      </dsp:txBody>
      <dsp:txXfrm>
        <a:off x="6876226" y="2623889"/>
        <a:ext cx="4767602" cy="106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23.08.2021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WWLzSYUOmg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Hz. Muhammed'in Şahsiyeti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142BF37-0254-44DA-B394-056BFBEA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1524000" y="351692"/>
            <a:ext cx="914400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insan üstü bir varlık değildir.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78289CB-2C96-4481-9D63-F620F5CB6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949379"/>
            <a:ext cx="9144000" cy="41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719CB2F-41F0-4E13-B7B2-42F0DE2C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339" y="0"/>
            <a:ext cx="6959321" cy="68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C3BDB55-F3DC-44F2-B8AB-36888623A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833" y="0"/>
            <a:ext cx="6402333" cy="68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488D50-397B-4D42-B94E-AA4795390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1790"/>
            <a:ext cx="12192000" cy="30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FCE645D-DDF1-4A37-BB42-11219DC3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3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49374DA2-615B-4047-A97B-00B202418EC4}"/>
              </a:ext>
            </a:extLst>
          </p:cNvPr>
          <p:cNvSpPr/>
          <p:nvPr/>
        </p:nvSpPr>
        <p:spPr>
          <a:xfrm rot="5400000">
            <a:off x="5622055" y="-4516733"/>
            <a:ext cx="1416815" cy="106512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Peygamber Efendimizin özellikleri/güzellikleri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169032-4B89-4BCD-A264-1D101F14E35C}"/>
              </a:ext>
            </a:extLst>
          </p:cNvPr>
          <p:cNvSpPr/>
          <p:nvPr/>
        </p:nvSpPr>
        <p:spPr>
          <a:xfrm>
            <a:off x="1868993" y="1627543"/>
            <a:ext cx="8882743" cy="716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İnancı uğruna verdiği mücadele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BBF0510-5277-4F00-AA5D-A9366E351433}"/>
              </a:ext>
            </a:extLst>
          </p:cNvPr>
          <p:cNvSpPr/>
          <p:nvPr/>
        </p:nvSpPr>
        <p:spPr>
          <a:xfrm>
            <a:off x="1868993" y="2907833"/>
            <a:ext cx="8882743" cy="7160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Güzel ahlakı/</a:t>
            </a:r>
            <a:r>
              <a:rPr lang="tr-TR" sz="3600" dirty="0" err="1"/>
              <a:t>üsve</a:t>
            </a:r>
            <a:r>
              <a:rPr lang="tr-TR" sz="3600" dirty="0"/>
              <a:t>-i </a:t>
            </a:r>
            <a:r>
              <a:rPr lang="tr-TR" sz="3600" dirty="0" err="1"/>
              <a:t>hasene</a:t>
            </a:r>
            <a:endParaRPr lang="tr-TR" sz="36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A0A91B2-DD0A-4628-9A11-CFB36C974FFF}"/>
              </a:ext>
            </a:extLst>
          </p:cNvPr>
          <p:cNvSpPr/>
          <p:nvPr/>
        </p:nvSpPr>
        <p:spPr>
          <a:xfrm>
            <a:off x="1868993" y="4188123"/>
            <a:ext cx="8882743" cy="7160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İnancı ve ibadetleri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1AAD0E6-7690-459C-8122-A203DEDB3425}"/>
              </a:ext>
            </a:extLst>
          </p:cNvPr>
          <p:cNvSpPr/>
          <p:nvPr/>
        </p:nvSpPr>
        <p:spPr>
          <a:xfrm>
            <a:off x="1868993" y="5468412"/>
            <a:ext cx="8882743" cy="8229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İlahi vahyi en iyi anlayan ve en güzel yaşayan</a:t>
            </a:r>
          </a:p>
        </p:txBody>
      </p:sp>
    </p:spTree>
    <p:extLst>
      <p:ext uri="{BB962C8B-B14F-4D97-AF65-F5344CB8AC3E}">
        <p14:creationId xmlns:p14="http://schemas.microsoft.com/office/powerpoint/2010/main" val="42232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F724615D-DCA3-4D95-9179-065ACDB4954A}"/>
              </a:ext>
            </a:extLst>
          </p:cNvPr>
          <p:cNvSpPr/>
          <p:nvPr/>
        </p:nvSpPr>
        <p:spPr>
          <a:xfrm>
            <a:off x="100484" y="1210619"/>
            <a:ext cx="5677318" cy="443675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Biz onun hayatını, şahsiyetini gereği gibi tanıyabilirsek yüce dinimizi de doğru bir şekilde anlamış oluruz.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A55733-322B-4908-AEFC-7BF2743A8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160" y="1210620"/>
            <a:ext cx="5677318" cy="44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B46F9C-D953-4C7B-9CF0-EB3D5F016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5883"/>
            <a:ext cx="12192000" cy="44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379" y="4877666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3496826" y="566698"/>
            <a:ext cx="7295104" cy="3570849"/>
          </a:xfrm>
          <a:prstGeom prst="cloudCallout">
            <a:avLst>
              <a:gd name="adj1" fmla="val -40686"/>
              <a:gd name="adj2" fmla="val 7429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Peygamberlerin insanlardan seçilmesi neden gereklidir?</a:t>
            </a:r>
          </a:p>
        </p:txBody>
      </p:sp>
    </p:spTree>
    <p:extLst>
      <p:ext uri="{BB962C8B-B14F-4D97-AF65-F5344CB8AC3E}">
        <p14:creationId xmlns:p14="http://schemas.microsoft.com/office/powerpoint/2010/main" val="26928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03A69C3-7041-436A-840C-B57417367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971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4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D7A1C-5B21-47E8-9045-54947C29A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46D7A1C-5B21-47E8-9045-54947C29A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46D7A1C-5B21-47E8-9045-54947C29A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46D7A1C-5B21-47E8-9045-54947C29A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EF4E3-A52A-4853-B310-FE390E763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A8EF4E3-A52A-4853-B310-FE390E763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A8EF4E3-A52A-4853-B310-FE390E763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A8EF4E3-A52A-4853-B310-FE390E763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03DF3A-D78D-457D-B529-56264221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003DF3A-D78D-457D-B529-562642212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003DF3A-D78D-457D-B529-56264221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003DF3A-D78D-457D-B529-562642212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9DAB8-A11E-4731-A400-21DE1998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4D9DAB8-A11E-4731-A400-21DE19982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4D9DAB8-A11E-4731-A400-21DE1998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54D9DAB8-A11E-4731-A400-21DE1998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FE13F-9444-49B6-BEDF-FBCAF07B8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1CFE13F-9444-49B6-BEDF-FBCAF07B8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1CFE13F-9444-49B6-BEDF-FBCAF07B8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1CFE13F-9444-49B6-BEDF-FBCAF07B8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FE72D-EA36-407A-91C1-F8C14C072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2DFE72D-EA36-407A-91C1-F8C14C072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2DFE72D-EA36-407A-91C1-F8C14C072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2DFE72D-EA36-407A-91C1-F8C14C072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4909-DE88-44D7-9511-64E572D4A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57E4909-DE88-44D7-9511-64E572D4A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57E4909-DE88-44D7-9511-64E572D4A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57E4909-DE88-44D7-9511-64E572D4A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706970-47AA-478A-8179-E4BF394A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0706970-47AA-478A-8179-E4BF394A6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0706970-47AA-478A-8179-E4BF394A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0706970-47AA-478A-8179-E4BF394A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104D5-9B9F-47B5-AC05-9ED08BE76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D0104D5-9B9F-47B5-AC05-9ED08BE76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D0104D5-9B9F-47B5-AC05-9ED08BE76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D0104D5-9B9F-47B5-AC05-9ED08BE76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AA1582-C12D-453C-BB00-08E105F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2DAA1582-C12D-453C-BB00-08E105F7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2DAA1582-C12D-453C-BB00-08E105F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2DAA1582-C12D-453C-BB00-08E105F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C1D29-9ACA-4B4F-85AD-72A09B16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AAFC1D29-9ACA-4B4F-85AD-72A09B162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AAFC1D29-9ACA-4B4F-85AD-72A09B16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AAFC1D29-9ACA-4B4F-85AD-72A09B16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014F5-C36D-4904-BFD0-B4DEB986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BB014F5-C36D-4904-BFD0-B4DEB9868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BB014F5-C36D-4904-BFD0-B4DEB986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BB014F5-C36D-4904-BFD0-B4DEB9868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896D81-3324-4BA1-9DBD-5B1A65CE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23896D81-3324-4BA1-9DBD-5B1A65CE8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23896D81-3324-4BA1-9DBD-5B1A65CE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23896D81-3324-4BA1-9DBD-5B1A65CE8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F2BE0A-1728-4735-83D9-55C80085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BAF2BE0A-1728-4735-83D9-55C800854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BAF2BE0A-1728-4735-83D9-55C80085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BAF2BE0A-1728-4735-83D9-55C800854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Hz. Muhammed’in örnek şahsiyetini tanır.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23.08.2021</a:t>
            </a:r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911" y="4880798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8441241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‟Hz. Muhammed’in (</a:t>
            </a:r>
            <a:r>
              <a:rPr lang="tr-TR" sz="32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insani	yönü” denilince aklınıza neler geliyor? Onun, beşerî yönüyle ilgili üç özelliğini	söyleyiniz.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59405D8-218A-4912-8A6B-AEDA469E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04935" cy="6858001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110532" y="110533"/>
            <a:ext cx="11970936" cy="1115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İnsanlara doğru yolu göstermek üzere gönderilen son peygamber Hz. Muhammed (</a:t>
            </a:r>
            <a:r>
              <a:rPr lang="tr-TR" sz="3200" dirty="0" err="1"/>
              <a:t>s.a.v</a:t>
            </a:r>
            <a:r>
              <a:rPr lang="tr-TR" sz="3200" dirty="0"/>
              <a:t>.)’</a:t>
            </a:r>
            <a:r>
              <a:rPr lang="tr-TR" sz="3200" dirty="0" err="1"/>
              <a:t>dir</a:t>
            </a:r>
            <a:r>
              <a:rPr lang="tr-TR" sz="3200" dirty="0"/>
              <a:t>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49CFE2B-A9A0-47E7-AD2E-B2E9B603C834}"/>
              </a:ext>
            </a:extLst>
          </p:cNvPr>
          <p:cNvSpPr/>
          <p:nvPr/>
        </p:nvSpPr>
        <p:spPr>
          <a:xfrm>
            <a:off x="110532" y="3056376"/>
            <a:ext cx="5754356" cy="231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Bu nedenle de Müslümanım diye her bireyin iman ettiği peygamberi tanıması gerekir.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BE152EB-14C2-4DFD-AD7A-8DE4CEC6151D}"/>
              </a:ext>
            </a:extLst>
          </p:cNvPr>
          <p:cNvSpPr/>
          <p:nvPr/>
        </p:nvSpPr>
        <p:spPr>
          <a:xfrm>
            <a:off x="116998" y="5518221"/>
            <a:ext cx="11970936" cy="129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Efendimizi tanıtan en temel kaynak ise Kur’ân-ı Kerîm’dir.</a:t>
            </a:r>
          </a:p>
        </p:txBody>
      </p:sp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Kur’ân-ı Kerîm Peygamber </a:t>
            </a:r>
            <a:r>
              <a:rPr lang="tr-TR" sz="3200" dirty="0" err="1"/>
              <a:t>Efendimiz’in</a:t>
            </a:r>
            <a:r>
              <a:rPr lang="tr-TR" sz="3200" dirty="0"/>
              <a:t> insani yönünü şöyle vurgular: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FEA438D-C737-43BD-B00A-6050699F8C41}"/>
              </a:ext>
            </a:extLst>
          </p:cNvPr>
          <p:cNvSpPr/>
          <p:nvPr/>
        </p:nvSpPr>
        <p:spPr>
          <a:xfrm>
            <a:off x="6451042" y="2125228"/>
            <a:ext cx="5637125" cy="424040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 اِنَّـمَٓا اَنَا۬ بَشَرٌ مِثْلُكُمْ يُوحٰٓى اِلَيَّ اَنَّـمَٓا اِلٰهُـكُمْ اِلٰهٌ وَاحِدٌ فَاسْتَق۪يمُٓوا اِلَيْهِ وَاسْتَغْفِرُوهُۜ وَوَيْلٌ لِلْمُشْرِك۪ينَۙ ﴿٦﴾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103833" y="2125228"/>
            <a:ext cx="6079253" cy="4240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De ki: "Ben de ancak sizin gibi bir insanım. Fakat bana ilâhınızın yalnızca bir tek ilâh olduğu </a:t>
            </a:r>
            <a:r>
              <a:rPr lang="tr-TR" sz="3400" dirty="0" err="1"/>
              <a:t>vahyediliyor</a:t>
            </a:r>
            <a:r>
              <a:rPr lang="tr-TR" sz="3400" dirty="0"/>
              <a:t>. Artık O'na yönelin ve O'ndan bağışlanma dileyin. Allah'a ortak koşanların vay haline!" (</a:t>
            </a:r>
            <a:r>
              <a:rPr lang="tr-TR" sz="3400" dirty="0" err="1"/>
              <a:t>Fussilet</a:t>
            </a:r>
            <a:r>
              <a:rPr lang="tr-TR" sz="3400" dirty="0"/>
              <a:t>, 6) </a:t>
            </a:r>
          </a:p>
        </p:txBody>
      </p:sp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3D6FB6A-2127-4380-B3D2-EB86B05C3B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2FEA438D-C737-43BD-B00A-6050699F8C41}"/>
              </a:ext>
            </a:extLst>
          </p:cNvPr>
          <p:cNvSpPr/>
          <p:nvPr/>
        </p:nvSpPr>
        <p:spPr>
          <a:xfrm>
            <a:off x="2398208" y="185895"/>
            <a:ext cx="6461090" cy="125353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اِنَّكَ مَيِّتٌ وَاِنَّهُمْ مَيِّتُونَؗ ﴿٣٠﴾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DED67E-5E6F-405F-91D1-3743378DF373}"/>
              </a:ext>
            </a:extLst>
          </p:cNvPr>
          <p:cNvSpPr/>
          <p:nvPr/>
        </p:nvSpPr>
        <p:spPr>
          <a:xfrm>
            <a:off x="2398208" y="5411039"/>
            <a:ext cx="6461090" cy="1253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Muhakkak ki sen de öleceksin onlar da ölecekler. (</a:t>
            </a:r>
            <a:r>
              <a:rPr lang="tr-TR" sz="3400" dirty="0" err="1"/>
              <a:t>Zümer</a:t>
            </a:r>
            <a:r>
              <a:rPr lang="tr-TR" sz="3400" dirty="0"/>
              <a:t>, 6)</a:t>
            </a:r>
          </a:p>
        </p:txBody>
      </p:sp>
    </p:spTree>
    <p:extLst>
      <p:ext uri="{BB962C8B-B14F-4D97-AF65-F5344CB8AC3E}">
        <p14:creationId xmlns:p14="http://schemas.microsoft.com/office/powerpoint/2010/main" val="35203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955762-3D0F-452A-B3BC-40D8D447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0"/>
            <a:ext cx="10842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2CC6719-A27E-49F6-AD40-D898C2382E34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https://www.youtube.com/watch?v=zWWLzSYUOmg</a:t>
            </a:r>
          </a:p>
        </p:txBody>
      </p:sp>
      <p:pic>
        <p:nvPicPr>
          <p:cNvPr id="2" name="Çevrimiçi Medya 1" title="Medine Gülü - Muhteşem Düet - Yasin&amp;Musab">
            <a:hlinkClick r:id="" action="ppaction://media"/>
            <a:extLst>
              <a:ext uri="{FF2B5EF4-FFF2-40B4-BE49-F238E27FC236}">
                <a16:creationId xmlns:a16="http://schemas.microsoft.com/office/drawing/2014/main" id="{274B5A10-7333-4573-8023-63EF3C1000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40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379" y="4877666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3496826" y="566698"/>
            <a:ext cx="7295104" cy="3570849"/>
          </a:xfrm>
          <a:prstGeom prst="cloudCallout">
            <a:avLst>
              <a:gd name="adj1" fmla="val -40686"/>
              <a:gd name="adj2" fmla="val 7429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Sizce Peygamber Efendimizi (</a:t>
            </a:r>
            <a:r>
              <a:rPr lang="tr-TR" sz="36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diğer insanlardan ayıran özellikler nelerdir?</a:t>
            </a:r>
          </a:p>
        </p:txBody>
      </p:sp>
    </p:spTree>
    <p:extLst>
      <p:ext uri="{BB962C8B-B14F-4D97-AF65-F5344CB8AC3E}">
        <p14:creationId xmlns:p14="http://schemas.microsoft.com/office/powerpoint/2010/main" val="22976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8980</TotalTime>
  <Words>296</Words>
  <Application>Microsoft Office PowerPoint</Application>
  <PresentationFormat>Geniş ekran</PresentationFormat>
  <Paragraphs>33</Paragraphs>
  <Slides>20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Hz. Muhammed'in Şahsiyeti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580</cp:revision>
  <dcterms:created xsi:type="dcterms:W3CDTF">2019-07-15T06:01:13Z</dcterms:created>
  <dcterms:modified xsi:type="dcterms:W3CDTF">2021-08-23T17:31:44Z</dcterms:modified>
</cp:coreProperties>
</file>