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764" r:id="rId2"/>
    <p:sldId id="765" r:id="rId3"/>
    <p:sldId id="639" r:id="rId4"/>
    <p:sldId id="640" r:id="rId5"/>
    <p:sldId id="767" r:id="rId6"/>
    <p:sldId id="768" r:id="rId7"/>
    <p:sldId id="274" r:id="rId8"/>
    <p:sldId id="771" r:id="rId9"/>
    <p:sldId id="772" r:id="rId10"/>
    <p:sldId id="773" r:id="rId11"/>
    <p:sldId id="774" r:id="rId12"/>
    <p:sldId id="776" r:id="rId13"/>
    <p:sldId id="777" r:id="rId14"/>
    <p:sldId id="295" r:id="rId15"/>
    <p:sldId id="778" r:id="rId16"/>
    <p:sldId id="770" r:id="rId17"/>
    <p:sldId id="779" r:id="rId18"/>
    <p:sldId id="781" r:id="rId19"/>
    <p:sldId id="271" r:id="rId20"/>
    <p:sldId id="644" r:id="rId21"/>
    <p:sldId id="645" r:id="rId22"/>
    <p:sldId id="787" r:id="rId23"/>
    <p:sldId id="782" r:id="rId24"/>
    <p:sldId id="784" r:id="rId25"/>
    <p:sldId id="785" r:id="rId26"/>
    <p:sldId id="788" r:id="rId27"/>
    <p:sldId id="786" r:id="rId28"/>
    <p:sldId id="790" r:id="rId29"/>
    <p:sldId id="789" r:id="rId30"/>
    <p:sldId id="791" r:id="rId31"/>
    <p:sldId id="766"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76" d="100"/>
          <a:sy n="76" d="100"/>
        </p:scale>
        <p:origin x="10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AF694-2943-4DFA-B0A4-4F775B7EAD2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C68BC9AE-8432-4B61-934F-2FA41B9AAA1D}">
      <dgm:prSet phldrT="[Metin]"/>
      <dgm:spPr/>
      <dgm:t>
        <a:bodyPr/>
        <a:lstStyle/>
        <a:p>
          <a:r>
            <a:rPr lang="tr-TR" dirty="0"/>
            <a:t>İtaat</a:t>
          </a:r>
        </a:p>
      </dgm:t>
    </dgm:pt>
    <dgm:pt modelId="{D06C0203-1656-448C-BAA8-02C38416C2B7}" type="parTrans" cxnId="{BF93CEF5-CAB2-42A8-8F61-785807E0D270}">
      <dgm:prSet/>
      <dgm:spPr/>
      <dgm:t>
        <a:bodyPr/>
        <a:lstStyle/>
        <a:p>
          <a:endParaRPr lang="tr-TR"/>
        </a:p>
      </dgm:t>
    </dgm:pt>
    <dgm:pt modelId="{1F94D531-BF2B-4878-9933-026119BA9614}" type="sibTrans" cxnId="{BF93CEF5-CAB2-42A8-8F61-785807E0D270}">
      <dgm:prSet/>
      <dgm:spPr/>
      <dgm:t>
        <a:bodyPr/>
        <a:lstStyle/>
        <a:p>
          <a:endParaRPr lang="tr-TR"/>
        </a:p>
      </dgm:t>
    </dgm:pt>
    <dgm:pt modelId="{E9BCB20E-344F-47F8-84EF-42595A452E03}">
      <dgm:prSet phldrT="[Metin]"/>
      <dgm:spPr/>
      <dgm:t>
        <a:bodyPr/>
        <a:lstStyle/>
        <a:p>
          <a:r>
            <a:rPr lang="tr-TR" dirty="0"/>
            <a:t>Boyun eğmek</a:t>
          </a:r>
        </a:p>
      </dgm:t>
    </dgm:pt>
    <dgm:pt modelId="{16DDCC2D-7F47-412A-A6DF-7D49890075B7}" type="parTrans" cxnId="{76AAA5DF-DA39-4341-90C9-F2968CF067EC}">
      <dgm:prSet/>
      <dgm:spPr/>
      <dgm:t>
        <a:bodyPr/>
        <a:lstStyle/>
        <a:p>
          <a:endParaRPr lang="tr-TR"/>
        </a:p>
      </dgm:t>
    </dgm:pt>
    <dgm:pt modelId="{874F93A4-8C0D-43B3-9E00-E09CD923738B}" type="sibTrans" cxnId="{76AAA5DF-DA39-4341-90C9-F2968CF067EC}">
      <dgm:prSet/>
      <dgm:spPr/>
      <dgm:t>
        <a:bodyPr/>
        <a:lstStyle/>
        <a:p>
          <a:endParaRPr lang="tr-TR"/>
        </a:p>
      </dgm:t>
    </dgm:pt>
    <dgm:pt modelId="{F3876708-9795-4DB5-A19F-E52A6EE48A79}">
      <dgm:prSet phldrT="[Metin]"/>
      <dgm:spPr/>
      <dgm:t>
        <a:bodyPr/>
        <a:lstStyle/>
        <a:p>
          <a:r>
            <a:rPr lang="tr-TR" dirty="0"/>
            <a:t>Yumuşak davranmak</a:t>
          </a:r>
        </a:p>
      </dgm:t>
    </dgm:pt>
    <dgm:pt modelId="{20B9E621-4363-4F7F-9A56-CB86DB69151A}" type="parTrans" cxnId="{E7A50DC5-7279-4BB8-B575-9B5142DA2243}">
      <dgm:prSet/>
      <dgm:spPr/>
      <dgm:t>
        <a:bodyPr/>
        <a:lstStyle/>
        <a:p>
          <a:endParaRPr lang="tr-TR"/>
        </a:p>
      </dgm:t>
    </dgm:pt>
    <dgm:pt modelId="{C0BC1084-2793-4BFE-A931-24A95A10D94D}" type="sibTrans" cxnId="{E7A50DC5-7279-4BB8-B575-9B5142DA2243}">
      <dgm:prSet/>
      <dgm:spPr/>
      <dgm:t>
        <a:bodyPr/>
        <a:lstStyle/>
        <a:p>
          <a:endParaRPr lang="tr-TR"/>
        </a:p>
      </dgm:t>
    </dgm:pt>
    <dgm:pt modelId="{EC01542E-E5CA-4A2B-A218-7AB4C424BF1E}">
      <dgm:prSet phldrT="[Metin]"/>
      <dgm:spPr/>
      <dgm:t>
        <a:bodyPr/>
        <a:lstStyle/>
        <a:p>
          <a:r>
            <a:rPr lang="tr-TR" dirty="0"/>
            <a:t>Söz dinlemek</a:t>
          </a:r>
        </a:p>
      </dgm:t>
    </dgm:pt>
    <dgm:pt modelId="{17825EA1-2495-4FF7-B6D9-D2787875122C}" type="parTrans" cxnId="{32384612-4DCA-4D2B-875C-AC678C0705B8}">
      <dgm:prSet/>
      <dgm:spPr/>
      <dgm:t>
        <a:bodyPr/>
        <a:lstStyle/>
        <a:p>
          <a:endParaRPr lang="tr-TR"/>
        </a:p>
      </dgm:t>
    </dgm:pt>
    <dgm:pt modelId="{A3323533-45E9-4160-A4EA-CA9AE5DCC1F6}" type="sibTrans" cxnId="{32384612-4DCA-4D2B-875C-AC678C0705B8}">
      <dgm:prSet/>
      <dgm:spPr/>
      <dgm:t>
        <a:bodyPr/>
        <a:lstStyle/>
        <a:p>
          <a:endParaRPr lang="tr-TR"/>
        </a:p>
      </dgm:t>
    </dgm:pt>
    <dgm:pt modelId="{D5109A6A-F8D2-4948-8435-87B06EF1E0B7}">
      <dgm:prSet phldrT="[Metin]"/>
      <dgm:spPr/>
      <dgm:t>
        <a:bodyPr/>
        <a:lstStyle/>
        <a:p>
          <a:r>
            <a:rPr lang="tr-TR" dirty="0"/>
            <a:t>Alınan emre göre hareket etmek</a:t>
          </a:r>
        </a:p>
      </dgm:t>
    </dgm:pt>
    <dgm:pt modelId="{793C9A9E-FBEE-4252-8D3B-2CD895B6F387}" type="parTrans" cxnId="{CB963310-5738-4525-9A15-422E9A4BAA94}">
      <dgm:prSet/>
      <dgm:spPr/>
      <dgm:t>
        <a:bodyPr/>
        <a:lstStyle/>
        <a:p>
          <a:endParaRPr lang="tr-TR"/>
        </a:p>
      </dgm:t>
    </dgm:pt>
    <dgm:pt modelId="{5583FCA7-6378-4FF9-9CF0-BE3E90BDC313}" type="sibTrans" cxnId="{CB963310-5738-4525-9A15-422E9A4BAA94}">
      <dgm:prSet/>
      <dgm:spPr/>
      <dgm:t>
        <a:bodyPr/>
        <a:lstStyle/>
        <a:p>
          <a:endParaRPr lang="tr-TR"/>
        </a:p>
      </dgm:t>
    </dgm:pt>
    <dgm:pt modelId="{2DEA4979-4012-4F95-8B3D-DD7441A14AA0}">
      <dgm:prSet/>
      <dgm:spPr/>
      <dgm:t>
        <a:bodyPr/>
        <a:lstStyle/>
        <a:p>
          <a:r>
            <a:rPr lang="tr-TR" dirty="0"/>
            <a:t>İsteyerek tabi olmak</a:t>
          </a:r>
        </a:p>
      </dgm:t>
    </dgm:pt>
    <dgm:pt modelId="{5998FD8B-6633-41BC-ADEE-896049D3D29B}" type="parTrans" cxnId="{42C710A7-5FFF-4254-B3D7-FFAA89E206C0}">
      <dgm:prSet/>
      <dgm:spPr/>
      <dgm:t>
        <a:bodyPr/>
        <a:lstStyle/>
        <a:p>
          <a:endParaRPr lang="tr-TR"/>
        </a:p>
      </dgm:t>
    </dgm:pt>
    <dgm:pt modelId="{A307D854-C07F-4315-874E-4613B4F12A60}" type="sibTrans" cxnId="{42C710A7-5FFF-4254-B3D7-FFAA89E206C0}">
      <dgm:prSet/>
      <dgm:spPr/>
      <dgm:t>
        <a:bodyPr/>
        <a:lstStyle/>
        <a:p>
          <a:endParaRPr lang="tr-TR"/>
        </a:p>
      </dgm:t>
    </dgm:pt>
    <dgm:pt modelId="{76CBA207-5559-4B86-956E-04D3E8B1B941}" type="pres">
      <dgm:prSet presAssocID="{3D2AF694-2943-4DFA-B0A4-4F775B7EAD2F}" presName="Name0" presStyleCnt="0">
        <dgm:presLayoutVars>
          <dgm:chMax val="1"/>
          <dgm:dir/>
          <dgm:animLvl val="ctr"/>
          <dgm:resizeHandles val="exact"/>
        </dgm:presLayoutVars>
      </dgm:prSet>
      <dgm:spPr/>
    </dgm:pt>
    <dgm:pt modelId="{C44CF768-0347-403A-A15E-D22C4F844BF4}" type="pres">
      <dgm:prSet presAssocID="{C68BC9AE-8432-4B61-934F-2FA41B9AAA1D}" presName="centerShape" presStyleLbl="node0" presStyleIdx="0" presStyleCnt="1"/>
      <dgm:spPr/>
    </dgm:pt>
    <dgm:pt modelId="{C63D0D5A-EE8E-47D3-AA92-6F6DDC268BF9}" type="pres">
      <dgm:prSet presAssocID="{16DDCC2D-7F47-412A-A6DF-7D49890075B7}" presName="parTrans" presStyleLbl="sibTrans2D1" presStyleIdx="0" presStyleCnt="5"/>
      <dgm:spPr/>
    </dgm:pt>
    <dgm:pt modelId="{B70CB8FB-19B4-4E50-8471-6A7304DB94DF}" type="pres">
      <dgm:prSet presAssocID="{16DDCC2D-7F47-412A-A6DF-7D49890075B7}" presName="connectorText" presStyleLbl="sibTrans2D1" presStyleIdx="0" presStyleCnt="5"/>
      <dgm:spPr/>
    </dgm:pt>
    <dgm:pt modelId="{5EF0A4FF-CFFF-44C1-A636-9E739389E2ED}" type="pres">
      <dgm:prSet presAssocID="{E9BCB20E-344F-47F8-84EF-42595A452E03}" presName="node" presStyleLbl="node1" presStyleIdx="0" presStyleCnt="5">
        <dgm:presLayoutVars>
          <dgm:bulletEnabled val="1"/>
        </dgm:presLayoutVars>
      </dgm:prSet>
      <dgm:spPr/>
    </dgm:pt>
    <dgm:pt modelId="{6AF9F464-E9A1-4580-8F0C-745730768236}" type="pres">
      <dgm:prSet presAssocID="{20B9E621-4363-4F7F-9A56-CB86DB69151A}" presName="parTrans" presStyleLbl="sibTrans2D1" presStyleIdx="1" presStyleCnt="5"/>
      <dgm:spPr/>
    </dgm:pt>
    <dgm:pt modelId="{D947424C-579C-46CB-9E7C-EB3BE2B7F5F0}" type="pres">
      <dgm:prSet presAssocID="{20B9E621-4363-4F7F-9A56-CB86DB69151A}" presName="connectorText" presStyleLbl="sibTrans2D1" presStyleIdx="1" presStyleCnt="5"/>
      <dgm:spPr/>
    </dgm:pt>
    <dgm:pt modelId="{4A13581A-462F-45D3-8015-DA85AC982C44}" type="pres">
      <dgm:prSet presAssocID="{F3876708-9795-4DB5-A19F-E52A6EE48A79}" presName="node" presStyleLbl="node1" presStyleIdx="1" presStyleCnt="5">
        <dgm:presLayoutVars>
          <dgm:bulletEnabled val="1"/>
        </dgm:presLayoutVars>
      </dgm:prSet>
      <dgm:spPr/>
    </dgm:pt>
    <dgm:pt modelId="{365AEF5F-B527-47C4-98A8-1DC0FFE6A0B9}" type="pres">
      <dgm:prSet presAssocID="{17825EA1-2495-4FF7-B6D9-D2787875122C}" presName="parTrans" presStyleLbl="sibTrans2D1" presStyleIdx="2" presStyleCnt="5"/>
      <dgm:spPr/>
    </dgm:pt>
    <dgm:pt modelId="{2DF8BA3D-D11B-42F5-A05C-38FF2068D39F}" type="pres">
      <dgm:prSet presAssocID="{17825EA1-2495-4FF7-B6D9-D2787875122C}" presName="connectorText" presStyleLbl="sibTrans2D1" presStyleIdx="2" presStyleCnt="5"/>
      <dgm:spPr/>
    </dgm:pt>
    <dgm:pt modelId="{576B02E2-680A-4813-B97F-48794C6E3864}" type="pres">
      <dgm:prSet presAssocID="{EC01542E-E5CA-4A2B-A218-7AB4C424BF1E}" presName="node" presStyleLbl="node1" presStyleIdx="2" presStyleCnt="5">
        <dgm:presLayoutVars>
          <dgm:bulletEnabled val="1"/>
        </dgm:presLayoutVars>
      </dgm:prSet>
      <dgm:spPr/>
    </dgm:pt>
    <dgm:pt modelId="{1D8D3CD5-8442-4925-8BCC-219E8B3893F2}" type="pres">
      <dgm:prSet presAssocID="{5998FD8B-6633-41BC-ADEE-896049D3D29B}" presName="parTrans" presStyleLbl="sibTrans2D1" presStyleIdx="3" presStyleCnt="5"/>
      <dgm:spPr/>
    </dgm:pt>
    <dgm:pt modelId="{E076535A-1807-433C-A61F-9ADC49253BF1}" type="pres">
      <dgm:prSet presAssocID="{5998FD8B-6633-41BC-ADEE-896049D3D29B}" presName="connectorText" presStyleLbl="sibTrans2D1" presStyleIdx="3" presStyleCnt="5"/>
      <dgm:spPr/>
    </dgm:pt>
    <dgm:pt modelId="{D11F8AC5-E19E-4F40-872D-6D2E425E2F7E}" type="pres">
      <dgm:prSet presAssocID="{2DEA4979-4012-4F95-8B3D-DD7441A14AA0}" presName="node" presStyleLbl="node1" presStyleIdx="3" presStyleCnt="5">
        <dgm:presLayoutVars>
          <dgm:bulletEnabled val="1"/>
        </dgm:presLayoutVars>
      </dgm:prSet>
      <dgm:spPr/>
    </dgm:pt>
    <dgm:pt modelId="{9D6E1E8E-2119-459C-BB65-6CB921863084}" type="pres">
      <dgm:prSet presAssocID="{793C9A9E-FBEE-4252-8D3B-2CD895B6F387}" presName="parTrans" presStyleLbl="sibTrans2D1" presStyleIdx="4" presStyleCnt="5"/>
      <dgm:spPr/>
    </dgm:pt>
    <dgm:pt modelId="{9A0A0F44-BD9D-4747-96D7-B9C7AD798CDF}" type="pres">
      <dgm:prSet presAssocID="{793C9A9E-FBEE-4252-8D3B-2CD895B6F387}" presName="connectorText" presStyleLbl="sibTrans2D1" presStyleIdx="4" presStyleCnt="5"/>
      <dgm:spPr/>
    </dgm:pt>
    <dgm:pt modelId="{972CD034-336D-476C-B041-6C27D10F531B}" type="pres">
      <dgm:prSet presAssocID="{D5109A6A-F8D2-4948-8435-87B06EF1E0B7}" presName="node" presStyleLbl="node1" presStyleIdx="4" presStyleCnt="5">
        <dgm:presLayoutVars>
          <dgm:bulletEnabled val="1"/>
        </dgm:presLayoutVars>
      </dgm:prSet>
      <dgm:spPr/>
    </dgm:pt>
  </dgm:ptLst>
  <dgm:cxnLst>
    <dgm:cxn modelId="{94831A00-7E4B-4B5F-B716-8E554D6D7837}" type="presOf" srcId="{F3876708-9795-4DB5-A19F-E52A6EE48A79}" destId="{4A13581A-462F-45D3-8015-DA85AC982C44}" srcOrd="0" destOrd="0" presId="urn:microsoft.com/office/officeart/2005/8/layout/radial5"/>
    <dgm:cxn modelId="{B2531708-4552-4992-9C16-57E44D0D3428}" type="presOf" srcId="{D5109A6A-F8D2-4948-8435-87B06EF1E0B7}" destId="{972CD034-336D-476C-B041-6C27D10F531B}" srcOrd="0" destOrd="0" presId="urn:microsoft.com/office/officeart/2005/8/layout/radial5"/>
    <dgm:cxn modelId="{CB963310-5738-4525-9A15-422E9A4BAA94}" srcId="{C68BC9AE-8432-4B61-934F-2FA41B9AAA1D}" destId="{D5109A6A-F8D2-4948-8435-87B06EF1E0B7}" srcOrd="4" destOrd="0" parTransId="{793C9A9E-FBEE-4252-8D3B-2CD895B6F387}" sibTransId="{5583FCA7-6378-4FF9-9CF0-BE3E90BDC313}"/>
    <dgm:cxn modelId="{32384612-4DCA-4D2B-875C-AC678C0705B8}" srcId="{C68BC9AE-8432-4B61-934F-2FA41B9AAA1D}" destId="{EC01542E-E5CA-4A2B-A218-7AB4C424BF1E}" srcOrd="2" destOrd="0" parTransId="{17825EA1-2495-4FF7-B6D9-D2787875122C}" sibTransId="{A3323533-45E9-4160-A4EA-CA9AE5DCC1F6}"/>
    <dgm:cxn modelId="{CD610A1C-4036-44D9-8854-0F1AD4401F0B}" type="presOf" srcId="{5998FD8B-6633-41BC-ADEE-896049D3D29B}" destId="{E076535A-1807-433C-A61F-9ADC49253BF1}" srcOrd="1" destOrd="0" presId="urn:microsoft.com/office/officeart/2005/8/layout/radial5"/>
    <dgm:cxn modelId="{704FDC2E-9FB1-4AC8-8DB6-84F2EF082ADF}" type="presOf" srcId="{EC01542E-E5CA-4A2B-A218-7AB4C424BF1E}" destId="{576B02E2-680A-4813-B97F-48794C6E3864}" srcOrd="0" destOrd="0" presId="urn:microsoft.com/office/officeart/2005/8/layout/radial5"/>
    <dgm:cxn modelId="{6DDBF84B-117A-4370-A150-8181721203C7}" type="presOf" srcId="{793C9A9E-FBEE-4252-8D3B-2CD895B6F387}" destId="{9D6E1E8E-2119-459C-BB65-6CB921863084}" srcOrd="0" destOrd="0" presId="urn:microsoft.com/office/officeart/2005/8/layout/radial5"/>
    <dgm:cxn modelId="{EC859F4C-01D4-4D31-BA73-24E25EF2E68B}" type="presOf" srcId="{17825EA1-2495-4FF7-B6D9-D2787875122C}" destId="{2DF8BA3D-D11B-42F5-A05C-38FF2068D39F}" srcOrd="1" destOrd="0" presId="urn:microsoft.com/office/officeart/2005/8/layout/radial5"/>
    <dgm:cxn modelId="{A8617274-C90B-4F0E-8D49-90D538100DC6}" type="presOf" srcId="{E9BCB20E-344F-47F8-84EF-42595A452E03}" destId="{5EF0A4FF-CFFF-44C1-A636-9E739389E2ED}" srcOrd="0" destOrd="0" presId="urn:microsoft.com/office/officeart/2005/8/layout/radial5"/>
    <dgm:cxn modelId="{450D9C76-E82F-48F6-83F9-14BD2FD30EF3}" type="presOf" srcId="{2DEA4979-4012-4F95-8B3D-DD7441A14AA0}" destId="{D11F8AC5-E19E-4F40-872D-6D2E425E2F7E}" srcOrd="0" destOrd="0" presId="urn:microsoft.com/office/officeart/2005/8/layout/radial5"/>
    <dgm:cxn modelId="{FA235E5A-7155-4DEE-8CA0-45B918622968}" type="presOf" srcId="{C68BC9AE-8432-4B61-934F-2FA41B9AAA1D}" destId="{C44CF768-0347-403A-A15E-D22C4F844BF4}" srcOrd="0" destOrd="0" presId="urn:microsoft.com/office/officeart/2005/8/layout/radial5"/>
    <dgm:cxn modelId="{3ABE3A85-3179-40D5-B9F7-1E2F92294231}" type="presOf" srcId="{3D2AF694-2943-4DFA-B0A4-4F775B7EAD2F}" destId="{76CBA207-5559-4B86-956E-04D3E8B1B941}" srcOrd="0" destOrd="0" presId="urn:microsoft.com/office/officeart/2005/8/layout/radial5"/>
    <dgm:cxn modelId="{6D34568E-FE15-4566-BA84-FAE3C1C4BF7C}" type="presOf" srcId="{793C9A9E-FBEE-4252-8D3B-2CD895B6F387}" destId="{9A0A0F44-BD9D-4747-96D7-B9C7AD798CDF}" srcOrd="1" destOrd="0" presId="urn:microsoft.com/office/officeart/2005/8/layout/radial5"/>
    <dgm:cxn modelId="{8E693FA0-C210-4BE1-890C-23C390091F26}" type="presOf" srcId="{20B9E621-4363-4F7F-9A56-CB86DB69151A}" destId="{6AF9F464-E9A1-4580-8F0C-745730768236}" srcOrd="0" destOrd="0" presId="urn:microsoft.com/office/officeart/2005/8/layout/radial5"/>
    <dgm:cxn modelId="{42C710A7-5FFF-4254-B3D7-FFAA89E206C0}" srcId="{C68BC9AE-8432-4B61-934F-2FA41B9AAA1D}" destId="{2DEA4979-4012-4F95-8B3D-DD7441A14AA0}" srcOrd="3" destOrd="0" parTransId="{5998FD8B-6633-41BC-ADEE-896049D3D29B}" sibTransId="{A307D854-C07F-4315-874E-4613B4F12A60}"/>
    <dgm:cxn modelId="{9B177FA9-38AD-4083-BA5A-886260F4C068}" type="presOf" srcId="{20B9E621-4363-4F7F-9A56-CB86DB69151A}" destId="{D947424C-579C-46CB-9E7C-EB3BE2B7F5F0}" srcOrd="1" destOrd="0" presId="urn:microsoft.com/office/officeart/2005/8/layout/radial5"/>
    <dgm:cxn modelId="{B73703B4-9425-49F2-ACD9-CC59F302D4D9}" type="presOf" srcId="{16DDCC2D-7F47-412A-A6DF-7D49890075B7}" destId="{B70CB8FB-19B4-4E50-8471-6A7304DB94DF}" srcOrd="1" destOrd="0" presId="urn:microsoft.com/office/officeart/2005/8/layout/radial5"/>
    <dgm:cxn modelId="{E7A50DC5-7279-4BB8-B575-9B5142DA2243}" srcId="{C68BC9AE-8432-4B61-934F-2FA41B9AAA1D}" destId="{F3876708-9795-4DB5-A19F-E52A6EE48A79}" srcOrd="1" destOrd="0" parTransId="{20B9E621-4363-4F7F-9A56-CB86DB69151A}" sibTransId="{C0BC1084-2793-4BFE-A931-24A95A10D94D}"/>
    <dgm:cxn modelId="{02912ACA-591D-4D35-A66A-D5541CF5E92B}" type="presOf" srcId="{16DDCC2D-7F47-412A-A6DF-7D49890075B7}" destId="{C63D0D5A-EE8E-47D3-AA92-6F6DDC268BF9}" srcOrd="0" destOrd="0" presId="urn:microsoft.com/office/officeart/2005/8/layout/radial5"/>
    <dgm:cxn modelId="{F1BA53CE-8269-4067-8B86-9F727F9CBC81}" type="presOf" srcId="{5998FD8B-6633-41BC-ADEE-896049D3D29B}" destId="{1D8D3CD5-8442-4925-8BCC-219E8B3893F2}" srcOrd="0" destOrd="0" presId="urn:microsoft.com/office/officeart/2005/8/layout/radial5"/>
    <dgm:cxn modelId="{76AAA5DF-DA39-4341-90C9-F2968CF067EC}" srcId="{C68BC9AE-8432-4B61-934F-2FA41B9AAA1D}" destId="{E9BCB20E-344F-47F8-84EF-42595A452E03}" srcOrd="0" destOrd="0" parTransId="{16DDCC2D-7F47-412A-A6DF-7D49890075B7}" sibTransId="{874F93A4-8C0D-43B3-9E00-E09CD923738B}"/>
    <dgm:cxn modelId="{CD7B5EF5-0680-44EB-93D6-A473B34107F7}" type="presOf" srcId="{17825EA1-2495-4FF7-B6D9-D2787875122C}" destId="{365AEF5F-B527-47C4-98A8-1DC0FFE6A0B9}" srcOrd="0" destOrd="0" presId="urn:microsoft.com/office/officeart/2005/8/layout/radial5"/>
    <dgm:cxn modelId="{BF93CEF5-CAB2-42A8-8F61-785807E0D270}" srcId="{3D2AF694-2943-4DFA-B0A4-4F775B7EAD2F}" destId="{C68BC9AE-8432-4B61-934F-2FA41B9AAA1D}" srcOrd="0" destOrd="0" parTransId="{D06C0203-1656-448C-BAA8-02C38416C2B7}" sibTransId="{1F94D531-BF2B-4878-9933-026119BA9614}"/>
    <dgm:cxn modelId="{A67FBC55-2549-46FB-9136-B66A61053493}" type="presParOf" srcId="{76CBA207-5559-4B86-956E-04D3E8B1B941}" destId="{C44CF768-0347-403A-A15E-D22C4F844BF4}" srcOrd="0" destOrd="0" presId="urn:microsoft.com/office/officeart/2005/8/layout/radial5"/>
    <dgm:cxn modelId="{F79096A9-144F-4A8F-B26D-C1C1C0440E7F}" type="presParOf" srcId="{76CBA207-5559-4B86-956E-04D3E8B1B941}" destId="{C63D0D5A-EE8E-47D3-AA92-6F6DDC268BF9}" srcOrd="1" destOrd="0" presId="urn:microsoft.com/office/officeart/2005/8/layout/radial5"/>
    <dgm:cxn modelId="{D46DB208-669E-48A5-90BC-F5C9C19AD8A5}" type="presParOf" srcId="{C63D0D5A-EE8E-47D3-AA92-6F6DDC268BF9}" destId="{B70CB8FB-19B4-4E50-8471-6A7304DB94DF}" srcOrd="0" destOrd="0" presId="urn:microsoft.com/office/officeart/2005/8/layout/radial5"/>
    <dgm:cxn modelId="{A6CC0271-3CC2-460E-9924-CAD61339C6AB}" type="presParOf" srcId="{76CBA207-5559-4B86-956E-04D3E8B1B941}" destId="{5EF0A4FF-CFFF-44C1-A636-9E739389E2ED}" srcOrd="2" destOrd="0" presId="urn:microsoft.com/office/officeart/2005/8/layout/radial5"/>
    <dgm:cxn modelId="{01E9CF7C-F86C-4031-A354-1B2671931BA1}" type="presParOf" srcId="{76CBA207-5559-4B86-956E-04D3E8B1B941}" destId="{6AF9F464-E9A1-4580-8F0C-745730768236}" srcOrd="3" destOrd="0" presId="urn:microsoft.com/office/officeart/2005/8/layout/radial5"/>
    <dgm:cxn modelId="{DD50BA74-92D9-43B9-AACD-406E594C65A3}" type="presParOf" srcId="{6AF9F464-E9A1-4580-8F0C-745730768236}" destId="{D947424C-579C-46CB-9E7C-EB3BE2B7F5F0}" srcOrd="0" destOrd="0" presId="urn:microsoft.com/office/officeart/2005/8/layout/radial5"/>
    <dgm:cxn modelId="{7F662C02-C779-432E-A433-BB1290F836D0}" type="presParOf" srcId="{76CBA207-5559-4B86-956E-04D3E8B1B941}" destId="{4A13581A-462F-45D3-8015-DA85AC982C44}" srcOrd="4" destOrd="0" presId="urn:microsoft.com/office/officeart/2005/8/layout/radial5"/>
    <dgm:cxn modelId="{A5153EEF-A38F-4D84-AD88-C5C0DE014798}" type="presParOf" srcId="{76CBA207-5559-4B86-956E-04D3E8B1B941}" destId="{365AEF5F-B527-47C4-98A8-1DC0FFE6A0B9}" srcOrd="5" destOrd="0" presId="urn:microsoft.com/office/officeart/2005/8/layout/radial5"/>
    <dgm:cxn modelId="{BA747B68-503F-4220-910D-6E8C4C3F1CD7}" type="presParOf" srcId="{365AEF5F-B527-47C4-98A8-1DC0FFE6A0B9}" destId="{2DF8BA3D-D11B-42F5-A05C-38FF2068D39F}" srcOrd="0" destOrd="0" presId="urn:microsoft.com/office/officeart/2005/8/layout/radial5"/>
    <dgm:cxn modelId="{2A84E817-03D6-4572-81DA-EBC685FEFE2B}" type="presParOf" srcId="{76CBA207-5559-4B86-956E-04D3E8B1B941}" destId="{576B02E2-680A-4813-B97F-48794C6E3864}" srcOrd="6" destOrd="0" presId="urn:microsoft.com/office/officeart/2005/8/layout/radial5"/>
    <dgm:cxn modelId="{80DFAE37-7017-41A7-B7D0-485AD39AA6AC}" type="presParOf" srcId="{76CBA207-5559-4B86-956E-04D3E8B1B941}" destId="{1D8D3CD5-8442-4925-8BCC-219E8B3893F2}" srcOrd="7" destOrd="0" presId="urn:microsoft.com/office/officeart/2005/8/layout/radial5"/>
    <dgm:cxn modelId="{8B6E7CEA-E84D-4030-A836-F047C4BDFECE}" type="presParOf" srcId="{1D8D3CD5-8442-4925-8BCC-219E8B3893F2}" destId="{E076535A-1807-433C-A61F-9ADC49253BF1}" srcOrd="0" destOrd="0" presId="urn:microsoft.com/office/officeart/2005/8/layout/radial5"/>
    <dgm:cxn modelId="{FD4F781B-425F-427D-BECC-2F7DAECF396A}" type="presParOf" srcId="{76CBA207-5559-4B86-956E-04D3E8B1B941}" destId="{D11F8AC5-E19E-4F40-872D-6D2E425E2F7E}" srcOrd="8" destOrd="0" presId="urn:microsoft.com/office/officeart/2005/8/layout/radial5"/>
    <dgm:cxn modelId="{4D46022C-4B91-4D9B-9549-BC377DAB9C6A}" type="presParOf" srcId="{76CBA207-5559-4B86-956E-04D3E8B1B941}" destId="{9D6E1E8E-2119-459C-BB65-6CB921863084}" srcOrd="9" destOrd="0" presId="urn:microsoft.com/office/officeart/2005/8/layout/radial5"/>
    <dgm:cxn modelId="{DBF791C3-BC86-4517-B833-88DAACFC4B21}" type="presParOf" srcId="{9D6E1E8E-2119-459C-BB65-6CB921863084}" destId="{9A0A0F44-BD9D-4747-96D7-B9C7AD798CDF}" srcOrd="0" destOrd="0" presId="urn:microsoft.com/office/officeart/2005/8/layout/radial5"/>
    <dgm:cxn modelId="{E90D0FFF-C35C-4838-A1F5-518D5C00F466}" type="presParOf" srcId="{76CBA207-5559-4B86-956E-04D3E8B1B941}" destId="{972CD034-336D-476C-B041-6C27D10F531B}"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9F5FAF-091D-4812-BDD1-DBE48B80C1E4}"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tr-TR"/>
        </a:p>
      </dgm:t>
    </dgm:pt>
    <dgm:pt modelId="{AAEF49E9-CFAC-4A59-97A7-160267411253}">
      <dgm:prSet phldrT="[Metin]" custT="1"/>
      <dgm:spPr/>
      <dgm:t>
        <a:bodyPr/>
        <a:lstStyle/>
        <a:p>
          <a:r>
            <a:rPr lang="tr-TR" sz="3200" dirty="0"/>
            <a:t>Peygambere itaatin gerçekleşmesi için</a:t>
          </a:r>
        </a:p>
      </dgm:t>
    </dgm:pt>
    <dgm:pt modelId="{79B388C7-5173-466E-AC72-08473FC9106D}" type="parTrans" cxnId="{98917AB0-085B-45BA-BACC-14852E86DBAE}">
      <dgm:prSet/>
      <dgm:spPr/>
      <dgm:t>
        <a:bodyPr/>
        <a:lstStyle/>
        <a:p>
          <a:endParaRPr lang="tr-TR"/>
        </a:p>
      </dgm:t>
    </dgm:pt>
    <dgm:pt modelId="{D9808B17-C3EF-4ECC-9141-E7A640FA47B8}" type="sibTrans" cxnId="{98917AB0-085B-45BA-BACC-14852E86DBAE}">
      <dgm:prSet/>
      <dgm:spPr/>
      <dgm:t>
        <a:bodyPr/>
        <a:lstStyle/>
        <a:p>
          <a:endParaRPr lang="tr-TR"/>
        </a:p>
      </dgm:t>
    </dgm:pt>
    <dgm:pt modelId="{80E5D777-0436-47AD-9987-8B951E569A6F}">
      <dgm:prSet phldrT="[Metin]"/>
      <dgm:spPr/>
      <dgm:t>
        <a:bodyPr/>
        <a:lstStyle/>
        <a:p>
          <a:r>
            <a:rPr lang="tr-TR" dirty="0"/>
            <a:t>O’nun</a:t>
          </a:r>
        </a:p>
      </dgm:t>
    </dgm:pt>
    <dgm:pt modelId="{55E57C22-77AE-47AD-AA36-58B7E6547082}" type="parTrans" cxnId="{0BB5B64E-2157-4985-8660-64D3E9CD9DFB}">
      <dgm:prSet/>
      <dgm:spPr/>
      <dgm:t>
        <a:bodyPr/>
        <a:lstStyle/>
        <a:p>
          <a:endParaRPr lang="tr-TR"/>
        </a:p>
      </dgm:t>
    </dgm:pt>
    <dgm:pt modelId="{2A671564-E538-422F-ABC7-950FB6BB8324}" type="sibTrans" cxnId="{0BB5B64E-2157-4985-8660-64D3E9CD9DFB}">
      <dgm:prSet/>
      <dgm:spPr/>
      <dgm:t>
        <a:bodyPr/>
        <a:lstStyle/>
        <a:p>
          <a:endParaRPr lang="tr-TR"/>
        </a:p>
      </dgm:t>
    </dgm:pt>
    <dgm:pt modelId="{B86DDEAD-EE83-427F-AF10-1F7691E372A4}">
      <dgm:prSet phldrT="[Metin]"/>
      <dgm:spPr/>
      <dgm:t>
        <a:bodyPr/>
        <a:lstStyle/>
        <a:p>
          <a:r>
            <a:rPr lang="tr-TR" dirty="0"/>
            <a:t>Hadislerini</a:t>
          </a:r>
        </a:p>
      </dgm:t>
    </dgm:pt>
    <dgm:pt modelId="{FE9A7E90-9264-4AAA-9319-A0E85617A32A}" type="parTrans" cxnId="{85311D05-71A9-461F-94ED-B9049A1465A8}">
      <dgm:prSet/>
      <dgm:spPr/>
      <dgm:t>
        <a:bodyPr/>
        <a:lstStyle/>
        <a:p>
          <a:endParaRPr lang="tr-TR"/>
        </a:p>
      </dgm:t>
    </dgm:pt>
    <dgm:pt modelId="{3BCB972C-8506-4868-930C-F8AD5CF1DF1D}" type="sibTrans" cxnId="{85311D05-71A9-461F-94ED-B9049A1465A8}">
      <dgm:prSet/>
      <dgm:spPr/>
      <dgm:t>
        <a:bodyPr/>
        <a:lstStyle/>
        <a:p>
          <a:endParaRPr lang="tr-TR"/>
        </a:p>
      </dgm:t>
    </dgm:pt>
    <dgm:pt modelId="{05B6BB3E-805F-4841-9E06-3BD7EAC7A534}">
      <dgm:prSet phldrT="[Metin]"/>
      <dgm:spPr/>
      <dgm:t>
        <a:bodyPr/>
        <a:lstStyle/>
        <a:p>
          <a:r>
            <a:rPr lang="tr-TR" dirty="0"/>
            <a:t>İyi bilmek gerekir</a:t>
          </a:r>
        </a:p>
      </dgm:t>
    </dgm:pt>
    <dgm:pt modelId="{8A792410-8AE3-4E77-8596-73763B22D4AB}" type="parTrans" cxnId="{9E9CD193-11D9-4DBA-852B-95CE2CE4A12E}">
      <dgm:prSet/>
      <dgm:spPr/>
      <dgm:t>
        <a:bodyPr/>
        <a:lstStyle/>
        <a:p>
          <a:endParaRPr lang="tr-TR"/>
        </a:p>
      </dgm:t>
    </dgm:pt>
    <dgm:pt modelId="{A822728C-547A-4533-BEAA-E7E0605DE7D1}" type="sibTrans" cxnId="{9E9CD193-11D9-4DBA-852B-95CE2CE4A12E}">
      <dgm:prSet/>
      <dgm:spPr/>
      <dgm:t>
        <a:bodyPr/>
        <a:lstStyle/>
        <a:p>
          <a:endParaRPr lang="tr-TR"/>
        </a:p>
      </dgm:t>
    </dgm:pt>
    <dgm:pt modelId="{8B1517C7-364C-4ED8-A0DC-226F487610F4}">
      <dgm:prSet/>
      <dgm:spPr/>
      <dgm:t>
        <a:bodyPr/>
        <a:lstStyle/>
        <a:p>
          <a:r>
            <a:rPr lang="tr-TR" dirty="0"/>
            <a:t>ve sünnetini</a:t>
          </a:r>
        </a:p>
      </dgm:t>
    </dgm:pt>
    <dgm:pt modelId="{68BA110B-AF70-495F-BCC6-56F596E06575}" type="parTrans" cxnId="{09F63434-336E-42B8-BE1A-DB1D8EB0881E}">
      <dgm:prSet/>
      <dgm:spPr/>
      <dgm:t>
        <a:bodyPr/>
        <a:lstStyle/>
        <a:p>
          <a:endParaRPr lang="tr-TR"/>
        </a:p>
      </dgm:t>
    </dgm:pt>
    <dgm:pt modelId="{24DAA330-8FBC-4C12-ADC7-53A778C7C687}" type="sibTrans" cxnId="{09F63434-336E-42B8-BE1A-DB1D8EB0881E}">
      <dgm:prSet/>
      <dgm:spPr/>
      <dgm:t>
        <a:bodyPr/>
        <a:lstStyle/>
        <a:p>
          <a:endParaRPr lang="tr-TR"/>
        </a:p>
      </dgm:t>
    </dgm:pt>
    <dgm:pt modelId="{1D1943EA-BECB-4BE5-8CF1-D52894FF924E}">
      <dgm:prSet/>
      <dgm:spPr/>
      <dgm:t>
        <a:bodyPr/>
        <a:lstStyle/>
        <a:p>
          <a:r>
            <a:rPr lang="tr-TR" dirty="0"/>
            <a:t>Hayatını</a:t>
          </a:r>
        </a:p>
      </dgm:t>
    </dgm:pt>
    <dgm:pt modelId="{2BBE23DD-24F5-4009-96A2-40FE319C823F}" type="parTrans" cxnId="{E7EF1D4B-84E1-485D-8001-06938E803F32}">
      <dgm:prSet/>
      <dgm:spPr/>
      <dgm:t>
        <a:bodyPr/>
        <a:lstStyle/>
        <a:p>
          <a:endParaRPr lang="tr-TR"/>
        </a:p>
      </dgm:t>
    </dgm:pt>
    <dgm:pt modelId="{6A02DF2A-A287-4AA4-B247-72393E52E3BD}" type="sibTrans" cxnId="{E7EF1D4B-84E1-485D-8001-06938E803F32}">
      <dgm:prSet/>
      <dgm:spPr/>
      <dgm:t>
        <a:bodyPr/>
        <a:lstStyle/>
        <a:p>
          <a:endParaRPr lang="tr-TR"/>
        </a:p>
      </dgm:t>
    </dgm:pt>
    <dgm:pt modelId="{551127AC-D1E6-419F-8C40-D3643AC5CD25}" type="pres">
      <dgm:prSet presAssocID="{289F5FAF-091D-4812-BDD1-DBE48B80C1E4}" presName="Name0" presStyleCnt="0">
        <dgm:presLayoutVars>
          <dgm:chMax val="1"/>
          <dgm:chPref val="1"/>
          <dgm:dir/>
          <dgm:animOne val="branch"/>
          <dgm:animLvl val="lvl"/>
        </dgm:presLayoutVars>
      </dgm:prSet>
      <dgm:spPr/>
    </dgm:pt>
    <dgm:pt modelId="{BD8D05EF-49BF-4619-9A06-5684C38E9B97}" type="pres">
      <dgm:prSet presAssocID="{AAEF49E9-CFAC-4A59-97A7-160267411253}" presName="singleCycle" presStyleCnt="0"/>
      <dgm:spPr/>
    </dgm:pt>
    <dgm:pt modelId="{234C508B-102A-4014-85E3-F815F09E6845}" type="pres">
      <dgm:prSet presAssocID="{AAEF49E9-CFAC-4A59-97A7-160267411253}" presName="singleCenter" presStyleLbl="node1" presStyleIdx="0" presStyleCnt="6" custScaleX="171266" custScaleY="111958">
        <dgm:presLayoutVars>
          <dgm:chMax val="7"/>
          <dgm:chPref val="7"/>
        </dgm:presLayoutVars>
      </dgm:prSet>
      <dgm:spPr/>
    </dgm:pt>
    <dgm:pt modelId="{EBD05F34-9F06-472D-B61C-7D660946D533}" type="pres">
      <dgm:prSet presAssocID="{55E57C22-77AE-47AD-AA36-58B7E6547082}" presName="Name56" presStyleLbl="parChTrans1D2" presStyleIdx="0" presStyleCnt="5"/>
      <dgm:spPr/>
    </dgm:pt>
    <dgm:pt modelId="{7A51815D-A4E1-4FC0-8555-087B6C85331D}" type="pres">
      <dgm:prSet presAssocID="{80E5D777-0436-47AD-9987-8B951E569A6F}" presName="text0" presStyleLbl="node1" presStyleIdx="1" presStyleCnt="6">
        <dgm:presLayoutVars>
          <dgm:bulletEnabled val="1"/>
        </dgm:presLayoutVars>
      </dgm:prSet>
      <dgm:spPr/>
    </dgm:pt>
    <dgm:pt modelId="{211383D8-9F9D-4661-AC07-F25082E8A78D}" type="pres">
      <dgm:prSet presAssocID="{2BBE23DD-24F5-4009-96A2-40FE319C823F}" presName="Name56" presStyleLbl="parChTrans1D2" presStyleIdx="1" presStyleCnt="5"/>
      <dgm:spPr/>
    </dgm:pt>
    <dgm:pt modelId="{BFB83B68-2656-494E-8F53-04EA0A8E9858}" type="pres">
      <dgm:prSet presAssocID="{1D1943EA-BECB-4BE5-8CF1-D52894FF924E}" presName="text0" presStyleLbl="node1" presStyleIdx="2" presStyleCnt="6" custRadScaleRad="122956" custRadScaleInc="631">
        <dgm:presLayoutVars>
          <dgm:bulletEnabled val="1"/>
        </dgm:presLayoutVars>
      </dgm:prSet>
      <dgm:spPr/>
    </dgm:pt>
    <dgm:pt modelId="{8412BD6F-E73F-435E-B619-1B550967C16B}" type="pres">
      <dgm:prSet presAssocID="{FE9A7E90-9264-4AAA-9319-A0E85617A32A}" presName="Name56" presStyleLbl="parChTrans1D2" presStyleIdx="2" presStyleCnt="5"/>
      <dgm:spPr/>
    </dgm:pt>
    <dgm:pt modelId="{AC696F1B-FE5B-4F5B-BA27-03BF0D8C9403}" type="pres">
      <dgm:prSet presAssocID="{B86DDEAD-EE83-427F-AF10-1F7691E372A4}" presName="text0" presStyleLbl="node1" presStyleIdx="3" presStyleCnt="6">
        <dgm:presLayoutVars>
          <dgm:bulletEnabled val="1"/>
        </dgm:presLayoutVars>
      </dgm:prSet>
      <dgm:spPr/>
    </dgm:pt>
    <dgm:pt modelId="{983AAE9D-6F56-4999-AABF-E959B16C258C}" type="pres">
      <dgm:prSet presAssocID="{68BA110B-AF70-495F-BCC6-56F596E06575}" presName="Name56" presStyleLbl="parChTrans1D2" presStyleIdx="3" presStyleCnt="5"/>
      <dgm:spPr/>
    </dgm:pt>
    <dgm:pt modelId="{C640A149-28D3-4B07-9923-57054F3B6414}" type="pres">
      <dgm:prSet presAssocID="{8B1517C7-364C-4ED8-A0DC-226F487610F4}" presName="text0" presStyleLbl="node1" presStyleIdx="4" presStyleCnt="6">
        <dgm:presLayoutVars>
          <dgm:bulletEnabled val="1"/>
        </dgm:presLayoutVars>
      </dgm:prSet>
      <dgm:spPr/>
    </dgm:pt>
    <dgm:pt modelId="{43758FA1-7102-4BFE-B56C-FE4C0E5059C3}" type="pres">
      <dgm:prSet presAssocID="{8A792410-8AE3-4E77-8596-73763B22D4AB}" presName="Name56" presStyleLbl="parChTrans1D2" presStyleIdx="4" presStyleCnt="5"/>
      <dgm:spPr/>
    </dgm:pt>
    <dgm:pt modelId="{B1A306C5-9C19-472A-9DB3-572A34C530C0}" type="pres">
      <dgm:prSet presAssocID="{05B6BB3E-805F-4841-9E06-3BD7EAC7A534}" presName="text0" presStyleLbl="node1" presStyleIdx="5" presStyleCnt="6" custRadScaleRad="121259" custRadScaleInc="6875">
        <dgm:presLayoutVars>
          <dgm:bulletEnabled val="1"/>
        </dgm:presLayoutVars>
      </dgm:prSet>
      <dgm:spPr/>
    </dgm:pt>
  </dgm:ptLst>
  <dgm:cxnLst>
    <dgm:cxn modelId="{85F7DC00-521D-4870-86C5-F2A56A2492B9}" type="presOf" srcId="{B86DDEAD-EE83-427F-AF10-1F7691E372A4}" destId="{AC696F1B-FE5B-4F5B-BA27-03BF0D8C9403}" srcOrd="0" destOrd="0" presId="urn:microsoft.com/office/officeart/2008/layout/RadialCluster"/>
    <dgm:cxn modelId="{85311D05-71A9-461F-94ED-B9049A1465A8}" srcId="{AAEF49E9-CFAC-4A59-97A7-160267411253}" destId="{B86DDEAD-EE83-427F-AF10-1F7691E372A4}" srcOrd="2" destOrd="0" parTransId="{FE9A7E90-9264-4AAA-9319-A0E85617A32A}" sibTransId="{3BCB972C-8506-4868-930C-F8AD5CF1DF1D}"/>
    <dgm:cxn modelId="{88F67A13-D7E4-4714-AC77-387A866CB978}" type="presOf" srcId="{2BBE23DD-24F5-4009-96A2-40FE319C823F}" destId="{211383D8-9F9D-4661-AC07-F25082E8A78D}" srcOrd="0" destOrd="0" presId="urn:microsoft.com/office/officeart/2008/layout/RadialCluster"/>
    <dgm:cxn modelId="{05327521-2297-4BBB-A2B5-EB15E00FAD07}" type="presOf" srcId="{05B6BB3E-805F-4841-9E06-3BD7EAC7A534}" destId="{B1A306C5-9C19-472A-9DB3-572A34C530C0}" srcOrd="0" destOrd="0" presId="urn:microsoft.com/office/officeart/2008/layout/RadialCluster"/>
    <dgm:cxn modelId="{09F63434-336E-42B8-BE1A-DB1D8EB0881E}" srcId="{AAEF49E9-CFAC-4A59-97A7-160267411253}" destId="{8B1517C7-364C-4ED8-A0DC-226F487610F4}" srcOrd="3" destOrd="0" parTransId="{68BA110B-AF70-495F-BCC6-56F596E06575}" sibTransId="{24DAA330-8FBC-4C12-ADC7-53A778C7C687}"/>
    <dgm:cxn modelId="{9DA3B23E-673F-497C-AE3D-980F5E9F4933}" type="presOf" srcId="{1D1943EA-BECB-4BE5-8CF1-D52894FF924E}" destId="{BFB83B68-2656-494E-8F53-04EA0A8E9858}" srcOrd="0" destOrd="0" presId="urn:microsoft.com/office/officeart/2008/layout/RadialCluster"/>
    <dgm:cxn modelId="{F187CE69-3298-4A4D-92F9-152B0C791F07}" type="presOf" srcId="{55E57C22-77AE-47AD-AA36-58B7E6547082}" destId="{EBD05F34-9F06-472D-B61C-7D660946D533}" srcOrd="0" destOrd="0" presId="urn:microsoft.com/office/officeart/2008/layout/RadialCluster"/>
    <dgm:cxn modelId="{E7EF1D4B-84E1-485D-8001-06938E803F32}" srcId="{AAEF49E9-CFAC-4A59-97A7-160267411253}" destId="{1D1943EA-BECB-4BE5-8CF1-D52894FF924E}" srcOrd="1" destOrd="0" parTransId="{2BBE23DD-24F5-4009-96A2-40FE319C823F}" sibTransId="{6A02DF2A-A287-4AA4-B247-72393E52E3BD}"/>
    <dgm:cxn modelId="{0BB5B64E-2157-4985-8660-64D3E9CD9DFB}" srcId="{AAEF49E9-CFAC-4A59-97A7-160267411253}" destId="{80E5D777-0436-47AD-9987-8B951E569A6F}" srcOrd="0" destOrd="0" parTransId="{55E57C22-77AE-47AD-AA36-58B7E6547082}" sibTransId="{2A671564-E538-422F-ABC7-950FB6BB8324}"/>
    <dgm:cxn modelId="{9E9CD193-11D9-4DBA-852B-95CE2CE4A12E}" srcId="{AAEF49E9-CFAC-4A59-97A7-160267411253}" destId="{05B6BB3E-805F-4841-9E06-3BD7EAC7A534}" srcOrd="4" destOrd="0" parTransId="{8A792410-8AE3-4E77-8596-73763B22D4AB}" sibTransId="{A822728C-547A-4533-BEAA-E7E0605DE7D1}"/>
    <dgm:cxn modelId="{9B0A1C94-8264-4F2C-9255-D9FAB976EFB2}" type="presOf" srcId="{80E5D777-0436-47AD-9987-8B951E569A6F}" destId="{7A51815D-A4E1-4FC0-8555-087B6C85331D}" srcOrd="0" destOrd="0" presId="urn:microsoft.com/office/officeart/2008/layout/RadialCluster"/>
    <dgm:cxn modelId="{98917AB0-085B-45BA-BACC-14852E86DBAE}" srcId="{289F5FAF-091D-4812-BDD1-DBE48B80C1E4}" destId="{AAEF49E9-CFAC-4A59-97A7-160267411253}" srcOrd="0" destOrd="0" parTransId="{79B388C7-5173-466E-AC72-08473FC9106D}" sibTransId="{D9808B17-C3EF-4ECC-9141-E7A640FA47B8}"/>
    <dgm:cxn modelId="{8E22DEB6-55F5-4D94-8498-FB132BBD4617}" type="presOf" srcId="{68BA110B-AF70-495F-BCC6-56F596E06575}" destId="{983AAE9D-6F56-4999-AABF-E959B16C258C}" srcOrd="0" destOrd="0" presId="urn:microsoft.com/office/officeart/2008/layout/RadialCluster"/>
    <dgm:cxn modelId="{445F68C3-CE4D-4A5E-AF76-5473080BAAFF}" type="presOf" srcId="{AAEF49E9-CFAC-4A59-97A7-160267411253}" destId="{234C508B-102A-4014-85E3-F815F09E6845}" srcOrd="0" destOrd="0" presId="urn:microsoft.com/office/officeart/2008/layout/RadialCluster"/>
    <dgm:cxn modelId="{B2FD61C8-1C87-4BB8-BB1B-44E41FBCE81F}" type="presOf" srcId="{FE9A7E90-9264-4AAA-9319-A0E85617A32A}" destId="{8412BD6F-E73F-435E-B619-1B550967C16B}" srcOrd="0" destOrd="0" presId="urn:microsoft.com/office/officeart/2008/layout/RadialCluster"/>
    <dgm:cxn modelId="{3EE5C5D1-FBDC-4FA4-A2DA-948BB129B3FC}" type="presOf" srcId="{8B1517C7-364C-4ED8-A0DC-226F487610F4}" destId="{C640A149-28D3-4B07-9923-57054F3B6414}" srcOrd="0" destOrd="0" presId="urn:microsoft.com/office/officeart/2008/layout/RadialCluster"/>
    <dgm:cxn modelId="{ABDC60E6-56BA-4308-8464-6E2DF54FC1D6}" type="presOf" srcId="{8A792410-8AE3-4E77-8596-73763B22D4AB}" destId="{43758FA1-7102-4BFE-B56C-FE4C0E5059C3}" srcOrd="0" destOrd="0" presId="urn:microsoft.com/office/officeart/2008/layout/RadialCluster"/>
    <dgm:cxn modelId="{553316ED-9BC5-4BA2-B1EB-FDE8886AD30E}" type="presOf" srcId="{289F5FAF-091D-4812-BDD1-DBE48B80C1E4}" destId="{551127AC-D1E6-419F-8C40-D3643AC5CD25}" srcOrd="0" destOrd="0" presId="urn:microsoft.com/office/officeart/2008/layout/RadialCluster"/>
    <dgm:cxn modelId="{3AB4BD17-3C9D-47DD-8EBD-ECB706232EAC}" type="presParOf" srcId="{551127AC-D1E6-419F-8C40-D3643AC5CD25}" destId="{BD8D05EF-49BF-4619-9A06-5684C38E9B97}" srcOrd="0" destOrd="0" presId="urn:microsoft.com/office/officeart/2008/layout/RadialCluster"/>
    <dgm:cxn modelId="{8A6EE521-F3A2-4E9B-A4A8-8A10710E617A}" type="presParOf" srcId="{BD8D05EF-49BF-4619-9A06-5684C38E9B97}" destId="{234C508B-102A-4014-85E3-F815F09E6845}" srcOrd="0" destOrd="0" presId="urn:microsoft.com/office/officeart/2008/layout/RadialCluster"/>
    <dgm:cxn modelId="{F178B83C-9FC3-40C5-91FA-20D3B78F89D7}" type="presParOf" srcId="{BD8D05EF-49BF-4619-9A06-5684C38E9B97}" destId="{EBD05F34-9F06-472D-B61C-7D660946D533}" srcOrd="1" destOrd="0" presId="urn:microsoft.com/office/officeart/2008/layout/RadialCluster"/>
    <dgm:cxn modelId="{1DE03EF8-77C1-4CEF-8C87-519267467E6B}" type="presParOf" srcId="{BD8D05EF-49BF-4619-9A06-5684C38E9B97}" destId="{7A51815D-A4E1-4FC0-8555-087B6C85331D}" srcOrd="2" destOrd="0" presId="urn:microsoft.com/office/officeart/2008/layout/RadialCluster"/>
    <dgm:cxn modelId="{752517EC-5DC2-47A1-B7B5-0CCC0CC0E1D5}" type="presParOf" srcId="{BD8D05EF-49BF-4619-9A06-5684C38E9B97}" destId="{211383D8-9F9D-4661-AC07-F25082E8A78D}" srcOrd="3" destOrd="0" presId="urn:microsoft.com/office/officeart/2008/layout/RadialCluster"/>
    <dgm:cxn modelId="{8AE6B113-6F4C-4C3C-B9DB-CB8D58F52CFC}" type="presParOf" srcId="{BD8D05EF-49BF-4619-9A06-5684C38E9B97}" destId="{BFB83B68-2656-494E-8F53-04EA0A8E9858}" srcOrd="4" destOrd="0" presId="urn:microsoft.com/office/officeart/2008/layout/RadialCluster"/>
    <dgm:cxn modelId="{5CC54E41-6581-4CF9-B81B-B1C9C11CF16E}" type="presParOf" srcId="{BD8D05EF-49BF-4619-9A06-5684C38E9B97}" destId="{8412BD6F-E73F-435E-B619-1B550967C16B}" srcOrd="5" destOrd="0" presId="urn:microsoft.com/office/officeart/2008/layout/RadialCluster"/>
    <dgm:cxn modelId="{55F8A9C5-B106-4A84-9419-5BCCD2656A6D}" type="presParOf" srcId="{BD8D05EF-49BF-4619-9A06-5684C38E9B97}" destId="{AC696F1B-FE5B-4F5B-BA27-03BF0D8C9403}" srcOrd="6" destOrd="0" presId="urn:microsoft.com/office/officeart/2008/layout/RadialCluster"/>
    <dgm:cxn modelId="{ED799393-F0CE-4207-AB85-B556BF7AED88}" type="presParOf" srcId="{BD8D05EF-49BF-4619-9A06-5684C38E9B97}" destId="{983AAE9D-6F56-4999-AABF-E959B16C258C}" srcOrd="7" destOrd="0" presId="urn:microsoft.com/office/officeart/2008/layout/RadialCluster"/>
    <dgm:cxn modelId="{F3DCCFD2-AB39-4BF7-8040-F000393DF08F}" type="presParOf" srcId="{BD8D05EF-49BF-4619-9A06-5684C38E9B97}" destId="{C640A149-28D3-4B07-9923-57054F3B6414}" srcOrd="8" destOrd="0" presId="urn:microsoft.com/office/officeart/2008/layout/RadialCluster"/>
    <dgm:cxn modelId="{0388B92B-D9C2-4555-8DD6-4A61F7FF2464}" type="presParOf" srcId="{BD8D05EF-49BF-4619-9A06-5684C38E9B97}" destId="{43758FA1-7102-4BFE-B56C-FE4C0E5059C3}" srcOrd="9" destOrd="0" presId="urn:microsoft.com/office/officeart/2008/layout/RadialCluster"/>
    <dgm:cxn modelId="{33595C81-D63F-4B3B-962F-F3129E0DFDFC}" type="presParOf" srcId="{BD8D05EF-49BF-4619-9A06-5684C38E9B97}" destId="{B1A306C5-9C19-472A-9DB3-572A34C530C0}"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CF768-0347-403A-A15E-D22C4F844BF4}">
      <dsp:nvSpPr>
        <dsp:cNvPr id="0" name=""/>
        <dsp:cNvSpPr/>
      </dsp:nvSpPr>
      <dsp:spPr>
        <a:xfrm>
          <a:off x="5125640" y="2717936"/>
          <a:ext cx="1940718" cy="194071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tr-TR" sz="5400" kern="1200" dirty="0"/>
            <a:t>İtaat</a:t>
          </a:r>
        </a:p>
      </dsp:txBody>
      <dsp:txXfrm>
        <a:off x="5409852" y="3002148"/>
        <a:ext cx="1372294" cy="1372294"/>
      </dsp:txXfrm>
    </dsp:sp>
    <dsp:sp modelId="{C63D0D5A-EE8E-47D3-AA92-6F6DDC268BF9}">
      <dsp:nvSpPr>
        <dsp:cNvPr id="0" name=""/>
        <dsp:cNvSpPr/>
      </dsp:nvSpPr>
      <dsp:spPr>
        <a:xfrm rot="16200000">
          <a:off x="5890713" y="2012301"/>
          <a:ext cx="410573"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5952299" y="2205856"/>
        <a:ext cx="287401" cy="395906"/>
      </dsp:txXfrm>
    </dsp:sp>
    <dsp:sp modelId="{5EF0A4FF-CFFF-44C1-A636-9E739389E2ED}">
      <dsp:nvSpPr>
        <dsp:cNvPr id="0" name=""/>
        <dsp:cNvSpPr/>
      </dsp:nvSpPr>
      <dsp:spPr>
        <a:xfrm>
          <a:off x="5125640" y="2550"/>
          <a:ext cx="1940718" cy="194071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Boyun eğmek</a:t>
          </a:r>
        </a:p>
      </dsp:txBody>
      <dsp:txXfrm>
        <a:off x="5409852" y="286762"/>
        <a:ext cx="1372294" cy="1372294"/>
      </dsp:txXfrm>
    </dsp:sp>
    <dsp:sp modelId="{6AF9F464-E9A1-4580-8F0C-745730768236}">
      <dsp:nvSpPr>
        <dsp:cNvPr id="0" name=""/>
        <dsp:cNvSpPr/>
      </dsp:nvSpPr>
      <dsp:spPr>
        <a:xfrm rot="20520000">
          <a:off x="7170904" y="2942414"/>
          <a:ext cx="410573"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7173918" y="3093414"/>
        <a:ext cx="287401" cy="395906"/>
      </dsp:txXfrm>
    </dsp:sp>
    <dsp:sp modelId="{4A13581A-462F-45D3-8015-DA85AC982C44}">
      <dsp:nvSpPr>
        <dsp:cNvPr id="0" name=""/>
        <dsp:cNvSpPr/>
      </dsp:nvSpPr>
      <dsp:spPr>
        <a:xfrm>
          <a:off x="7708126" y="1878836"/>
          <a:ext cx="1940718" cy="194071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Yumuşak davranmak</a:t>
          </a:r>
        </a:p>
      </dsp:txBody>
      <dsp:txXfrm>
        <a:off x="7992338" y="2163048"/>
        <a:ext cx="1372294" cy="1372294"/>
      </dsp:txXfrm>
    </dsp:sp>
    <dsp:sp modelId="{365AEF5F-B527-47C4-98A8-1DC0FFE6A0B9}">
      <dsp:nvSpPr>
        <dsp:cNvPr id="0" name=""/>
        <dsp:cNvSpPr/>
      </dsp:nvSpPr>
      <dsp:spPr>
        <a:xfrm rot="3240000">
          <a:off x="6681915" y="4447370"/>
          <a:ext cx="410573"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a:off x="6707302" y="4529515"/>
        <a:ext cx="287401" cy="395906"/>
      </dsp:txXfrm>
    </dsp:sp>
    <dsp:sp modelId="{576B02E2-680A-4813-B97F-48794C6E3864}">
      <dsp:nvSpPr>
        <dsp:cNvPr id="0" name=""/>
        <dsp:cNvSpPr/>
      </dsp:nvSpPr>
      <dsp:spPr>
        <a:xfrm>
          <a:off x="6721704" y="4914730"/>
          <a:ext cx="1940718" cy="194071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Söz dinlemek</a:t>
          </a:r>
        </a:p>
      </dsp:txBody>
      <dsp:txXfrm>
        <a:off x="7005916" y="5198942"/>
        <a:ext cx="1372294" cy="1372294"/>
      </dsp:txXfrm>
    </dsp:sp>
    <dsp:sp modelId="{1D8D3CD5-8442-4925-8BCC-219E8B3893F2}">
      <dsp:nvSpPr>
        <dsp:cNvPr id="0" name=""/>
        <dsp:cNvSpPr/>
      </dsp:nvSpPr>
      <dsp:spPr>
        <a:xfrm rot="7560000">
          <a:off x="5099511" y="4447370"/>
          <a:ext cx="410573"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rot="10800000">
        <a:off x="5197296" y="4529515"/>
        <a:ext cx="287401" cy="395906"/>
      </dsp:txXfrm>
    </dsp:sp>
    <dsp:sp modelId="{D11F8AC5-E19E-4F40-872D-6D2E425E2F7E}">
      <dsp:nvSpPr>
        <dsp:cNvPr id="0" name=""/>
        <dsp:cNvSpPr/>
      </dsp:nvSpPr>
      <dsp:spPr>
        <a:xfrm>
          <a:off x="3529576" y="4914730"/>
          <a:ext cx="1940718" cy="194071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İsteyerek tabi olmak</a:t>
          </a:r>
        </a:p>
      </dsp:txBody>
      <dsp:txXfrm>
        <a:off x="3813788" y="5198942"/>
        <a:ext cx="1372294" cy="1372294"/>
      </dsp:txXfrm>
    </dsp:sp>
    <dsp:sp modelId="{9D6E1E8E-2119-459C-BB65-6CB921863084}">
      <dsp:nvSpPr>
        <dsp:cNvPr id="0" name=""/>
        <dsp:cNvSpPr/>
      </dsp:nvSpPr>
      <dsp:spPr>
        <a:xfrm rot="11880000">
          <a:off x="4610521" y="2942414"/>
          <a:ext cx="410573" cy="659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tr-TR" sz="2300" kern="1200"/>
        </a:p>
      </dsp:txBody>
      <dsp:txXfrm rot="10800000">
        <a:off x="4730679" y="3093414"/>
        <a:ext cx="287401" cy="395906"/>
      </dsp:txXfrm>
    </dsp:sp>
    <dsp:sp modelId="{972CD034-336D-476C-B041-6C27D10F531B}">
      <dsp:nvSpPr>
        <dsp:cNvPr id="0" name=""/>
        <dsp:cNvSpPr/>
      </dsp:nvSpPr>
      <dsp:spPr>
        <a:xfrm>
          <a:off x="2543154" y="1878836"/>
          <a:ext cx="1940718" cy="194071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tr-TR" sz="2300" kern="1200" dirty="0"/>
            <a:t>Alınan emre göre hareket etmek</a:t>
          </a:r>
        </a:p>
      </dsp:txBody>
      <dsp:txXfrm>
        <a:off x="2827366" y="2163048"/>
        <a:ext cx="1372294" cy="1372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C508B-102A-4014-85E3-F815F09E6845}">
      <dsp:nvSpPr>
        <dsp:cNvPr id="0" name=""/>
        <dsp:cNvSpPr/>
      </dsp:nvSpPr>
      <dsp:spPr>
        <a:xfrm>
          <a:off x="4334186" y="2552286"/>
          <a:ext cx="3523626" cy="2303423"/>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tr-TR" sz="3200" kern="1200" dirty="0"/>
            <a:t>Peygambere itaatin gerçekleşmesi için</a:t>
          </a:r>
        </a:p>
      </dsp:txBody>
      <dsp:txXfrm>
        <a:off x="4446630" y="2664730"/>
        <a:ext cx="3298738" cy="2078535"/>
      </dsp:txXfrm>
    </dsp:sp>
    <dsp:sp modelId="{EBD05F34-9F06-472D-B61C-7D660946D533}">
      <dsp:nvSpPr>
        <dsp:cNvPr id="0" name=""/>
        <dsp:cNvSpPr/>
      </dsp:nvSpPr>
      <dsp:spPr>
        <a:xfrm rot="16200000">
          <a:off x="5576558" y="2032845"/>
          <a:ext cx="1038883" cy="0"/>
        </a:xfrm>
        <a:custGeom>
          <a:avLst/>
          <a:gdLst/>
          <a:ahLst/>
          <a:cxnLst/>
          <a:rect l="0" t="0" r="0" b="0"/>
          <a:pathLst>
            <a:path>
              <a:moveTo>
                <a:pt x="0" y="0"/>
              </a:moveTo>
              <a:lnTo>
                <a:pt x="1038883"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51815D-A4E1-4FC0-8555-087B6C85331D}">
      <dsp:nvSpPr>
        <dsp:cNvPr id="0" name=""/>
        <dsp:cNvSpPr/>
      </dsp:nvSpPr>
      <dsp:spPr>
        <a:xfrm>
          <a:off x="5406770" y="134945"/>
          <a:ext cx="1378458"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tr-TR" sz="3300" kern="1200" dirty="0"/>
            <a:t>O’nun</a:t>
          </a:r>
        </a:p>
      </dsp:txBody>
      <dsp:txXfrm>
        <a:off x="5474061" y="202236"/>
        <a:ext cx="1243876" cy="1243876"/>
      </dsp:txXfrm>
    </dsp:sp>
    <dsp:sp modelId="{211383D8-9F9D-4661-AC07-F25082E8A78D}">
      <dsp:nvSpPr>
        <dsp:cNvPr id="0" name=""/>
        <dsp:cNvSpPr/>
      </dsp:nvSpPr>
      <dsp:spPr>
        <a:xfrm rot="20533630">
          <a:off x="7834737" y="2991672"/>
          <a:ext cx="967033" cy="0"/>
        </a:xfrm>
        <a:custGeom>
          <a:avLst/>
          <a:gdLst/>
          <a:ahLst/>
          <a:cxnLst/>
          <a:rect l="0" t="0" r="0" b="0"/>
          <a:pathLst>
            <a:path>
              <a:moveTo>
                <a:pt x="0" y="0"/>
              </a:moveTo>
              <a:lnTo>
                <a:pt x="967033"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B83B68-2656-494E-8F53-04EA0A8E9858}">
      <dsp:nvSpPr>
        <dsp:cNvPr id="0" name=""/>
        <dsp:cNvSpPr/>
      </dsp:nvSpPr>
      <dsp:spPr>
        <a:xfrm>
          <a:off x="8778694" y="1933926"/>
          <a:ext cx="1378458"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tr-TR" sz="2600" kern="1200" dirty="0"/>
            <a:t>Hayatını</a:t>
          </a:r>
        </a:p>
      </dsp:txBody>
      <dsp:txXfrm>
        <a:off x="8845985" y="2001217"/>
        <a:ext cx="1243876" cy="1243876"/>
      </dsp:txXfrm>
    </dsp:sp>
    <dsp:sp modelId="{8412BD6F-E73F-435E-B619-1B550967C16B}">
      <dsp:nvSpPr>
        <dsp:cNvPr id="0" name=""/>
        <dsp:cNvSpPr/>
      </dsp:nvSpPr>
      <dsp:spPr>
        <a:xfrm rot="3240000">
          <a:off x="6808217" y="5100153"/>
          <a:ext cx="604296" cy="0"/>
        </a:xfrm>
        <a:custGeom>
          <a:avLst/>
          <a:gdLst/>
          <a:ahLst/>
          <a:cxnLst/>
          <a:rect l="0" t="0" r="0" b="0"/>
          <a:pathLst>
            <a:path>
              <a:moveTo>
                <a:pt x="0" y="0"/>
              </a:moveTo>
              <a:lnTo>
                <a:pt x="604296"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696F1B-FE5B-4F5B-BA27-03BF0D8C9403}">
      <dsp:nvSpPr>
        <dsp:cNvPr id="0" name=""/>
        <dsp:cNvSpPr/>
      </dsp:nvSpPr>
      <dsp:spPr>
        <a:xfrm>
          <a:off x="7099489" y="5344596"/>
          <a:ext cx="1378458"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tr-TR" sz="2000" kern="1200" dirty="0"/>
            <a:t>Hadislerini</a:t>
          </a:r>
        </a:p>
      </dsp:txBody>
      <dsp:txXfrm>
        <a:off x="7166780" y="5411887"/>
        <a:ext cx="1243876" cy="1243876"/>
      </dsp:txXfrm>
    </dsp:sp>
    <dsp:sp modelId="{983AAE9D-6F56-4999-AABF-E959B16C258C}">
      <dsp:nvSpPr>
        <dsp:cNvPr id="0" name=""/>
        <dsp:cNvSpPr/>
      </dsp:nvSpPr>
      <dsp:spPr>
        <a:xfrm rot="7560000">
          <a:off x="4779486" y="5100153"/>
          <a:ext cx="604296" cy="0"/>
        </a:xfrm>
        <a:custGeom>
          <a:avLst/>
          <a:gdLst/>
          <a:ahLst/>
          <a:cxnLst/>
          <a:rect l="0" t="0" r="0" b="0"/>
          <a:pathLst>
            <a:path>
              <a:moveTo>
                <a:pt x="0" y="0"/>
              </a:moveTo>
              <a:lnTo>
                <a:pt x="604296"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40A149-28D3-4B07-9923-57054F3B6414}">
      <dsp:nvSpPr>
        <dsp:cNvPr id="0" name=""/>
        <dsp:cNvSpPr/>
      </dsp:nvSpPr>
      <dsp:spPr>
        <a:xfrm>
          <a:off x="3714052" y="5344596"/>
          <a:ext cx="1378458"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tr-TR" sz="2400" kern="1200" dirty="0"/>
            <a:t>ve sünnetini</a:t>
          </a:r>
        </a:p>
      </dsp:txBody>
      <dsp:txXfrm>
        <a:off x="3781343" y="5411887"/>
        <a:ext cx="1243876" cy="1243876"/>
      </dsp:txXfrm>
    </dsp:sp>
    <dsp:sp modelId="{43758FA1-7102-4BFE-B56C-FE4C0E5059C3}">
      <dsp:nvSpPr>
        <dsp:cNvPr id="0" name=""/>
        <dsp:cNvSpPr/>
      </dsp:nvSpPr>
      <dsp:spPr>
        <a:xfrm rot="12028500">
          <a:off x="3486131" y="2892997"/>
          <a:ext cx="875716" cy="0"/>
        </a:xfrm>
        <a:custGeom>
          <a:avLst/>
          <a:gdLst/>
          <a:ahLst/>
          <a:cxnLst/>
          <a:rect l="0" t="0" r="0" b="0"/>
          <a:pathLst>
            <a:path>
              <a:moveTo>
                <a:pt x="0" y="0"/>
              </a:moveTo>
              <a:lnTo>
                <a:pt x="875716"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A306C5-9C19-472A-9DB3-572A34C530C0}">
      <dsp:nvSpPr>
        <dsp:cNvPr id="0" name=""/>
        <dsp:cNvSpPr/>
      </dsp:nvSpPr>
      <dsp:spPr>
        <a:xfrm>
          <a:off x="2135335" y="1793256"/>
          <a:ext cx="1378458"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tr-TR" sz="2700" kern="1200" dirty="0"/>
            <a:t>İyi bilmek gerekir</a:t>
          </a:r>
        </a:p>
      </dsp:txBody>
      <dsp:txXfrm>
        <a:off x="2202626" y="1860547"/>
        <a:ext cx="1243876" cy="124387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25.08.2021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25.08.2021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25.08.2021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25.08.2021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25.08.2021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25.08.2021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25.08.2021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25.08.2021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25.08.2021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yLToEKx8OR4?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5I_QuluLTFA?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rX6_nZLOls8?feature=oembe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pXf5x8R0Qxc?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692949"/>
            <a:ext cx="12191999" cy="1475013"/>
          </a:xfrm>
        </p:spPr>
        <p:txBody>
          <a:bodyPr>
            <a:noAutofit/>
          </a:bodyPr>
          <a:lstStyle/>
          <a:p>
            <a:pPr algn="ctr"/>
            <a:r>
              <a:rPr lang="tr-TR" sz="8800" cap="none" dirty="0">
                <a:ln w="0"/>
                <a:effectLst>
                  <a:outerShdw blurRad="38100" dist="19050" dir="2700000" algn="tl" rotWithShape="0">
                    <a:schemeClr val="dk1">
                      <a:alpha val="40000"/>
                    </a:schemeClr>
                  </a:outerShdw>
                </a:effectLst>
              </a:rPr>
              <a:t>Hz. Muhammed'e Bağlılık ve İtaat</a:t>
            </a:r>
          </a:p>
        </p:txBody>
      </p:sp>
    </p:spTree>
    <p:extLst>
      <p:ext uri="{BB962C8B-B14F-4D97-AF65-F5344CB8AC3E}">
        <p14:creationId xmlns:p14="http://schemas.microsoft.com/office/powerpoint/2010/main" val="23474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9D4CEB65-0320-467A-8D6D-C2335399E09F}"/>
              </a:ext>
            </a:extLst>
          </p:cNvPr>
          <p:cNvGraphicFramePr/>
          <p:nvPr>
            <p:extLst>
              <p:ext uri="{D42A27DB-BD31-4B8C-83A1-F6EECF244321}">
                <p14:modId xmlns:p14="http://schemas.microsoft.com/office/powerpoint/2010/main" val="130385627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806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C44CF768-0347-403A-A15E-D22C4F844BF4}"/>
                                            </p:graphicEl>
                                          </p:spTgt>
                                        </p:tgtEl>
                                        <p:attrNameLst>
                                          <p:attrName>style.visibility</p:attrName>
                                        </p:attrNameLst>
                                      </p:cBhvr>
                                      <p:to>
                                        <p:strVal val="visible"/>
                                      </p:to>
                                    </p:set>
                                    <p:anim calcmode="lin" valueType="num">
                                      <p:cBhvr additive="base">
                                        <p:cTn id="7" dur="500" fill="hold"/>
                                        <p:tgtEl>
                                          <p:spTgt spid="2">
                                            <p:graphicEl>
                                              <a:dgm id="{C44CF768-0347-403A-A15E-D22C4F844BF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C44CF768-0347-403A-A15E-D22C4F844BF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C63D0D5A-EE8E-47D3-AA92-6F6DDC268BF9}"/>
                                            </p:graphicEl>
                                          </p:spTgt>
                                        </p:tgtEl>
                                        <p:attrNameLst>
                                          <p:attrName>style.visibility</p:attrName>
                                        </p:attrNameLst>
                                      </p:cBhvr>
                                      <p:to>
                                        <p:strVal val="visible"/>
                                      </p:to>
                                    </p:set>
                                    <p:anim calcmode="lin" valueType="num">
                                      <p:cBhvr additive="base">
                                        <p:cTn id="13" dur="500" fill="hold"/>
                                        <p:tgtEl>
                                          <p:spTgt spid="2">
                                            <p:graphicEl>
                                              <a:dgm id="{C63D0D5A-EE8E-47D3-AA92-6F6DDC268BF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C63D0D5A-EE8E-47D3-AA92-6F6DDC268BF9}"/>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5EF0A4FF-CFFF-44C1-A636-9E739389E2ED}"/>
                                            </p:graphicEl>
                                          </p:spTgt>
                                        </p:tgtEl>
                                        <p:attrNameLst>
                                          <p:attrName>style.visibility</p:attrName>
                                        </p:attrNameLst>
                                      </p:cBhvr>
                                      <p:to>
                                        <p:strVal val="visible"/>
                                      </p:to>
                                    </p:set>
                                    <p:anim calcmode="lin" valueType="num">
                                      <p:cBhvr additive="base">
                                        <p:cTn id="17" dur="500" fill="hold"/>
                                        <p:tgtEl>
                                          <p:spTgt spid="2">
                                            <p:graphicEl>
                                              <a:dgm id="{5EF0A4FF-CFFF-44C1-A636-9E739389E2E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5EF0A4FF-CFFF-44C1-A636-9E739389E2ED}"/>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6AF9F464-E9A1-4580-8F0C-745730768236}"/>
                                            </p:graphicEl>
                                          </p:spTgt>
                                        </p:tgtEl>
                                        <p:attrNameLst>
                                          <p:attrName>style.visibility</p:attrName>
                                        </p:attrNameLst>
                                      </p:cBhvr>
                                      <p:to>
                                        <p:strVal val="visible"/>
                                      </p:to>
                                    </p:set>
                                    <p:anim calcmode="lin" valueType="num">
                                      <p:cBhvr additive="base">
                                        <p:cTn id="23" dur="500" fill="hold"/>
                                        <p:tgtEl>
                                          <p:spTgt spid="2">
                                            <p:graphicEl>
                                              <a:dgm id="{6AF9F464-E9A1-4580-8F0C-745730768236}"/>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6AF9F464-E9A1-4580-8F0C-745730768236}"/>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4A13581A-462F-45D3-8015-DA85AC982C44}"/>
                                            </p:graphicEl>
                                          </p:spTgt>
                                        </p:tgtEl>
                                        <p:attrNameLst>
                                          <p:attrName>style.visibility</p:attrName>
                                        </p:attrNameLst>
                                      </p:cBhvr>
                                      <p:to>
                                        <p:strVal val="visible"/>
                                      </p:to>
                                    </p:set>
                                    <p:anim calcmode="lin" valueType="num">
                                      <p:cBhvr additive="base">
                                        <p:cTn id="27" dur="500" fill="hold"/>
                                        <p:tgtEl>
                                          <p:spTgt spid="2">
                                            <p:graphicEl>
                                              <a:dgm id="{4A13581A-462F-45D3-8015-DA85AC982C4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4A13581A-462F-45D3-8015-DA85AC982C44}"/>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365AEF5F-B527-47C4-98A8-1DC0FFE6A0B9}"/>
                                            </p:graphicEl>
                                          </p:spTgt>
                                        </p:tgtEl>
                                        <p:attrNameLst>
                                          <p:attrName>style.visibility</p:attrName>
                                        </p:attrNameLst>
                                      </p:cBhvr>
                                      <p:to>
                                        <p:strVal val="visible"/>
                                      </p:to>
                                    </p:set>
                                    <p:anim calcmode="lin" valueType="num">
                                      <p:cBhvr additive="base">
                                        <p:cTn id="33" dur="500" fill="hold"/>
                                        <p:tgtEl>
                                          <p:spTgt spid="2">
                                            <p:graphicEl>
                                              <a:dgm id="{365AEF5F-B527-47C4-98A8-1DC0FFE6A0B9}"/>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365AEF5F-B527-47C4-98A8-1DC0FFE6A0B9}"/>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576B02E2-680A-4813-B97F-48794C6E3864}"/>
                                            </p:graphicEl>
                                          </p:spTgt>
                                        </p:tgtEl>
                                        <p:attrNameLst>
                                          <p:attrName>style.visibility</p:attrName>
                                        </p:attrNameLst>
                                      </p:cBhvr>
                                      <p:to>
                                        <p:strVal val="visible"/>
                                      </p:to>
                                    </p:set>
                                    <p:anim calcmode="lin" valueType="num">
                                      <p:cBhvr additive="base">
                                        <p:cTn id="37" dur="500" fill="hold"/>
                                        <p:tgtEl>
                                          <p:spTgt spid="2">
                                            <p:graphicEl>
                                              <a:dgm id="{576B02E2-680A-4813-B97F-48794C6E386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576B02E2-680A-4813-B97F-48794C6E3864}"/>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1D8D3CD5-8442-4925-8BCC-219E8B3893F2}"/>
                                            </p:graphicEl>
                                          </p:spTgt>
                                        </p:tgtEl>
                                        <p:attrNameLst>
                                          <p:attrName>style.visibility</p:attrName>
                                        </p:attrNameLst>
                                      </p:cBhvr>
                                      <p:to>
                                        <p:strVal val="visible"/>
                                      </p:to>
                                    </p:set>
                                    <p:anim calcmode="lin" valueType="num">
                                      <p:cBhvr additive="base">
                                        <p:cTn id="43" dur="500" fill="hold"/>
                                        <p:tgtEl>
                                          <p:spTgt spid="2">
                                            <p:graphicEl>
                                              <a:dgm id="{1D8D3CD5-8442-4925-8BCC-219E8B3893F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1D8D3CD5-8442-4925-8BCC-219E8B3893F2}"/>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D11F8AC5-E19E-4F40-872D-6D2E425E2F7E}"/>
                                            </p:graphicEl>
                                          </p:spTgt>
                                        </p:tgtEl>
                                        <p:attrNameLst>
                                          <p:attrName>style.visibility</p:attrName>
                                        </p:attrNameLst>
                                      </p:cBhvr>
                                      <p:to>
                                        <p:strVal val="visible"/>
                                      </p:to>
                                    </p:set>
                                    <p:anim calcmode="lin" valueType="num">
                                      <p:cBhvr additive="base">
                                        <p:cTn id="47" dur="500" fill="hold"/>
                                        <p:tgtEl>
                                          <p:spTgt spid="2">
                                            <p:graphicEl>
                                              <a:dgm id="{D11F8AC5-E19E-4F40-872D-6D2E425E2F7E}"/>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D11F8AC5-E19E-4F40-872D-6D2E425E2F7E}"/>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graphicEl>
                                              <a:dgm id="{9D6E1E8E-2119-459C-BB65-6CB921863084}"/>
                                            </p:graphicEl>
                                          </p:spTgt>
                                        </p:tgtEl>
                                        <p:attrNameLst>
                                          <p:attrName>style.visibility</p:attrName>
                                        </p:attrNameLst>
                                      </p:cBhvr>
                                      <p:to>
                                        <p:strVal val="visible"/>
                                      </p:to>
                                    </p:set>
                                    <p:anim calcmode="lin" valueType="num">
                                      <p:cBhvr additive="base">
                                        <p:cTn id="53" dur="500" fill="hold"/>
                                        <p:tgtEl>
                                          <p:spTgt spid="2">
                                            <p:graphicEl>
                                              <a:dgm id="{9D6E1E8E-2119-459C-BB65-6CB921863084}"/>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graphicEl>
                                              <a:dgm id="{9D6E1E8E-2119-459C-BB65-6CB921863084}"/>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graphicEl>
                                              <a:dgm id="{972CD034-336D-476C-B041-6C27D10F531B}"/>
                                            </p:graphicEl>
                                          </p:spTgt>
                                        </p:tgtEl>
                                        <p:attrNameLst>
                                          <p:attrName>style.visibility</p:attrName>
                                        </p:attrNameLst>
                                      </p:cBhvr>
                                      <p:to>
                                        <p:strVal val="visible"/>
                                      </p:to>
                                    </p:set>
                                    <p:anim calcmode="lin" valueType="num">
                                      <p:cBhvr additive="base">
                                        <p:cTn id="57" dur="500" fill="hold"/>
                                        <p:tgtEl>
                                          <p:spTgt spid="2">
                                            <p:graphicEl>
                                              <a:dgm id="{972CD034-336D-476C-B041-6C27D10F531B}"/>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graphicEl>
                                              <a:dgm id="{972CD034-336D-476C-B041-6C27D10F531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0475A0D7-1AA5-4762-8861-EBB9489B984D}"/>
              </a:ext>
            </a:extLst>
          </p:cNvPr>
          <p:cNvSpPr/>
          <p:nvPr/>
        </p:nvSpPr>
        <p:spPr>
          <a:xfrm>
            <a:off x="1534327" y="1119935"/>
            <a:ext cx="9400678" cy="186710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Allah (</a:t>
            </a:r>
            <a:r>
              <a:rPr lang="tr-TR" sz="3600" dirty="0" err="1"/>
              <a:t>c.c</a:t>
            </a:r>
            <a:r>
              <a:rPr lang="tr-TR" sz="3600" dirty="0"/>
              <a:t>.) ve Peygamber’in (</a:t>
            </a:r>
            <a:r>
              <a:rPr lang="tr-TR" sz="3600" dirty="0" err="1"/>
              <a:t>s.a.v</a:t>
            </a:r>
            <a:r>
              <a:rPr lang="tr-TR" sz="3600" dirty="0"/>
              <a:t>.) emir ve yasaklarına isteyerek uymak, yapılmasından dolayı sevap elde edilen herhangi bir ameli yapmaktır.</a:t>
            </a:r>
          </a:p>
        </p:txBody>
      </p:sp>
      <p:sp>
        <p:nvSpPr>
          <p:cNvPr id="3" name="Ok: Sağ 2">
            <a:extLst>
              <a:ext uri="{FF2B5EF4-FFF2-40B4-BE49-F238E27FC236}">
                <a16:creationId xmlns:a16="http://schemas.microsoft.com/office/drawing/2014/main" id="{D184D60E-C327-4F24-A5CD-7ACE13DD3A97}"/>
              </a:ext>
            </a:extLst>
          </p:cNvPr>
          <p:cNvSpPr/>
          <p:nvPr/>
        </p:nvSpPr>
        <p:spPr>
          <a:xfrm rot="5400000">
            <a:off x="5727223" y="-1240972"/>
            <a:ext cx="1014887" cy="3496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4400" dirty="0"/>
              <a:t>İtaat</a:t>
            </a:r>
          </a:p>
        </p:txBody>
      </p:sp>
      <p:pic>
        <p:nvPicPr>
          <p:cNvPr id="5" name="Resim 4">
            <a:extLst>
              <a:ext uri="{FF2B5EF4-FFF2-40B4-BE49-F238E27FC236}">
                <a16:creationId xmlns:a16="http://schemas.microsoft.com/office/drawing/2014/main" id="{C327BEAD-C8B8-4ADC-BE6E-9BFA2B503E67}"/>
              </a:ext>
            </a:extLst>
          </p:cNvPr>
          <p:cNvPicPr>
            <a:picLocks noChangeAspect="1"/>
          </p:cNvPicPr>
          <p:nvPr/>
        </p:nvPicPr>
        <p:blipFill>
          <a:blip r:embed="rId2"/>
          <a:stretch>
            <a:fillRect/>
          </a:stretch>
        </p:blipFill>
        <p:spPr>
          <a:xfrm>
            <a:off x="2161967" y="3092088"/>
            <a:ext cx="7868066" cy="3765912"/>
          </a:xfrm>
          <a:prstGeom prst="rect">
            <a:avLst/>
          </a:prstGeom>
        </p:spPr>
      </p:pic>
    </p:spTree>
    <p:extLst>
      <p:ext uri="{BB962C8B-B14F-4D97-AF65-F5344CB8AC3E}">
        <p14:creationId xmlns:p14="http://schemas.microsoft.com/office/powerpoint/2010/main" val="258703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F135943-DEDE-4235-A9E1-6A26D0D529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21545" y="4371975"/>
            <a:ext cx="6270455" cy="2486025"/>
          </a:xfrm>
          <a:prstGeom prst="rect">
            <a:avLst/>
          </a:prstGeom>
        </p:spPr>
      </p:pic>
      <p:pic>
        <p:nvPicPr>
          <p:cNvPr id="4" name="Resim 3">
            <a:extLst>
              <a:ext uri="{FF2B5EF4-FFF2-40B4-BE49-F238E27FC236}">
                <a16:creationId xmlns:a16="http://schemas.microsoft.com/office/drawing/2014/main" id="{618BFA0C-FE02-4080-8621-D5731FF954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829300" cy="4371975"/>
          </a:xfrm>
          <a:prstGeom prst="rect">
            <a:avLst/>
          </a:prstGeom>
        </p:spPr>
      </p:pic>
      <p:sp>
        <p:nvSpPr>
          <p:cNvPr id="5" name="Bulut Belirtme Çizgisi 5">
            <a:extLst>
              <a:ext uri="{FF2B5EF4-FFF2-40B4-BE49-F238E27FC236}">
                <a16:creationId xmlns:a16="http://schemas.microsoft.com/office/drawing/2014/main" id="{6FCECB15-9033-4CA2-A564-885B823DD941}"/>
              </a:ext>
            </a:extLst>
          </p:cNvPr>
          <p:cNvSpPr/>
          <p:nvPr/>
        </p:nvSpPr>
        <p:spPr>
          <a:xfrm>
            <a:off x="8209503" y="0"/>
            <a:ext cx="3892452" cy="1998169"/>
          </a:xfrm>
          <a:prstGeom prst="cloudCallout">
            <a:avLst>
              <a:gd name="adj1" fmla="val -32487"/>
              <a:gd name="adj2" fmla="val 64899"/>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ea typeface="Shaikh Hamdullah Mushaf" panose="03020500000000020004" pitchFamily="66" charset="-78"/>
                <a:cs typeface="Shaikh Hamdullah Mushaf" panose="03020500000000020004" pitchFamily="66" charset="-78"/>
              </a:rPr>
              <a:t>Sahabe: Kıyamet ne zaman kopacak?</a:t>
            </a:r>
          </a:p>
        </p:txBody>
      </p:sp>
      <p:sp>
        <p:nvSpPr>
          <p:cNvPr id="6" name="Bulut Belirtme Çizgisi 5">
            <a:extLst>
              <a:ext uri="{FF2B5EF4-FFF2-40B4-BE49-F238E27FC236}">
                <a16:creationId xmlns:a16="http://schemas.microsoft.com/office/drawing/2014/main" id="{1B29D377-36BE-4FC1-80F4-A53AE0CF72BB}"/>
              </a:ext>
            </a:extLst>
          </p:cNvPr>
          <p:cNvSpPr/>
          <p:nvPr/>
        </p:nvSpPr>
        <p:spPr>
          <a:xfrm>
            <a:off x="1004835" y="4581571"/>
            <a:ext cx="3642918" cy="1648408"/>
          </a:xfrm>
          <a:prstGeom prst="cloudCallout">
            <a:avLst>
              <a:gd name="adj1" fmla="val 75639"/>
              <a:gd name="adj2" fmla="val -33853"/>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ea typeface="Shaikh Hamdullah Mushaf" panose="03020500000000020004" pitchFamily="66" charset="-78"/>
                <a:cs typeface="Shaikh Hamdullah Mushaf" panose="03020500000000020004" pitchFamily="66" charset="-78"/>
              </a:rPr>
              <a:t>Peygamberimiz: Sen kıyamet için ne hazırladın?</a:t>
            </a:r>
          </a:p>
        </p:txBody>
      </p:sp>
      <p:sp>
        <p:nvSpPr>
          <p:cNvPr id="7" name="Bulut Belirtme Çizgisi 5">
            <a:extLst>
              <a:ext uri="{FF2B5EF4-FFF2-40B4-BE49-F238E27FC236}">
                <a16:creationId xmlns:a16="http://schemas.microsoft.com/office/drawing/2014/main" id="{0EBB483D-30C4-419D-9456-EB587EA12D91}"/>
              </a:ext>
            </a:extLst>
          </p:cNvPr>
          <p:cNvSpPr/>
          <p:nvPr/>
        </p:nvSpPr>
        <p:spPr>
          <a:xfrm>
            <a:off x="5829300" y="2486025"/>
            <a:ext cx="3666392" cy="1885950"/>
          </a:xfrm>
          <a:prstGeom prst="cloudCallout">
            <a:avLst>
              <a:gd name="adj1" fmla="val -51074"/>
              <a:gd name="adj2" fmla="val -77415"/>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ea typeface="Shaikh Hamdullah Mushaf" panose="03020500000000020004" pitchFamily="66" charset="-78"/>
                <a:cs typeface="Shaikh Hamdullah Mushaf" panose="03020500000000020004" pitchFamily="66" charset="-78"/>
              </a:rPr>
              <a:t>Sahabe: Allah ve </a:t>
            </a:r>
            <a:r>
              <a:rPr lang="tr-TR" sz="2400" dirty="0" err="1">
                <a:ea typeface="Shaikh Hamdullah Mushaf" panose="03020500000000020004" pitchFamily="66" charset="-78"/>
                <a:cs typeface="Shaikh Hamdullah Mushaf" panose="03020500000000020004" pitchFamily="66" charset="-78"/>
              </a:rPr>
              <a:t>Rasulü’nün</a:t>
            </a:r>
            <a:r>
              <a:rPr lang="tr-TR" sz="2400" dirty="0">
                <a:ea typeface="Shaikh Hamdullah Mushaf" panose="03020500000000020004" pitchFamily="66" charset="-78"/>
                <a:cs typeface="Shaikh Hamdullah Mushaf" panose="03020500000000020004" pitchFamily="66" charset="-78"/>
              </a:rPr>
              <a:t> sevgisini</a:t>
            </a:r>
          </a:p>
        </p:txBody>
      </p:sp>
    </p:spTree>
    <p:extLst>
      <p:ext uri="{BB962C8B-B14F-4D97-AF65-F5344CB8AC3E}">
        <p14:creationId xmlns:p14="http://schemas.microsoft.com/office/powerpoint/2010/main" val="4181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028C690-C8F1-42C9-B199-58541DB0EDDA}"/>
              </a:ext>
            </a:extLst>
          </p:cNvPr>
          <p:cNvPicPr>
            <a:picLocks noChangeAspect="1"/>
          </p:cNvPicPr>
          <p:nvPr/>
        </p:nvPicPr>
        <p:blipFill>
          <a:blip r:embed="rId2"/>
          <a:stretch>
            <a:fillRect/>
          </a:stretch>
        </p:blipFill>
        <p:spPr>
          <a:xfrm>
            <a:off x="0" y="0"/>
            <a:ext cx="12192000" cy="6858000"/>
          </a:xfrm>
          <a:prstGeom prst="rect">
            <a:avLst/>
          </a:prstGeom>
        </p:spPr>
      </p:pic>
      <p:sp>
        <p:nvSpPr>
          <p:cNvPr id="5" name="Yuvarlatılmış Dikdörtgen 2">
            <a:extLst>
              <a:ext uri="{FF2B5EF4-FFF2-40B4-BE49-F238E27FC236}">
                <a16:creationId xmlns:a16="http://schemas.microsoft.com/office/drawing/2014/main" id="{AD649013-8601-4D8F-A403-11267267AC88}"/>
              </a:ext>
            </a:extLst>
          </p:cNvPr>
          <p:cNvSpPr/>
          <p:nvPr/>
        </p:nvSpPr>
        <p:spPr>
          <a:xfrm>
            <a:off x="5838092" y="147700"/>
            <a:ext cx="6183087" cy="197250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t>Peygambere itaat Kur’ân-ı Kerîm’de açıkça emrediliyor.</a:t>
            </a:r>
          </a:p>
        </p:txBody>
      </p:sp>
    </p:spTree>
    <p:extLst>
      <p:ext uri="{BB962C8B-B14F-4D97-AF65-F5344CB8AC3E}">
        <p14:creationId xmlns:p14="http://schemas.microsoft.com/office/powerpoint/2010/main" val="33379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63132" y="1775591"/>
            <a:ext cx="5119047" cy="3416320"/>
          </a:xfrm>
          <a:prstGeom prst="rect">
            <a:avLst/>
          </a:prstGeom>
          <a:ln w="76200">
            <a:solidFill>
              <a:schemeClr val="accent2">
                <a:lumMod val="50000"/>
              </a:schemeClr>
            </a:solidFill>
          </a:ln>
        </p:spPr>
        <p:txBody>
          <a:bodyPr wrap="square">
            <a:spAutoFit/>
          </a:bodyPr>
          <a:lstStyle/>
          <a:p>
            <a:pPr algn="ctr"/>
            <a:r>
              <a:rPr lang="ar-SA"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وَمَٓا اٰتٰيكُمُ الرَّسُولُ فَخُذُوهُ وَمَا نَهٰيكُمْ عَنْهُ فَانْتَهُواۚ وَاتَّقُوا اللّٰهَۜ اِنَّ اللّٰهَ شَد۪يدُ الْعِقَابِۢ</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5606981" y="1775591"/>
            <a:ext cx="6421888" cy="341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Peygamber size ne verdiyse onu alın, neyi de size yasak ettiyse ondan vazgeçin. Allah'a karşı gelmekten sakının. Şüphesiz, Allah'ın azabı çetindir.</a:t>
            </a:r>
          </a:p>
          <a:p>
            <a:pPr algn="ctr"/>
            <a:r>
              <a:rPr lang="tr-TR" dirty="0"/>
              <a:t>Haşr Sûresi, 7</a:t>
            </a:r>
          </a:p>
        </p:txBody>
      </p:sp>
    </p:spTree>
    <p:extLst>
      <p:ext uri="{BB962C8B-B14F-4D97-AF65-F5344CB8AC3E}">
        <p14:creationId xmlns:p14="http://schemas.microsoft.com/office/powerpoint/2010/main" val="337928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794379D-5A1A-4CE6-B723-8B9E1A9B0E7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89018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7AF1408-D181-4802-BBA3-3DCDDD06A0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75446"/>
            <a:ext cx="12192000" cy="4507107"/>
          </a:xfrm>
          <a:prstGeom prst="rect">
            <a:avLst/>
          </a:prstGeom>
        </p:spPr>
      </p:pic>
    </p:spTree>
    <p:extLst>
      <p:ext uri="{BB962C8B-B14F-4D97-AF65-F5344CB8AC3E}">
        <p14:creationId xmlns:p14="http://schemas.microsoft.com/office/powerpoint/2010/main" val="494187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58DB94D-7D1D-4C1A-99AB-31E970EE56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36560" y="0"/>
            <a:ext cx="6318880" cy="6858000"/>
          </a:xfrm>
          <a:prstGeom prst="rect">
            <a:avLst/>
          </a:prstGeom>
        </p:spPr>
      </p:pic>
    </p:spTree>
    <p:extLst>
      <p:ext uri="{BB962C8B-B14F-4D97-AF65-F5344CB8AC3E}">
        <p14:creationId xmlns:p14="http://schemas.microsoft.com/office/powerpoint/2010/main" val="3331125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EFF8E6C-6878-43EC-9D15-274BAC02E0AD}"/>
              </a:ext>
            </a:extLst>
          </p:cNvPr>
          <p:cNvSpPr txBox="1"/>
          <p:nvPr/>
        </p:nvSpPr>
        <p:spPr>
          <a:xfrm>
            <a:off x="3268226" y="0"/>
            <a:ext cx="6094324" cy="369332"/>
          </a:xfrm>
          <a:prstGeom prst="rect">
            <a:avLst/>
          </a:prstGeom>
          <a:noFill/>
        </p:spPr>
        <p:txBody>
          <a:bodyPr wrap="square">
            <a:spAutoFit/>
          </a:bodyPr>
          <a:lstStyle/>
          <a:p>
            <a:r>
              <a:rPr lang="tr-TR" dirty="0"/>
              <a:t>https://www.youtube.com/watch?v=yLToEKx8OR4</a:t>
            </a:r>
          </a:p>
        </p:txBody>
      </p:sp>
      <p:pic>
        <p:nvPicPr>
          <p:cNvPr id="2" name="Çevrimiçi Medya 1" title="Nisa Suresi 13 -14. Ayetler">
            <a:hlinkClick r:id="" action="ppaction://media"/>
            <a:extLst>
              <a:ext uri="{FF2B5EF4-FFF2-40B4-BE49-F238E27FC236}">
                <a16:creationId xmlns:a16="http://schemas.microsoft.com/office/drawing/2014/main" id="{DCFF86BB-26F2-4899-B59E-621FAEB952BC}"/>
              </a:ext>
            </a:extLst>
          </p:cNvPr>
          <p:cNvPicPr>
            <a:picLocks noRot="1" noChangeAspect="1"/>
          </p:cNvPicPr>
          <p:nvPr>
            <a:videoFile r:link="rId1"/>
          </p:nvPr>
        </p:nvPicPr>
        <p:blipFill>
          <a:blip r:embed="rId3"/>
          <a:stretch>
            <a:fillRect/>
          </a:stretch>
        </p:blipFill>
        <p:spPr>
          <a:xfrm>
            <a:off x="352140" y="369332"/>
            <a:ext cx="11484368" cy="6488668"/>
          </a:xfrm>
          <a:prstGeom prst="rect">
            <a:avLst/>
          </a:prstGeom>
        </p:spPr>
      </p:pic>
    </p:spTree>
    <p:extLst>
      <p:ext uri="{BB962C8B-B14F-4D97-AF65-F5344CB8AC3E}">
        <p14:creationId xmlns:p14="http://schemas.microsoft.com/office/powerpoint/2010/main" val="253030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33953" y="4950869"/>
            <a:ext cx="10324094" cy="1754326"/>
          </a:xfrm>
          <a:prstGeom prst="rect">
            <a:avLst/>
          </a:prstGeom>
          <a:ln w="76200">
            <a:solidFill>
              <a:schemeClr val="accent2">
                <a:lumMod val="50000"/>
              </a:schemeClr>
            </a:solidFill>
          </a:ln>
        </p:spPr>
        <p:txBody>
          <a:bodyPr wrap="square">
            <a:spAutoFit/>
          </a:bodyPr>
          <a:lstStyle/>
          <a:p>
            <a:pPr algn="ctr"/>
            <a:r>
              <a:rPr lang="ar-SA"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قُلْ اِنْ كُنْتُمْ تُحِبُّونَ اللّٰهَ فَاتَّبِعُون۪ي يُحْبِبْكُمُ اللّٰهُ وَيَغْفِرْ لَكُمْ ذُنُوبَكُمْۜ  وَاللّٰهُ غَفُورٌ رَح۪يمٌ ﴿٣١﴾ </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pic>
        <p:nvPicPr>
          <p:cNvPr id="2" name="Resim 1">
            <a:extLst>
              <a:ext uri="{FF2B5EF4-FFF2-40B4-BE49-F238E27FC236}">
                <a16:creationId xmlns:a16="http://schemas.microsoft.com/office/drawing/2014/main" id="{B9664A98-0955-4CD6-9C35-1B533D765649}"/>
              </a:ext>
            </a:extLst>
          </p:cNvPr>
          <p:cNvPicPr>
            <a:picLocks noChangeAspect="1"/>
          </p:cNvPicPr>
          <p:nvPr/>
        </p:nvPicPr>
        <p:blipFill>
          <a:blip r:embed="rId2"/>
          <a:stretch>
            <a:fillRect/>
          </a:stretch>
        </p:blipFill>
        <p:spPr>
          <a:xfrm>
            <a:off x="2667000" y="0"/>
            <a:ext cx="6858000" cy="4772025"/>
          </a:xfrm>
          <a:prstGeom prst="rect">
            <a:avLst/>
          </a:prstGeom>
        </p:spPr>
      </p:pic>
    </p:spTree>
    <p:extLst>
      <p:ext uri="{BB962C8B-B14F-4D97-AF65-F5344CB8AC3E}">
        <p14:creationId xmlns:p14="http://schemas.microsoft.com/office/powerpoint/2010/main" val="339562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2" y="2030329"/>
            <a:ext cx="11029615" cy="3678303"/>
          </a:xfrm>
        </p:spPr>
        <p:txBody>
          <a:bodyPr>
            <a:normAutofit/>
          </a:bodyPr>
          <a:lstStyle/>
          <a:p>
            <a:r>
              <a:rPr lang="tr-TR" sz="6000" dirty="0">
                <a:solidFill>
                  <a:schemeClr val="accent1"/>
                </a:solidFill>
              </a:rPr>
              <a:t>Hz. Peygamber’e bağlılık ve itaati ayet ve hadislerden hareketle yorumlar.</a:t>
            </a:r>
          </a:p>
        </p:txBody>
      </p:sp>
    </p:spTree>
    <p:extLst>
      <p:ext uri="{BB962C8B-B14F-4D97-AF65-F5344CB8AC3E}">
        <p14:creationId xmlns:p14="http://schemas.microsoft.com/office/powerpoint/2010/main" val="1966151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B29E46D-B4F8-477A-BE96-65C833FC92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19200" y="1153160"/>
            <a:ext cx="9753600" cy="3926840"/>
          </a:xfrm>
          <a:prstGeom prst="rect">
            <a:avLst/>
          </a:prstGeom>
        </p:spPr>
      </p:pic>
    </p:spTree>
    <p:extLst>
      <p:ext uri="{BB962C8B-B14F-4D97-AF65-F5344CB8AC3E}">
        <p14:creationId xmlns:p14="http://schemas.microsoft.com/office/powerpoint/2010/main" val="88134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8BEF641-EA60-4A9D-9870-FFD3390FE0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59645"/>
            <a:ext cx="12192000" cy="2938709"/>
          </a:xfrm>
          <a:prstGeom prst="rect">
            <a:avLst/>
          </a:prstGeom>
        </p:spPr>
      </p:pic>
    </p:spTree>
    <p:extLst>
      <p:ext uri="{BB962C8B-B14F-4D97-AF65-F5344CB8AC3E}">
        <p14:creationId xmlns:p14="http://schemas.microsoft.com/office/powerpoint/2010/main" val="3624680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8433B0D-C632-414D-B208-A86D04980625}"/>
              </a:ext>
            </a:extLst>
          </p:cNvPr>
          <p:cNvSpPr txBox="1"/>
          <p:nvPr/>
        </p:nvSpPr>
        <p:spPr>
          <a:xfrm>
            <a:off x="1803400" y="113044"/>
            <a:ext cx="8585200" cy="369332"/>
          </a:xfrm>
          <a:prstGeom prst="rect">
            <a:avLst/>
          </a:prstGeom>
          <a:noFill/>
        </p:spPr>
        <p:txBody>
          <a:bodyPr wrap="square">
            <a:spAutoFit/>
          </a:bodyPr>
          <a:lstStyle/>
          <a:p>
            <a:r>
              <a:rPr lang="tr-TR" dirty="0"/>
              <a:t>https://www.youtube.com/watch?v=5I_QuluLTFA&amp;list=RDYOSsnMJsqy4&amp;index=15</a:t>
            </a:r>
          </a:p>
        </p:txBody>
      </p:sp>
      <p:pic>
        <p:nvPicPr>
          <p:cNvPr id="2" name="Çevrimiçi Medya 1" title="Ender Tekin - Sen Gidince (2013)">
            <a:hlinkClick r:id="" action="ppaction://media"/>
            <a:extLst>
              <a:ext uri="{FF2B5EF4-FFF2-40B4-BE49-F238E27FC236}">
                <a16:creationId xmlns:a16="http://schemas.microsoft.com/office/drawing/2014/main" id="{6B7DFF39-0898-4114-9481-9266D6E294C5}"/>
              </a:ext>
            </a:extLst>
          </p:cNvPr>
          <p:cNvPicPr>
            <a:picLocks noRot="1" noChangeAspect="1"/>
          </p:cNvPicPr>
          <p:nvPr>
            <a:videoFile r:link="rId1"/>
          </p:nvPr>
        </p:nvPicPr>
        <p:blipFill>
          <a:blip r:embed="rId3"/>
          <a:stretch>
            <a:fillRect/>
          </a:stretch>
        </p:blipFill>
        <p:spPr>
          <a:xfrm>
            <a:off x="1845547" y="482376"/>
            <a:ext cx="8500905" cy="6375679"/>
          </a:xfrm>
          <a:prstGeom prst="rect">
            <a:avLst/>
          </a:prstGeom>
        </p:spPr>
      </p:pic>
    </p:spTree>
    <p:extLst>
      <p:ext uri="{BB962C8B-B14F-4D97-AF65-F5344CB8AC3E}">
        <p14:creationId xmlns:p14="http://schemas.microsoft.com/office/powerpoint/2010/main" val="398667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FED17AEF-1DCA-476F-8E13-70F65AC421B9}"/>
              </a:ext>
            </a:extLst>
          </p:cNvPr>
          <p:cNvGraphicFramePr/>
          <p:nvPr>
            <p:extLst>
              <p:ext uri="{D42A27DB-BD31-4B8C-83A1-F6EECF244321}">
                <p14:modId xmlns:p14="http://schemas.microsoft.com/office/powerpoint/2010/main" val="134488007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4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234C508B-102A-4014-85E3-F815F09E6845}"/>
                                            </p:graphicEl>
                                          </p:spTgt>
                                        </p:tgtEl>
                                        <p:attrNameLst>
                                          <p:attrName>style.visibility</p:attrName>
                                        </p:attrNameLst>
                                      </p:cBhvr>
                                      <p:to>
                                        <p:strVal val="visible"/>
                                      </p:to>
                                    </p:set>
                                    <p:animEffect transition="in" filter="fade">
                                      <p:cBhvr>
                                        <p:cTn id="7" dur="1000"/>
                                        <p:tgtEl>
                                          <p:spTgt spid="2">
                                            <p:graphicEl>
                                              <a:dgm id="{234C508B-102A-4014-85E3-F815F09E6845}"/>
                                            </p:graphicEl>
                                          </p:spTgt>
                                        </p:tgtEl>
                                      </p:cBhvr>
                                    </p:animEffect>
                                    <p:anim calcmode="lin" valueType="num">
                                      <p:cBhvr>
                                        <p:cTn id="8" dur="1000" fill="hold"/>
                                        <p:tgtEl>
                                          <p:spTgt spid="2">
                                            <p:graphicEl>
                                              <a:dgm id="{234C508B-102A-4014-85E3-F815F09E6845}"/>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234C508B-102A-4014-85E3-F815F09E684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EBD05F34-9F06-472D-B61C-7D660946D533}"/>
                                            </p:graphicEl>
                                          </p:spTgt>
                                        </p:tgtEl>
                                        <p:attrNameLst>
                                          <p:attrName>style.visibility</p:attrName>
                                        </p:attrNameLst>
                                      </p:cBhvr>
                                      <p:to>
                                        <p:strVal val="visible"/>
                                      </p:to>
                                    </p:set>
                                    <p:animEffect transition="in" filter="fade">
                                      <p:cBhvr>
                                        <p:cTn id="14" dur="1000"/>
                                        <p:tgtEl>
                                          <p:spTgt spid="2">
                                            <p:graphicEl>
                                              <a:dgm id="{EBD05F34-9F06-472D-B61C-7D660946D533}"/>
                                            </p:graphicEl>
                                          </p:spTgt>
                                        </p:tgtEl>
                                      </p:cBhvr>
                                    </p:animEffect>
                                    <p:anim calcmode="lin" valueType="num">
                                      <p:cBhvr>
                                        <p:cTn id="15" dur="1000" fill="hold"/>
                                        <p:tgtEl>
                                          <p:spTgt spid="2">
                                            <p:graphicEl>
                                              <a:dgm id="{EBD05F34-9F06-472D-B61C-7D660946D533}"/>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EBD05F34-9F06-472D-B61C-7D660946D53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7A51815D-A4E1-4FC0-8555-087B6C85331D}"/>
                                            </p:graphicEl>
                                          </p:spTgt>
                                        </p:tgtEl>
                                        <p:attrNameLst>
                                          <p:attrName>style.visibility</p:attrName>
                                        </p:attrNameLst>
                                      </p:cBhvr>
                                      <p:to>
                                        <p:strVal val="visible"/>
                                      </p:to>
                                    </p:set>
                                    <p:animEffect transition="in" filter="fade">
                                      <p:cBhvr>
                                        <p:cTn id="19" dur="1000"/>
                                        <p:tgtEl>
                                          <p:spTgt spid="2">
                                            <p:graphicEl>
                                              <a:dgm id="{7A51815D-A4E1-4FC0-8555-087B6C85331D}"/>
                                            </p:graphicEl>
                                          </p:spTgt>
                                        </p:tgtEl>
                                      </p:cBhvr>
                                    </p:animEffect>
                                    <p:anim calcmode="lin" valueType="num">
                                      <p:cBhvr>
                                        <p:cTn id="20" dur="1000" fill="hold"/>
                                        <p:tgtEl>
                                          <p:spTgt spid="2">
                                            <p:graphicEl>
                                              <a:dgm id="{7A51815D-A4E1-4FC0-8555-087B6C85331D}"/>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7A51815D-A4E1-4FC0-8555-087B6C85331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211383D8-9F9D-4661-AC07-F25082E8A78D}"/>
                                            </p:graphicEl>
                                          </p:spTgt>
                                        </p:tgtEl>
                                        <p:attrNameLst>
                                          <p:attrName>style.visibility</p:attrName>
                                        </p:attrNameLst>
                                      </p:cBhvr>
                                      <p:to>
                                        <p:strVal val="visible"/>
                                      </p:to>
                                    </p:set>
                                    <p:animEffect transition="in" filter="fade">
                                      <p:cBhvr>
                                        <p:cTn id="26" dur="1000"/>
                                        <p:tgtEl>
                                          <p:spTgt spid="2">
                                            <p:graphicEl>
                                              <a:dgm id="{211383D8-9F9D-4661-AC07-F25082E8A78D}"/>
                                            </p:graphicEl>
                                          </p:spTgt>
                                        </p:tgtEl>
                                      </p:cBhvr>
                                    </p:animEffect>
                                    <p:anim calcmode="lin" valueType="num">
                                      <p:cBhvr>
                                        <p:cTn id="27" dur="1000" fill="hold"/>
                                        <p:tgtEl>
                                          <p:spTgt spid="2">
                                            <p:graphicEl>
                                              <a:dgm id="{211383D8-9F9D-4661-AC07-F25082E8A78D}"/>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211383D8-9F9D-4661-AC07-F25082E8A78D}"/>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BFB83B68-2656-494E-8F53-04EA0A8E9858}"/>
                                            </p:graphicEl>
                                          </p:spTgt>
                                        </p:tgtEl>
                                        <p:attrNameLst>
                                          <p:attrName>style.visibility</p:attrName>
                                        </p:attrNameLst>
                                      </p:cBhvr>
                                      <p:to>
                                        <p:strVal val="visible"/>
                                      </p:to>
                                    </p:set>
                                    <p:animEffect transition="in" filter="fade">
                                      <p:cBhvr>
                                        <p:cTn id="31" dur="1000"/>
                                        <p:tgtEl>
                                          <p:spTgt spid="2">
                                            <p:graphicEl>
                                              <a:dgm id="{BFB83B68-2656-494E-8F53-04EA0A8E9858}"/>
                                            </p:graphicEl>
                                          </p:spTgt>
                                        </p:tgtEl>
                                      </p:cBhvr>
                                    </p:animEffect>
                                    <p:anim calcmode="lin" valueType="num">
                                      <p:cBhvr>
                                        <p:cTn id="32" dur="1000" fill="hold"/>
                                        <p:tgtEl>
                                          <p:spTgt spid="2">
                                            <p:graphicEl>
                                              <a:dgm id="{BFB83B68-2656-494E-8F53-04EA0A8E9858}"/>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BFB83B68-2656-494E-8F53-04EA0A8E9858}"/>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8412BD6F-E73F-435E-B619-1B550967C16B}"/>
                                            </p:graphicEl>
                                          </p:spTgt>
                                        </p:tgtEl>
                                        <p:attrNameLst>
                                          <p:attrName>style.visibility</p:attrName>
                                        </p:attrNameLst>
                                      </p:cBhvr>
                                      <p:to>
                                        <p:strVal val="visible"/>
                                      </p:to>
                                    </p:set>
                                    <p:animEffect transition="in" filter="fade">
                                      <p:cBhvr>
                                        <p:cTn id="38" dur="1000"/>
                                        <p:tgtEl>
                                          <p:spTgt spid="2">
                                            <p:graphicEl>
                                              <a:dgm id="{8412BD6F-E73F-435E-B619-1B550967C16B}"/>
                                            </p:graphicEl>
                                          </p:spTgt>
                                        </p:tgtEl>
                                      </p:cBhvr>
                                    </p:animEffect>
                                    <p:anim calcmode="lin" valueType="num">
                                      <p:cBhvr>
                                        <p:cTn id="39" dur="1000" fill="hold"/>
                                        <p:tgtEl>
                                          <p:spTgt spid="2">
                                            <p:graphicEl>
                                              <a:dgm id="{8412BD6F-E73F-435E-B619-1B550967C16B}"/>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8412BD6F-E73F-435E-B619-1B550967C16B}"/>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AC696F1B-FE5B-4F5B-BA27-03BF0D8C9403}"/>
                                            </p:graphicEl>
                                          </p:spTgt>
                                        </p:tgtEl>
                                        <p:attrNameLst>
                                          <p:attrName>style.visibility</p:attrName>
                                        </p:attrNameLst>
                                      </p:cBhvr>
                                      <p:to>
                                        <p:strVal val="visible"/>
                                      </p:to>
                                    </p:set>
                                    <p:animEffect transition="in" filter="fade">
                                      <p:cBhvr>
                                        <p:cTn id="43" dur="1000"/>
                                        <p:tgtEl>
                                          <p:spTgt spid="2">
                                            <p:graphicEl>
                                              <a:dgm id="{AC696F1B-FE5B-4F5B-BA27-03BF0D8C9403}"/>
                                            </p:graphicEl>
                                          </p:spTgt>
                                        </p:tgtEl>
                                      </p:cBhvr>
                                    </p:animEffect>
                                    <p:anim calcmode="lin" valueType="num">
                                      <p:cBhvr>
                                        <p:cTn id="44" dur="1000" fill="hold"/>
                                        <p:tgtEl>
                                          <p:spTgt spid="2">
                                            <p:graphicEl>
                                              <a:dgm id="{AC696F1B-FE5B-4F5B-BA27-03BF0D8C9403}"/>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AC696F1B-FE5B-4F5B-BA27-03BF0D8C9403}"/>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983AAE9D-6F56-4999-AABF-E959B16C258C}"/>
                                            </p:graphicEl>
                                          </p:spTgt>
                                        </p:tgtEl>
                                        <p:attrNameLst>
                                          <p:attrName>style.visibility</p:attrName>
                                        </p:attrNameLst>
                                      </p:cBhvr>
                                      <p:to>
                                        <p:strVal val="visible"/>
                                      </p:to>
                                    </p:set>
                                    <p:animEffect transition="in" filter="fade">
                                      <p:cBhvr>
                                        <p:cTn id="50" dur="1000"/>
                                        <p:tgtEl>
                                          <p:spTgt spid="2">
                                            <p:graphicEl>
                                              <a:dgm id="{983AAE9D-6F56-4999-AABF-E959B16C258C}"/>
                                            </p:graphicEl>
                                          </p:spTgt>
                                        </p:tgtEl>
                                      </p:cBhvr>
                                    </p:animEffect>
                                    <p:anim calcmode="lin" valueType="num">
                                      <p:cBhvr>
                                        <p:cTn id="51" dur="1000" fill="hold"/>
                                        <p:tgtEl>
                                          <p:spTgt spid="2">
                                            <p:graphicEl>
                                              <a:dgm id="{983AAE9D-6F56-4999-AABF-E959B16C258C}"/>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983AAE9D-6F56-4999-AABF-E959B16C258C}"/>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C640A149-28D3-4B07-9923-57054F3B6414}"/>
                                            </p:graphicEl>
                                          </p:spTgt>
                                        </p:tgtEl>
                                        <p:attrNameLst>
                                          <p:attrName>style.visibility</p:attrName>
                                        </p:attrNameLst>
                                      </p:cBhvr>
                                      <p:to>
                                        <p:strVal val="visible"/>
                                      </p:to>
                                    </p:set>
                                    <p:animEffect transition="in" filter="fade">
                                      <p:cBhvr>
                                        <p:cTn id="55" dur="1000"/>
                                        <p:tgtEl>
                                          <p:spTgt spid="2">
                                            <p:graphicEl>
                                              <a:dgm id="{C640A149-28D3-4B07-9923-57054F3B6414}"/>
                                            </p:graphicEl>
                                          </p:spTgt>
                                        </p:tgtEl>
                                      </p:cBhvr>
                                    </p:animEffect>
                                    <p:anim calcmode="lin" valueType="num">
                                      <p:cBhvr>
                                        <p:cTn id="56" dur="1000" fill="hold"/>
                                        <p:tgtEl>
                                          <p:spTgt spid="2">
                                            <p:graphicEl>
                                              <a:dgm id="{C640A149-28D3-4B07-9923-57054F3B6414}"/>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C640A149-28D3-4B07-9923-57054F3B6414}"/>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43758FA1-7102-4BFE-B56C-FE4C0E5059C3}"/>
                                            </p:graphicEl>
                                          </p:spTgt>
                                        </p:tgtEl>
                                        <p:attrNameLst>
                                          <p:attrName>style.visibility</p:attrName>
                                        </p:attrNameLst>
                                      </p:cBhvr>
                                      <p:to>
                                        <p:strVal val="visible"/>
                                      </p:to>
                                    </p:set>
                                    <p:animEffect transition="in" filter="fade">
                                      <p:cBhvr>
                                        <p:cTn id="62" dur="1000"/>
                                        <p:tgtEl>
                                          <p:spTgt spid="2">
                                            <p:graphicEl>
                                              <a:dgm id="{43758FA1-7102-4BFE-B56C-FE4C0E5059C3}"/>
                                            </p:graphicEl>
                                          </p:spTgt>
                                        </p:tgtEl>
                                      </p:cBhvr>
                                    </p:animEffect>
                                    <p:anim calcmode="lin" valueType="num">
                                      <p:cBhvr>
                                        <p:cTn id="63" dur="1000" fill="hold"/>
                                        <p:tgtEl>
                                          <p:spTgt spid="2">
                                            <p:graphicEl>
                                              <a:dgm id="{43758FA1-7102-4BFE-B56C-FE4C0E5059C3}"/>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43758FA1-7102-4BFE-B56C-FE4C0E5059C3}"/>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B1A306C5-9C19-472A-9DB3-572A34C530C0}"/>
                                            </p:graphicEl>
                                          </p:spTgt>
                                        </p:tgtEl>
                                        <p:attrNameLst>
                                          <p:attrName>style.visibility</p:attrName>
                                        </p:attrNameLst>
                                      </p:cBhvr>
                                      <p:to>
                                        <p:strVal val="visible"/>
                                      </p:to>
                                    </p:set>
                                    <p:animEffect transition="in" filter="fade">
                                      <p:cBhvr>
                                        <p:cTn id="67" dur="1000"/>
                                        <p:tgtEl>
                                          <p:spTgt spid="2">
                                            <p:graphicEl>
                                              <a:dgm id="{B1A306C5-9C19-472A-9DB3-572A34C530C0}"/>
                                            </p:graphicEl>
                                          </p:spTgt>
                                        </p:tgtEl>
                                      </p:cBhvr>
                                    </p:animEffect>
                                    <p:anim calcmode="lin" valueType="num">
                                      <p:cBhvr>
                                        <p:cTn id="68" dur="1000" fill="hold"/>
                                        <p:tgtEl>
                                          <p:spTgt spid="2">
                                            <p:graphicEl>
                                              <a:dgm id="{B1A306C5-9C19-472A-9DB3-572A34C530C0}"/>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B1A306C5-9C19-472A-9DB3-572A34C530C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0475A0D7-1AA5-4762-8861-EBB9489B984D}"/>
              </a:ext>
            </a:extLst>
          </p:cNvPr>
          <p:cNvSpPr/>
          <p:nvPr/>
        </p:nvSpPr>
        <p:spPr>
          <a:xfrm>
            <a:off x="203199" y="1114695"/>
            <a:ext cx="11866881" cy="72426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Yol, gidişat, huy, karakter, mizaç, hâl, tavır, davranış </a:t>
            </a:r>
          </a:p>
        </p:txBody>
      </p:sp>
      <p:sp>
        <p:nvSpPr>
          <p:cNvPr id="3" name="Ok: Sağ 2">
            <a:extLst>
              <a:ext uri="{FF2B5EF4-FFF2-40B4-BE49-F238E27FC236}">
                <a16:creationId xmlns:a16="http://schemas.microsoft.com/office/drawing/2014/main" id="{D184D60E-C327-4F24-A5CD-7ACE13DD3A97}"/>
              </a:ext>
            </a:extLst>
          </p:cNvPr>
          <p:cNvSpPr/>
          <p:nvPr/>
        </p:nvSpPr>
        <p:spPr>
          <a:xfrm rot="5400000">
            <a:off x="5679995" y="-1255193"/>
            <a:ext cx="1014887" cy="3496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4400" dirty="0"/>
              <a:t>Sünnet</a:t>
            </a:r>
          </a:p>
        </p:txBody>
      </p:sp>
      <p:sp>
        <p:nvSpPr>
          <p:cNvPr id="4" name="Yuvarlatılmış Dikdörtgen 3">
            <a:extLst>
              <a:ext uri="{FF2B5EF4-FFF2-40B4-BE49-F238E27FC236}">
                <a16:creationId xmlns:a16="http://schemas.microsoft.com/office/drawing/2014/main" id="{A18B20CF-8074-4547-8E7A-04B2FB64FD34}"/>
              </a:ext>
            </a:extLst>
          </p:cNvPr>
          <p:cNvSpPr/>
          <p:nvPr/>
        </p:nvSpPr>
        <p:spPr>
          <a:xfrm>
            <a:off x="101600" y="1952989"/>
            <a:ext cx="5796781" cy="3706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Peygamber </a:t>
            </a:r>
            <a:r>
              <a:rPr lang="tr-TR" sz="3600" dirty="0" err="1"/>
              <a:t>Efendimiz’in</a:t>
            </a:r>
            <a:r>
              <a:rPr lang="tr-TR" sz="3600" dirty="0"/>
              <a:t> (</a:t>
            </a:r>
            <a:r>
              <a:rPr lang="tr-TR" sz="3600" dirty="0" err="1"/>
              <a:t>s.a.v</a:t>
            </a:r>
            <a:r>
              <a:rPr lang="tr-TR" sz="3600" dirty="0"/>
              <a:t>.) sözleri, fiilleri ve takrirleri yani </a:t>
            </a:r>
            <a:r>
              <a:rPr lang="tr-TR" sz="3600" dirty="0" err="1"/>
              <a:t>sahabilerinin</a:t>
            </a:r>
            <a:r>
              <a:rPr lang="tr-TR" sz="3600" dirty="0"/>
              <a:t> söylediği sözleri, yaptığı davranışları onaylamasıdır.</a:t>
            </a:r>
          </a:p>
        </p:txBody>
      </p:sp>
      <p:sp>
        <p:nvSpPr>
          <p:cNvPr id="5" name="Yuvarlatılmış Dikdörtgen 2">
            <a:extLst>
              <a:ext uri="{FF2B5EF4-FFF2-40B4-BE49-F238E27FC236}">
                <a16:creationId xmlns:a16="http://schemas.microsoft.com/office/drawing/2014/main" id="{1E40A1A4-29C2-4984-8984-8BF9E7CA406E}"/>
              </a:ext>
            </a:extLst>
          </p:cNvPr>
          <p:cNvSpPr/>
          <p:nvPr/>
        </p:nvSpPr>
        <p:spPr>
          <a:xfrm>
            <a:off x="101600" y="5887177"/>
            <a:ext cx="11968480" cy="82021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b="1" dirty="0"/>
              <a:t>Hadis: </a:t>
            </a:r>
            <a:r>
              <a:rPr lang="tr-TR" sz="3200" dirty="0"/>
              <a:t>Daha çok Peygamberimizin sözlerini ifade etmek için kullanılır. </a:t>
            </a:r>
          </a:p>
        </p:txBody>
      </p:sp>
      <p:pic>
        <p:nvPicPr>
          <p:cNvPr id="6" name="Resim 5">
            <a:extLst>
              <a:ext uri="{FF2B5EF4-FFF2-40B4-BE49-F238E27FC236}">
                <a16:creationId xmlns:a16="http://schemas.microsoft.com/office/drawing/2014/main" id="{752E55F8-7AFC-486B-A95D-BE881A13DB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1952989"/>
            <a:ext cx="5984240" cy="3706131"/>
          </a:xfrm>
          <a:prstGeom prst="rect">
            <a:avLst/>
          </a:prstGeom>
        </p:spPr>
      </p:pic>
    </p:spTree>
    <p:extLst>
      <p:ext uri="{BB962C8B-B14F-4D97-AF65-F5344CB8AC3E}">
        <p14:creationId xmlns:p14="http://schemas.microsoft.com/office/powerpoint/2010/main" val="213479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A068588-B015-42CA-92EF-475A5AEB7B88}"/>
              </a:ext>
            </a:extLst>
          </p:cNvPr>
          <p:cNvPicPr>
            <a:picLocks noChangeAspect="1"/>
          </p:cNvPicPr>
          <p:nvPr/>
        </p:nvPicPr>
        <p:blipFill>
          <a:blip r:embed="rId2"/>
          <a:stretch>
            <a:fillRect/>
          </a:stretch>
        </p:blipFill>
        <p:spPr>
          <a:xfrm>
            <a:off x="2667000" y="857250"/>
            <a:ext cx="6858000" cy="5143500"/>
          </a:xfrm>
          <a:prstGeom prst="rect">
            <a:avLst/>
          </a:prstGeom>
        </p:spPr>
      </p:pic>
      <p:pic>
        <p:nvPicPr>
          <p:cNvPr id="2" name="Resim 1">
            <a:extLst>
              <a:ext uri="{FF2B5EF4-FFF2-40B4-BE49-F238E27FC236}">
                <a16:creationId xmlns:a16="http://schemas.microsoft.com/office/drawing/2014/main" id="{A9D59998-ED4C-45BE-B278-9C737CAA32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704"/>
          <a:stretch/>
        </p:blipFill>
        <p:spPr>
          <a:xfrm>
            <a:off x="1348154" y="0"/>
            <a:ext cx="9495692" cy="6858000"/>
          </a:xfrm>
          <a:prstGeom prst="rect">
            <a:avLst/>
          </a:prstGeom>
        </p:spPr>
      </p:pic>
    </p:spTree>
    <p:extLst>
      <p:ext uri="{BB962C8B-B14F-4D97-AF65-F5344CB8AC3E}">
        <p14:creationId xmlns:p14="http://schemas.microsoft.com/office/powerpoint/2010/main" val="250783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3">
            <a:extLst>
              <a:ext uri="{FF2B5EF4-FFF2-40B4-BE49-F238E27FC236}">
                <a16:creationId xmlns:a16="http://schemas.microsoft.com/office/drawing/2014/main" id="{B8112239-CFF9-4221-8476-FD37EF5B2D55}"/>
              </a:ext>
            </a:extLst>
          </p:cNvPr>
          <p:cNvSpPr/>
          <p:nvPr/>
        </p:nvSpPr>
        <p:spPr>
          <a:xfrm>
            <a:off x="243840" y="111760"/>
            <a:ext cx="11704320" cy="1859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Peygamberimizin (</a:t>
            </a:r>
            <a:r>
              <a:rPr lang="tr-TR" sz="3200" dirty="0" err="1"/>
              <a:t>s.a.v</a:t>
            </a:r>
            <a:r>
              <a:rPr lang="tr-TR" sz="3200" dirty="0"/>
              <a:t>.) hadisleri ve sünneti, dinimizi doğru anlama ve yaşama açısından çok önemlidir. Nitekim bu hadisler ve sünnetler İslam tarihinin ilk dönemlerinden itibaren kayıt altına alınmıştır.</a:t>
            </a:r>
          </a:p>
        </p:txBody>
      </p:sp>
      <p:pic>
        <p:nvPicPr>
          <p:cNvPr id="3" name="Resim 2">
            <a:extLst>
              <a:ext uri="{FF2B5EF4-FFF2-40B4-BE49-F238E27FC236}">
                <a16:creationId xmlns:a16="http://schemas.microsoft.com/office/drawing/2014/main" id="{E77AD034-24F9-4F09-8152-6CAA978BEED2}"/>
              </a:ext>
            </a:extLst>
          </p:cNvPr>
          <p:cNvPicPr>
            <a:picLocks noChangeAspect="1"/>
          </p:cNvPicPr>
          <p:nvPr/>
        </p:nvPicPr>
        <p:blipFill>
          <a:blip r:embed="rId2"/>
          <a:stretch>
            <a:fillRect/>
          </a:stretch>
        </p:blipFill>
        <p:spPr>
          <a:xfrm>
            <a:off x="1371600" y="2133600"/>
            <a:ext cx="9448800" cy="4724400"/>
          </a:xfrm>
          <a:prstGeom prst="rect">
            <a:avLst/>
          </a:prstGeom>
        </p:spPr>
      </p:pic>
    </p:spTree>
    <p:extLst>
      <p:ext uri="{BB962C8B-B14F-4D97-AF65-F5344CB8AC3E}">
        <p14:creationId xmlns:p14="http://schemas.microsoft.com/office/powerpoint/2010/main" val="21290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AEF1277-70A8-44CE-BA11-B8C00F6BE0E3}"/>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06664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C48A9E9B-B2D0-4A19-B2A4-04C21613D474}"/>
              </a:ext>
            </a:extLst>
          </p:cNvPr>
          <p:cNvSpPr/>
          <p:nvPr/>
        </p:nvSpPr>
        <p:spPr>
          <a:xfrm>
            <a:off x="101600" y="782321"/>
            <a:ext cx="5796781" cy="529336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Bizler Müslüman olarak Peygamberimizi (</a:t>
            </a:r>
            <a:r>
              <a:rPr lang="tr-TR" sz="3600" dirty="0" err="1"/>
              <a:t>s.a.v</a:t>
            </a:r>
            <a:r>
              <a:rPr lang="tr-TR" sz="3600" dirty="0"/>
              <a:t>.) sevdiğimiz gibi onun ehli beytini de çok seviyoruz. Ehl-i </a:t>
            </a:r>
            <a:r>
              <a:rPr lang="tr-TR" sz="3600" dirty="0" err="1"/>
              <a:t>beyt</a:t>
            </a:r>
            <a:r>
              <a:rPr lang="tr-TR" sz="3600" dirty="0"/>
              <a:t>, Peygamber Efendimizin (</a:t>
            </a:r>
            <a:r>
              <a:rPr lang="tr-TR" sz="3600" dirty="0" err="1"/>
              <a:t>s.a.v</a:t>
            </a:r>
            <a:r>
              <a:rPr lang="tr-TR" sz="3600" dirty="0"/>
              <a:t>.) ev halkı demektir.</a:t>
            </a:r>
          </a:p>
        </p:txBody>
      </p:sp>
      <p:pic>
        <p:nvPicPr>
          <p:cNvPr id="3" name="Resim 2">
            <a:extLst>
              <a:ext uri="{FF2B5EF4-FFF2-40B4-BE49-F238E27FC236}">
                <a16:creationId xmlns:a16="http://schemas.microsoft.com/office/drawing/2014/main" id="{30CB46C3-9838-4C86-813D-E7BFB4DFA3F0}"/>
              </a:ext>
            </a:extLst>
          </p:cNvPr>
          <p:cNvPicPr>
            <a:picLocks noChangeAspect="1"/>
          </p:cNvPicPr>
          <p:nvPr/>
        </p:nvPicPr>
        <p:blipFill>
          <a:blip r:embed="rId2"/>
          <a:stretch>
            <a:fillRect/>
          </a:stretch>
        </p:blipFill>
        <p:spPr>
          <a:xfrm>
            <a:off x="6797040" y="782321"/>
            <a:ext cx="5293360" cy="5293360"/>
          </a:xfrm>
          <a:prstGeom prst="rect">
            <a:avLst/>
          </a:prstGeom>
        </p:spPr>
      </p:pic>
    </p:spTree>
    <p:extLst>
      <p:ext uri="{BB962C8B-B14F-4D97-AF65-F5344CB8AC3E}">
        <p14:creationId xmlns:p14="http://schemas.microsoft.com/office/powerpoint/2010/main" val="30764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3">
            <a:extLst>
              <a:ext uri="{FF2B5EF4-FFF2-40B4-BE49-F238E27FC236}">
                <a16:creationId xmlns:a16="http://schemas.microsoft.com/office/drawing/2014/main" id="{6DAD19D1-8F19-4504-9E05-77E626AF106F}"/>
              </a:ext>
            </a:extLst>
          </p:cNvPr>
          <p:cNvSpPr/>
          <p:nvPr/>
        </p:nvSpPr>
        <p:spPr>
          <a:xfrm>
            <a:off x="101601" y="132079"/>
            <a:ext cx="5811520" cy="3007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Ehli beyte olan sevgimizin en büyük göstergesi çocuklarımıza verdiğimiz isimlerdir. </a:t>
            </a:r>
          </a:p>
        </p:txBody>
      </p:sp>
      <p:sp>
        <p:nvSpPr>
          <p:cNvPr id="5" name="Bulut Belirtme Çizgisi 5">
            <a:extLst>
              <a:ext uri="{FF2B5EF4-FFF2-40B4-BE49-F238E27FC236}">
                <a16:creationId xmlns:a16="http://schemas.microsoft.com/office/drawing/2014/main" id="{1DBD6043-8E93-4F17-9434-AAC68C4D0F49}"/>
              </a:ext>
            </a:extLst>
          </p:cNvPr>
          <p:cNvSpPr/>
          <p:nvPr/>
        </p:nvSpPr>
        <p:spPr>
          <a:xfrm>
            <a:off x="7081519" y="132080"/>
            <a:ext cx="5008880" cy="2621280"/>
          </a:xfrm>
          <a:prstGeom prst="cloudCallout">
            <a:avLst>
              <a:gd name="adj1" fmla="val -67173"/>
              <a:gd name="adj2" fmla="val 90868"/>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ea typeface="Shaikh Hamdullah Mushaf" panose="03020500000000020004" pitchFamily="66" charset="-78"/>
                <a:cs typeface="Shaikh Hamdullah Mushaf" panose="03020500000000020004" pitchFamily="66" charset="-78"/>
              </a:rPr>
              <a:t>İlk aklınıza gelen isimler neler?</a:t>
            </a:r>
          </a:p>
        </p:txBody>
      </p:sp>
      <p:sp>
        <p:nvSpPr>
          <p:cNvPr id="6" name="Yuvarlatılmış Dikdörtgen 2">
            <a:extLst>
              <a:ext uri="{FF2B5EF4-FFF2-40B4-BE49-F238E27FC236}">
                <a16:creationId xmlns:a16="http://schemas.microsoft.com/office/drawing/2014/main" id="{939385CB-1975-4F9A-A816-FC61512A3CAC}"/>
              </a:ext>
            </a:extLst>
          </p:cNvPr>
          <p:cNvSpPr/>
          <p:nvPr/>
        </p:nvSpPr>
        <p:spPr>
          <a:xfrm>
            <a:off x="101601" y="3291841"/>
            <a:ext cx="5781040" cy="324104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Ali, Hasan, Hüseyin, Hatice, Ayşe, Fatma, Rukiye, </a:t>
            </a:r>
            <a:r>
              <a:rPr lang="tr-TR" sz="3600" dirty="0" err="1"/>
              <a:t>Ümmü</a:t>
            </a:r>
            <a:r>
              <a:rPr lang="tr-TR" sz="3600" dirty="0"/>
              <a:t> Gülsüm.</a:t>
            </a:r>
          </a:p>
        </p:txBody>
      </p:sp>
      <p:pic>
        <p:nvPicPr>
          <p:cNvPr id="8" name="Resim 7">
            <a:extLst>
              <a:ext uri="{FF2B5EF4-FFF2-40B4-BE49-F238E27FC236}">
                <a16:creationId xmlns:a16="http://schemas.microsoft.com/office/drawing/2014/main" id="{5FFC9E26-1C30-4889-A2C0-50D93B3615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1520" y="3291840"/>
            <a:ext cx="5008880" cy="3241040"/>
          </a:xfrm>
          <a:prstGeom prst="rect">
            <a:avLst/>
          </a:prstGeom>
        </p:spPr>
      </p:pic>
    </p:spTree>
    <p:extLst>
      <p:ext uri="{BB962C8B-B14F-4D97-AF65-F5344CB8AC3E}">
        <p14:creationId xmlns:p14="http://schemas.microsoft.com/office/powerpoint/2010/main" val="356677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Ä°lgili resim">
            <a:extLst>
              <a:ext uri="{FF2B5EF4-FFF2-40B4-BE49-F238E27FC236}">
                <a16:creationId xmlns:a16="http://schemas.microsoft.com/office/drawing/2014/main" id="{C85D5B41-E473-4626-B791-80FAA09750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84452" y="403941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15" name="Bulut Belirtme Çizgisi 5">
            <a:extLst>
              <a:ext uri="{FF2B5EF4-FFF2-40B4-BE49-F238E27FC236}">
                <a16:creationId xmlns:a16="http://schemas.microsoft.com/office/drawing/2014/main" id="{9C2A2EFD-CB12-42DF-B9E2-E8957CF2E533}"/>
              </a:ext>
            </a:extLst>
          </p:cNvPr>
          <p:cNvSpPr/>
          <p:nvPr/>
        </p:nvSpPr>
        <p:spPr>
          <a:xfrm>
            <a:off x="130003" y="579120"/>
            <a:ext cx="5677593" cy="2695029"/>
          </a:xfrm>
          <a:prstGeom prst="cloudCallout">
            <a:avLst>
              <a:gd name="adj1" fmla="val 38307"/>
              <a:gd name="adj2" fmla="val 73336"/>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ea typeface="Shaikh Hamdullah Mushaf" panose="03020500000000020004" pitchFamily="66" charset="-78"/>
                <a:cs typeface="Shaikh Hamdullah Mushaf" panose="03020500000000020004" pitchFamily="66" charset="-78"/>
              </a:rPr>
              <a:t>Peygamberimize neden itaat etmemiz gerekir?</a:t>
            </a:r>
          </a:p>
        </p:txBody>
      </p:sp>
    </p:spTree>
    <p:extLst>
      <p:ext uri="{BB962C8B-B14F-4D97-AF65-F5344CB8AC3E}">
        <p14:creationId xmlns:p14="http://schemas.microsoft.com/office/powerpoint/2010/main" val="15241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A207939-3AC1-4627-87CB-B89F5B0B8998}"/>
              </a:ext>
            </a:extLst>
          </p:cNvPr>
          <p:cNvSpPr txBox="1"/>
          <p:nvPr/>
        </p:nvSpPr>
        <p:spPr>
          <a:xfrm>
            <a:off x="3048000" y="0"/>
            <a:ext cx="6096000" cy="369332"/>
          </a:xfrm>
          <a:prstGeom prst="rect">
            <a:avLst/>
          </a:prstGeom>
          <a:noFill/>
        </p:spPr>
        <p:txBody>
          <a:bodyPr wrap="square">
            <a:spAutoFit/>
          </a:bodyPr>
          <a:lstStyle/>
          <a:p>
            <a:r>
              <a:rPr lang="tr-TR" dirty="0"/>
              <a:t>https://www.youtube.com/watch?v=rX6_nZLOls8</a:t>
            </a:r>
          </a:p>
        </p:txBody>
      </p:sp>
      <p:pic>
        <p:nvPicPr>
          <p:cNvPr id="2" name="Çevrimiçi Medya 1" title="Ertuğrul Erkişi - Ehl-i Beyt Duası">
            <a:hlinkClick r:id="" action="ppaction://media"/>
            <a:extLst>
              <a:ext uri="{FF2B5EF4-FFF2-40B4-BE49-F238E27FC236}">
                <a16:creationId xmlns:a16="http://schemas.microsoft.com/office/drawing/2014/main" id="{928EA22A-4E0D-49D0-B08F-9DAC3BD7881E}"/>
              </a:ext>
            </a:extLst>
          </p:cNvPr>
          <p:cNvPicPr>
            <a:picLocks noRot="1" noChangeAspect="1"/>
          </p:cNvPicPr>
          <p:nvPr>
            <a:videoFile r:link="rId1"/>
          </p:nvPr>
        </p:nvPicPr>
        <p:blipFill>
          <a:blip r:embed="rId3"/>
          <a:stretch>
            <a:fillRect/>
          </a:stretch>
        </p:blipFill>
        <p:spPr>
          <a:xfrm>
            <a:off x="343318" y="369332"/>
            <a:ext cx="11505363" cy="6488668"/>
          </a:xfrm>
          <a:prstGeom prst="rect">
            <a:avLst/>
          </a:prstGeom>
        </p:spPr>
      </p:pic>
    </p:spTree>
    <p:extLst>
      <p:ext uri="{BB962C8B-B14F-4D97-AF65-F5344CB8AC3E}">
        <p14:creationId xmlns:p14="http://schemas.microsoft.com/office/powerpoint/2010/main" val="57918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24.08.2021</a:t>
            </a:r>
          </a:p>
          <a:p>
            <a:pPr algn="ctr"/>
            <a:r>
              <a:rPr lang="tr-TR" sz="2400" b="1" dirty="0"/>
              <a:t>Kırıkkale/</a:t>
            </a:r>
            <a:r>
              <a:rPr lang="tr-TR" sz="2400" b="1" dirty="0" err="1"/>
              <a:t>Bahşılı</a:t>
            </a:r>
            <a:endParaRPr lang="tr-TR" sz="2400" b="1" dirty="0"/>
          </a:p>
        </p:txBody>
      </p:sp>
    </p:spTree>
    <p:extLst>
      <p:ext uri="{BB962C8B-B14F-4D97-AF65-F5344CB8AC3E}">
        <p14:creationId xmlns:p14="http://schemas.microsoft.com/office/powerpoint/2010/main" val="223454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2">
            <a:extLst>
              <a:ext uri="{FF2B5EF4-FFF2-40B4-BE49-F238E27FC236}">
                <a16:creationId xmlns:a16="http://schemas.microsoft.com/office/drawing/2014/main" id="{FA4C4D09-ED22-4B7A-BD80-E25F826FAB07}"/>
              </a:ext>
            </a:extLst>
          </p:cNvPr>
          <p:cNvSpPr/>
          <p:nvPr/>
        </p:nvSpPr>
        <p:spPr>
          <a:xfrm>
            <a:off x="168812" y="140678"/>
            <a:ext cx="5277394" cy="116560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Bize Allah’ı ve onun özelliklerini tanıttığı için</a:t>
            </a:r>
          </a:p>
        </p:txBody>
      </p:sp>
      <p:sp>
        <p:nvSpPr>
          <p:cNvPr id="5" name="Yuvarlatılmış Dikdörtgen 2">
            <a:extLst>
              <a:ext uri="{FF2B5EF4-FFF2-40B4-BE49-F238E27FC236}">
                <a16:creationId xmlns:a16="http://schemas.microsoft.com/office/drawing/2014/main" id="{12377B91-A079-4CE5-9921-39A2365F9CA5}"/>
              </a:ext>
            </a:extLst>
          </p:cNvPr>
          <p:cNvSpPr/>
          <p:nvPr/>
        </p:nvSpPr>
        <p:spPr>
          <a:xfrm>
            <a:off x="168812" y="1502229"/>
            <a:ext cx="5277394" cy="116560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Yanlış inançlara sapmayalım diye gösterdiği çabadan dolayı</a:t>
            </a:r>
          </a:p>
        </p:txBody>
      </p:sp>
      <p:sp>
        <p:nvSpPr>
          <p:cNvPr id="6" name="Yuvarlatılmış Dikdörtgen 2">
            <a:extLst>
              <a:ext uri="{FF2B5EF4-FFF2-40B4-BE49-F238E27FC236}">
                <a16:creationId xmlns:a16="http://schemas.microsoft.com/office/drawing/2014/main" id="{D083F820-1A17-4699-8AF9-F0B5D2B5CDF2}"/>
              </a:ext>
            </a:extLst>
          </p:cNvPr>
          <p:cNvSpPr/>
          <p:nvPr/>
        </p:nvSpPr>
        <p:spPr>
          <a:xfrm>
            <a:off x="168812" y="2867133"/>
            <a:ext cx="5277394" cy="116560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Ebedî kurtuluşumuz için verdiği mücadeleden dolayı  </a:t>
            </a:r>
          </a:p>
        </p:txBody>
      </p:sp>
      <p:sp>
        <p:nvSpPr>
          <p:cNvPr id="7" name="Yuvarlatılmış Dikdörtgen 2">
            <a:extLst>
              <a:ext uri="{FF2B5EF4-FFF2-40B4-BE49-F238E27FC236}">
                <a16:creationId xmlns:a16="http://schemas.microsoft.com/office/drawing/2014/main" id="{736FECFA-A71A-488C-867E-B20B90AC2BAF}"/>
              </a:ext>
            </a:extLst>
          </p:cNvPr>
          <p:cNvSpPr/>
          <p:nvPr/>
        </p:nvSpPr>
        <p:spPr>
          <a:xfrm>
            <a:off x="168812" y="4232037"/>
            <a:ext cx="5277394" cy="82396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Bizleri çok sevdiği için </a:t>
            </a:r>
          </a:p>
        </p:txBody>
      </p:sp>
      <p:sp>
        <p:nvSpPr>
          <p:cNvPr id="8" name="Yuvarlatılmış Dikdörtgen 2">
            <a:extLst>
              <a:ext uri="{FF2B5EF4-FFF2-40B4-BE49-F238E27FC236}">
                <a16:creationId xmlns:a16="http://schemas.microsoft.com/office/drawing/2014/main" id="{86C767E3-671F-46D5-BE58-4AB9C71FB145}"/>
              </a:ext>
            </a:extLst>
          </p:cNvPr>
          <p:cNvSpPr/>
          <p:nvPr/>
        </p:nvSpPr>
        <p:spPr>
          <a:xfrm>
            <a:off x="168812" y="5255294"/>
            <a:ext cx="11849017" cy="146203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Allah emrettiği için onu sevmeyi ve ona itaat etmeyi bir görev ve sorumluluk bilmeliyiz.</a:t>
            </a:r>
          </a:p>
        </p:txBody>
      </p:sp>
      <p:pic>
        <p:nvPicPr>
          <p:cNvPr id="2" name="Resim 1">
            <a:extLst>
              <a:ext uri="{FF2B5EF4-FFF2-40B4-BE49-F238E27FC236}">
                <a16:creationId xmlns:a16="http://schemas.microsoft.com/office/drawing/2014/main" id="{7E5AFA64-3970-480C-9B60-66D7893F93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87578" y="140676"/>
            <a:ext cx="6330251" cy="4915322"/>
          </a:xfrm>
          <a:prstGeom prst="rect">
            <a:avLst/>
          </a:prstGeom>
        </p:spPr>
      </p:pic>
    </p:spTree>
    <p:extLst>
      <p:ext uri="{BB962C8B-B14F-4D97-AF65-F5344CB8AC3E}">
        <p14:creationId xmlns:p14="http://schemas.microsoft.com/office/powerpoint/2010/main" val="35864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可能是包含下列内容的图片：‎上面的文字是“‎محمد صله وستام Andolsun ki içinizden size öyle bir Peygamber gelmiştir ki sizin sıkıntıya uğramanız ona ağır gelir. Çünkü O, size çok düşkündür, iman edenlere çok şefkatlidir, merhametlidir. Tevbe Suresi 128. Ayet‎”‎">
            <a:extLst>
              <a:ext uri="{FF2B5EF4-FFF2-40B4-BE49-F238E27FC236}">
                <a16:creationId xmlns:a16="http://schemas.microsoft.com/office/drawing/2014/main" id="{11DA699E-250D-44C6-AD36-425CE783EC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7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8A02067-6F8B-4A7B-AB83-5A868E4507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75971" y="2452320"/>
            <a:ext cx="7840058" cy="4119301"/>
          </a:xfrm>
          <a:prstGeom prst="rect">
            <a:avLst/>
          </a:prstGeom>
        </p:spPr>
      </p:pic>
      <p:sp>
        <p:nvSpPr>
          <p:cNvPr id="4" name="Yuvarlatılmış Dikdörtgen 2">
            <a:extLst>
              <a:ext uri="{FF2B5EF4-FFF2-40B4-BE49-F238E27FC236}">
                <a16:creationId xmlns:a16="http://schemas.microsoft.com/office/drawing/2014/main" id="{B513E4F0-23F6-4B60-84B5-68F0D5A1F41A}"/>
              </a:ext>
            </a:extLst>
          </p:cNvPr>
          <p:cNvSpPr/>
          <p:nvPr/>
        </p:nvSpPr>
        <p:spPr>
          <a:xfrm>
            <a:off x="413322" y="562708"/>
            <a:ext cx="11849017" cy="136155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O’na büyük bir sevgiyle bağlanmak boynumuzun borcudur. Çünkü </a:t>
            </a:r>
            <a:r>
              <a:rPr lang="tr-TR" sz="3600" dirty="0" err="1"/>
              <a:t>Allahu</a:t>
            </a:r>
            <a:r>
              <a:rPr lang="tr-TR" sz="3600" dirty="0"/>
              <a:t> </a:t>
            </a:r>
            <a:r>
              <a:rPr lang="tr-TR" sz="3600" dirty="0" err="1"/>
              <a:t>Teâla</a:t>
            </a:r>
            <a:r>
              <a:rPr lang="tr-TR" sz="3600" dirty="0"/>
              <a:t> diyor ki:</a:t>
            </a:r>
          </a:p>
        </p:txBody>
      </p:sp>
    </p:spTree>
    <p:extLst>
      <p:ext uri="{BB962C8B-B14F-4D97-AF65-F5344CB8AC3E}">
        <p14:creationId xmlns:p14="http://schemas.microsoft.com/office/powerpoint/2010/main" val="316825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5484572" y="1236372"/>
            <a:ext cx="6578638" cy="4570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Nefsim kudret elinde olan Allah’a yemin olsun ki; sizden biriniz, ben kendisine anasından, babasından, evladından ve bütün insanlardan daha sevimli olmadıkça </a:t>
            </a:r>
            <a:r>
              <a:rPr lang="tr-TR" sz="3600" dirty="0" err="1"/>
              <a:t>hakîkî</a:t>
            </a:r>
            <a:r>
              <a:rPr lang="tr-TR" sz="3600" dirty="0"/>
              <a:t> </a:t>
            </a:r>
            <a:r>
              <a:rPr lang="tr-TR" sz="3600" dirty="0" err="1"/>
              <a:t>mânâda</a:t>
            </a:r>
            <a:r>
              <a:rPr lang="tr-TR" sz="3600" dirty="0"/>
              <a:t> </a:t>
            </a:r>
            <a:r>
              <a:rPr lang="tr-TR" sz="3600" dirty="0" err="1"/>
              <a:t>îmân</a:t>
            </a:r>
            <a:r>
              <a:rPr lang="tr-TR" sz="3600" dirty="0"/>
              <a:t> etmiş olamaz. </a:t>
            </a:r>
          </a:p>
          <a:p>
            <a:pPr algn="ctr"/>
            <a:r>
              <a:rPr lang="tr-TR" sz="3600" dirty="0"/>
              <a:t>(</a:t>
            </a:r>
            <a:r>
              <a:rPr lang="tr-TR" sz="3600" dirty="0" err="1"/>
              <a:t>Buhârî</a:t>
            </a:r>
            <a:r>
              <a:rPr lang="tr-TR" sz="3600" dirty="0"/>
              <a:t>, </a:t>
            </a:r>
            <a:r>
              <a:rPr lang="tr-TR" sz="3600" dirty="0" err="1"/>
              <a:t>îmân</a:t>
            </a:r>
            <a:r>
              <a:rPr lang="tr-TR" sz="3600" dirty="0"/>
              <a:t>, 8)</a:t>
            </a:r>
          </a:p>
        </p:txBody>
      </p:sp>
      <p:pic>
        <p:nvPicPr>
          <p:cNvPr id="3" name="Resim 2"/>
          <p:cNvPicPr>
            <a:picLocks noChangeAspect="1"/>
          </p:cNvPicPr>
          <p:nvPr/>
        </p:nvPicPr>
        <p:blipFill>
          <a:blip r:embed="rId2"/>
          <a:stretch>
            <a:fillRect/>
          </a:stretch>
        </p:blipFill>
        <p:spPr>
          <a:xfrm>
            <a:off x="128790" y="1236372"/>
            <a:ext cx="5321440" cy="4570054"/>
          </a:xfrm>
          <a:prstGeom prst="rect">
            <a:avLst/>
          </a:prstGeom>
        </p:spPr>
      </p:pic>
    </p:spTree>
    <p:extLst>
      <p:ext uri="{BB962C8B-B14F-4D97-AF65-F5344CB8AC3E}">
        <p14:creationId xmlns:p14="http://schemas.microsoft.com/office/powerpoint/2010/main" val="11120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BA94F34-703D-4035-8E93-4FE2D0B5A6F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042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E193997-53C4-4893-B8F2-64448B088DAC}"/>
              </a:ext>
            </a:extLst>
          </p:cNvPr>
          <p:cNvSpPr txBox="1"/>
          <p:nvPr/>
        </p:nvSpPr>
        <p:spPr>
          <a:xfrm>
            <a:off x="3048838" y="12560"/>
            <a:ext cx="6094324" cy="369332"/>
          </a:xfrm>
          <a:prstGeom prst="rect">
            <a:avLst/>
          </a:prstGeom>
          <a:noFill/>
        </p:spPr>
        <p:txBody>
          <a:bodyPr wrap="square">
            <a:spAutoFit/>
          </a:bodyPr>
          <a:lstStyle/>
          <a:p>
            <a:r>
              <a:rPr lang="tr-TR" dirty="0"/>
              <a:t>https://www.youtube.com/watch?v=pXf5x8R0Qxc</a:t>
            </a:r>
          </a:p>
        </p:txBody>
      </p:sp>
      <p:pic>
        <p:nvPicPr>
          <p:cNvPr id="2" name="Çevrimiçi Medya 1" title="İmanın tadı nasıl alınır">
            <a:hlinkClick r:id="" action="ppaction://media"/>
            <a:extLst>
              <a:ext uri="{FF2B5EF4-FFF2-40B4-BE49-F238E27FC236}">
                <a16:creationId xmlns:a16="http://schemas.microsoft.com/office/drawing/2014/main" id="{F1CC9400-B20D-4DBD-AB90-2C3245CA40BE}"/>
              </a:ext>
            </a:extLst>
          </p:cNvPr>
          <p:cNvPicPr>
            <a:picLocks noRot="1" noChangeAspect="1"/>
          </p:cNvPicPr>
          <p:nvPr>
            <a:videoFile r:link="rId1"/>
          </p:nvPr>
        </p:nvPicPr>
        <p:blipFill>
          <a:blip r:embed="rId3"/>
          <a:stretch>
            <a:fillRect/>
          </a:stretch>
        </p:blipFill>
        <p:spPr>
          <a:xfrm>
            <a:off x="363255" y="381892"/>
            <a:ext cx="11462138" cy="6476108"/>
          </a:xfrm>
          <a:prstGeom prst="rect">
            <a:avLst/>
          </a:prstGeom>
        </p:spPr>
      </p:pic>
    </p:spTree>
    <p:extLst>
      <p:ext uri="{BB962C8B-B14F-4D97-AF65-F5344CB8AC3E}">
        <p14:creationId xmlns:p14="http://schemas.microsoft.com/office/powerpoint/2010/main" val="398861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9059</TotalTime>
  <Words>489</Words>
  <Application>Microsoft Office PowerPoint</Application>
  <PresentationFormat>Geniş ekran</PresentationFormat>
  <Paragraphs>49</Paragraphs>
  <Slides>31</Slides>
  <Notes>0</Notes>
  <HiddenSlides>0</HiddenSlides>
  <MMClips>4</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Calibri</vt:lpstr>
      <vt:lpstr>Gill Sans MT</vt:lpstr>
      <vt:lpstr>Shaikh Hamdullah Mushaf</vt:lpstr>
      <vt:lpstr>Wingdings 2</vt:lpstr>
      <vt:lpstr>Kar Payı</vt:lpstr>
      <vt:lpstr>Hz. Muhammed'e Bağlılık ve İtaat</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589</cp:revision>
  <dcterms:created xsi:type="dcterms:W3CDTF">2019-07-15T06:01:13Z</dcterms:created>
  <dcterms:modified xsi:type="dcterms:W3CDTF">2021-08-25T12:31:23Z</dcterms:modified>
</cp:coreProperties>
</file>