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783" r:id="rId2"/>
    <p:sldId id="308" r:id="rId3"/>
    <p:sldId id="315" r:id="rId4"/>
    <p:sldId id="671" r:id="rId5"/>
    <p:sldId id="776" r:id="rId6"/>
    <p:sldId id="710" r:id="rId7"/>
    <p:sldId id="765" r:id="rId8"/>
    <p:sldId id="732" r:id="rId9"/>
    <p:sldId id="767" r:id="rId10"/>
    <p:sldId id="768" r:id="rId11"/>
    <p:sldId id="769" r:id="rId12"/>
    <p:sldId id="766" r:id="rId13"/>
    <p:sldId id="763" r:id="rId14"/>
    <p:sldId id="770" r:id="rId15"/>
    <p:sldId id="785" r:id="rId16"/>
    <p:sldId id="772" r:id="rId17"/>
    <p:sldId id="774" r:id="rId18"/>
    <p:sldId id="773" r:id="rId19"/>
    <p:sldId id="771" r:id="rId20"/>
    <p:sldId id="775" r:id="rId21"/>
    <p:sldId id="777" r:id="rId22"/>
    <p:sldId id="764" r:id="rId23"/>
    <p:sldId id="760" r:id="rId24"/>
    <p:sldId id="778" r:id="rId25"/>
    <p:sldId id="784" r:id="rId26"/>
    <p:sldId id="780" r:id="rId27"/>
    <p:sldId id="781" r:id="rId28"/>
    <p:sldId id="782" r:id="rId29"/>
    <p:sldId id="260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662BE-EF39-4346-9E63-5ACF01BD554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8F8E695-AB29-433B-B695-917F2B313CD3}">
      <dgm:prSet phldrT="[Metin]"/>
      <dgm:spPr/>
      <dgm:t>
        <a:bodyPr/>
        <a:lstStyle/>
        <a:p>
          <a:r>
            <a:rPr lang="tr-TR" dirty="0"/>
            <a:t>HİDAYET</a:t>
          </a:r>
        </a:p>
      </dgm:t>
    </dgm:pt>
    <dgm:pt modelId="{4AFD0F94-13D3-4B48-B005-06ED054B47A2}" type="parTrans" cxnId="{9CCC2842-E0C7-44D1-9C2C-697494FAF2C0}">
      <dgm:prSet/>
      <dgm:spPr/>
      <dgm:t>
        <a:bodyPr/>
        <a:lstStyle/>
        <a:p>
          <a:endParaRPr lang="tr-TR"/>
        </a:p>
      </dgm:t>
    </dgm:pt>
    <dgm:pt modelId="{2BA6027B-F7FA-4D94-9274-1583355D3EBA}" type="sibTrans" cxnId="{9CCC2842-E0C7-44D1-9C2C-697494FAF2C0}">
      <dgm:prSet/>
      <dgm:spPr/>
      <dgm:t>
        <a:bodyPr/>
        <a:lstStyle/>
        <a:p>
          <a:endParaRPr lang="tr-TR"/>
        </a:p>
      </dgm:t>
    </dgm:pt>
    <dgm:pt modelId="{D0296693-8D5B-4011-A404-D5011A4C5F37}">
      <dgm:prSet phldrT="[Metin]" custT="1"/>
      <dgm:spPr/>
      <dgm:t>
        <a:bodyPr/>
        <a:lstStyle/>
        <a:p>
          <a:r>
            <a:rPr lang="tr-TR" sz="2000" dirty="0"/>
            <a:t>Yol göstermek</a:t>
          </a:r>
        </a:p>
      </dgm:t>
    </dgm:pt>
    <dgm:pt modelId="{3DF2F541-420E-452A-A8CC-C9486713E16F}" type="parTrans" cxnId="{4E8A25CF-7984-4FA7-9648-3435911DD0DE}">
      <dgm:prSet/>
      <dgm:spPr/>
      <dgm:t>
        <a:bodyPr/>
        <a:lstStyle/>
        <a:p>
          <a:endParaRPr lang="tr-TR"/>
        </a:p>
      </dgm:t>
    </dgm:pt>
    <dgm:pt modelId="{BD189500-5D4F-4EF0-BF10-C3627CDAE62F}" type="sibTrans" cxnId="{4E8A25CF-7984-4FA7-9648-3435911DD0DE}">
      <dgm:prSet/>
      <dgm:spPr/>
      <dgm:t>
        <a:bodyPr/>
        <a:lstStyle/>
        <a:p>
          <a:endParaRPr lang="tr-TR"/>
        </a:p>
      </dgm:t>
    </dgm:pt>
    <dgm:pt modelId="{FB28F3D8-C1E7-4162-BEB1-552A2E6CDF20}">
      <dgm:prSet phldrT="[Metin]"/>
      <dgm:spPr/>
      <dgm:t>
        <a:bodyPr/>
        <a:lstStyle/>
        <a:p>
          <a:r>
            <a:rPr lang="tr-TR" dirty="0"/>
            <a:t>Doğru yola iletmek</a:t>
          </a:r>
        </a:p>
      </dgm:t>
    </dgm:pt>
    <dgm:pt modelId="{678E966B-03C4-462C-97E6-45FE437F129C}" type="parTrans" cxnId="{79C47B8A-E378-40A5-B159-2B7D07EBC9BB}">
      <dgm:prSet/>
      <dgm:spPr/>
      <dgm:t>
        <a:bodyPr/>
        <a:lstStyle/>
        <a:p>
          <a:endParaRPr lang="tr-TR"/>
        </a:p>
      </dgm:t>
    </dgm:pt>
    <dgm:pt modelId="{980D4427-711F-4575-8E4E-CD819E2D88F1}" type="sibTrans" cxnId="{79C47B8A-E378-40A5-B159-2B7D07EBC9BB}">
      <dgm:prSet/>
      <dgm:spPr/>
      <dgm:t>
        <a:bodyPr/>
        <a:lstStyle/>
        <a:p>
          <a:endParaRPr lang="tr-TR"/>
        </a:p>
      </dgm:t>
    </dgm:pt>
    <dgm:pt modelId="{D3FF6809-99EC-4E05-8237-2495E4799B96}">
      <dgm:prSet phldrT="[Metin]"/>
      <dgm:spPr/>
      <dgm:t>
        <a:bodyPr/>
        <a:lstStyle/>
        <a:p>
          <a:r>
            <a:rPr lang="tr-TR" dirty="0"/>
            <a:t>Gerçeğe ulaştırmak</a:t>
          </a:r>
        </a:p>
      </dgm:t>
    </dgm:pt>
    <dgm:pt modelId="{9959F88A-4004-493E-A158-8CA46C981ED8}" type="parTrans" cxnId="{A59EBD10-9E06-4A78-B13F-F5E3870BB235}">
      <dgm:prSet/>
      <dgm:spPr/>
      <dgm:t>
        <a:bodyPr/>
        <a:lstStyle/>
        <a:p>
          <a:endParaRPr lang="tr-TR"/>
        </a:p>
      </dgm:t>
    </dgm:pt>
    <dgm:pt modelId="{29EB55DC-B16C-42B3-AF3C-D9CB39BA94D6}" type="sibTrans" cxnId="{A59EBD10-9E06-4A78-B13F-F5E3870BB235}">
      <dgm:prSet/>
      <dgm:spPr/>
      <dgm:t>
        <a:bodyPr/>
        <a:lstStyle/>
        <a:p>
          <a:endParaRPr lang="tr-TR"/>
        </a:p>
      </dgm:t>
    </dgm:pt>
    <dgm:pt modelId="{C3C8C1BA-6932-4270-A54B-89741BFCA648}">
      <dgm:prSet phldrT="[Metin]"/>
      <dgm:spPr/>
      <dgm:t>
        <a:bodyPr/>
        <a:lstStyle/>
        <a:p>
          <a:r>
            <a:rPr lang="tr-TR" dirty="0"/>
            <a:t>Doğru yola gitmek</a:t>
          </a:r>
        </a:p>
      </dgm:t>
    </dgm:pt>
    <dgm:pt modelId="{89094CDE-EFC2-45BD-8AB5-29E5435BEFA8}" type="parTrans" cxnId="{5C7DC8DC-735B-4875-8C47-FDA344F7D67D}">
      <dgm:prSet/>
      <dgm:spPr/>
      <dgm:t>
        <a:bodyPr/>
        <a:lstStyle/>
        <a:p>
          <a:endParaRPr lang="tr-TR"/>
        </a:p>
      </dgm:t>
    </dgm:pt>
    <dgm:pt modelId="{3020683C-D72A-4435-A3C5-BF5C32FA34F8}" type="sibTrans" cxnId="{5C7DC8DC-735B-4875-8C47-FDA344F7D67D}">
      <dgm:prSet/>
      <dgm:spPr/>
      <dgm:t>
        <a:bodyPr/>
        <a:lstStyle/>
        <a:p>
          <a:endParaRPr lang="tr-TR"/>
        </a:p>
      </dgm:t>
    </dgm:pt>
    <dgm:pt modelId="{41F6EAC2-FDAE-4EE2-A3D9-30A6A8A2B810}">
      <dgm:prSet/>
      <dgm:spPr/>
      <dgm:t>
        <a:bodyPr/>
        <a:lstStyle/>
        <a:p>
          <a:r>
            <a:rPr lang="tr-TR" dirty="0"/>
            <a:t>Doğru yolu bulmak</a:t>
          </a:r>
        </a:p>
      </dgm:t>
    </dgm:pt>
    <dgm:pt modelId="{40D6A633-2AEA-4EED-A6F9-4FFB9AC3BAB8}" type="parTrans" cxnId="{D2776464-FB06-412C-B674-4FC13F0A3299}">
      <dgm:prSet/>
      <dgm:spPr/>
      <dgm:t>
        <a:bodyPr/>
        <a:lstStyle/>
        <a:p>
          <a:endParaRPr lang="tr-TR"/>
        </a:p>
      </dgm:t>
    </dgm:pt>
    <dgm:pt modelId="{1595596B-1732-444D-B6B4-D23E17EC4D20}" type="sibTrans" cxnId="{D2776464-FB06-412C-B674-4FC13F0A3299}">
      <dgm:prSet/>
      <dgm:spPr/>
      <dgm:t>
        <a:bodyPr/>
        <a:lstStyle/>
        <a:p>
          <a:endParaRPr lang="tr-TR"/>
        </a:p>
      </dgm:t>
    </dgm:pt>
    <dgm:pt modelId="{6C6224CB-8294-4127-823D-29DE58E7BC80}">
      <dgm:prSet/>
      <dgm:spPr/>
      <dgm:t>
        <a:bodyPr/>
        <a:lstStyle/>
        <a:p>
          <a:r>
            <a:rPr lang="tr-TR" dirty="0"/>
            <a:t>Hak ve doğru olanı benimsemek</a:t>
          </a:r>
        </a:p>
      </dgm:t>
    </dgm:pt>
    <dgm:pt modelId="{FF90EC54-C65B-42B6-814F-F34D1A681F36}" type="parTrans" cxnId="{78387E24-20EE-4477-A9F4-435D81D1E2F0}">
      <dgm:prSet/>
      <dgm:spPr/>
      <dgm:t>
        <a:bodyPr/>
        <a:lstStyle/>
        <a:p>
          <a:endParaRPr lang="tr-TR"/>
        </a:p>
      </dgm:t>
    </dgm:pt>
    <dgm:pt modelId="{CA252E4A-9833-45A1-895C-36CC46B990B0}" type="sibTrans" cxnId="{78387E24-20EE-4477-A9F4-435D81D1E2F0}">
      <dgm:prSet/>
      <dgm:spPr/>
      <dgm:t>
        <a:bodyPr/>
        <a:lstStyle/>
        <a:p>
          <a:endParaRPr lang="tr-TR"/>
        </a:p>
      </dgm:t>
    </dgm:pt>
    <dgm:pt modelId="{18211D3C-E9BE-4A12-A60E-8F9C5457F4D9}" type="pres">
      <dgm:prSet presAssocID="{CA6662BE-EF39-4346-9E63-5ACF01BD554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FF0808-F8BD-4138-BB89-2E024464376F}" type="pres">
      <dgm:prSet presAssocID="{78F8E695-AB29-433B-B695-917F2B313CD3}" presName="centerShape" presStyleLbl="node0" presStyleIdx="0" presStyleCnt="1" custScaleX="125567" custScaleY="103589"/>
      <dgm:spPr/>
    </dgm:pt>
    <dgm:pt modelId="{133A8BAF-435F-4E53-B4F5-5A85776233AE}" type="pres">
      <dgm:prSet presAssocID="{3DF2F541-420E-452A-A8CC-C9486713E16F}" presName="parTrans" presStyleLbl="sibTrans2D1" presStyleIdx="0" presStyleCnt="6" custScaleX="125567" custScaleY="103589"/>
      <dgm:spPr/>
    </dgm:pt>
    <dgm:pt modelId="{43B3090B-C351-43CA-9DD8-59FD607E707D}" type="pres">
      <dgm:prSet presAssocID="{3DF2F541-420E-452A-A8CC-C9486713E16F}" presName="connectorText" presStyleLbl="sibTrans2D1" presStyleIdx="0" presStyleCnt="6"/>
      <dgm:spPr/>
    </dgm:pt>
    <dgm:pt modelId="{65ABC794-8F47-4067-B4F0-D4DD217B87C5}" type="pres">
      <dgm:prSet presAssocID="{D0296693-8D5B-4011-A404-D5011A4C5F37}" presName="node" presStyleLbl="node1" presStyleIdx="0" presStyleCnt="6" custScaleX="125567" custScaleY="103589">
        <dgm:presLayoutVars>
          <dgm:bulletEnabled val="1"/>
        </dgm:presLayoutVars>
      </dgm:prSet>
      <dgm:spPr/>
    </dgm:pt>
    <dgm:pt modelId="{85A4643B-F7EF-4E47-9320-F7C52F2FC66F}" type="pres">
      <dgm:prSet presAssocID="{678E966B-03C4-462C-97E6-45FE437F129C}" presName="parTrans" presStyleLbl="sibTrans2D1" presStyleIdx="1" presStyleCnt="6" custScaleX="125567" custScaleY="103589"/>
      <dgm:spPr/>
    </dgm:pt>
    <dgm:pt modelId="{E7F24D8E-F875-4E28-8AC1-5B980CEA58F6}" type="pres">
      <dgm:prSet presAssocID="{678E966B-03C4-462C-97E6-45FE437F129C}" presName="connectorText" presStyleLbl="sibTrans2D1" presStyleIdx="1" presStyleCnt="6"/>
      <dgm:spPr/>
    </dgm:pt>
    <dgm:pt modelId="{DF01F681-6966-49C5-BF46-282CFB7FE836}" type="pres">
      <dgm:prSet presAssocID="{FB28F3D8-C1E7-4162-BEB1-552A2E6CDF20}" presName="node" presStyleLbl="node1" presStyleIdx="1" presStyleCnt="6" custScaleX="125567" custScaleY="103589" custRadScaleRad="109183" custRadScaleInc="-4292">
        <dgm:presLayoutVars>
          <dgm:bulletEnabled val="1"/>
        </dgm:presLayoutVars>
      </dgm:prSet>
      <dgm:spPr/>
    </dgm:pt>
    <dgm:pt modelId="{1B2CDD45-CF38-42C6-9A6B-144451F0412E}" type="pres">
      <dgm:prSet presAssocID="{9959F88A-4004-493E-A158-8CA46C981ED8}" presName="parTrans" presStyleLbl="sibTrans2D1" presStyleIdx="2" presStyleCnt="6" custScaleX="125567" custScaleY="103589"/>
      <dgm:spPr/>
    </dgm:pt>
    <dgm:pt modelId="{078B4757-EAC1-4458-BC17-259D856A054F}" type="pres">
      <dgm:prSet presAssocID="{9959F88A-4004-493E-A158-8CA46C981ED8}" presName="connectorText" presStyleLbl="sibTrans2D1" presStyleIdx="2" presStyleCnt="6"/>
      <dgm:spPr/>
    </dgm:pt>
    <dgm:pt modelId="{AF5FDDF8-2C46-4823-A97A-78387DF72042}" type="pres">
      <dgm:prSet presAssocID="{D3FF6809-99EC-4E05-8237-2495E4799B96}" presName="node" presStyleLbl="node1" presStyleIdx="2" presStyleCnt="6" custScaleX="125567" custScaleY="103589" custRadScaleRad="113802" custRadScaleInc="-4986">
        <dgm:presLayoutVars>
          <dgm:bulletEnabled val="1"/>
        </dgm:presLayoutVars>
      </dgm:prSet>
      <dgm:spPr/>
    </dgm:pt>
    <dgm:pt modelId="{08A83EDB-BC35-429A-A578-3B6F3F312562}" type="pres">
      <dgm:prSet presAssocID="{89094CDE-EFC2-45BD-8AB5-29E5435BEFA8}" presName="parTrans" presStyleLbl="sibTrans2D1" presStyleIdx="3" presStyleCnt="6" custScaleX="125567" custScaleY="103589"/>
      <dgm:spPr/>
    </dgm:pt>
    <dgm:pt modelId="{72C7E4D6-B674-4790-AA9A-4C71F3DE057C}" type="pres">
      <dgm:prSet presAssocID="{89094CDE-EFC2-45BD-8AB5-29E5435BEFA8}" presName="connectorText" presStyleLbl="sibTrans2D1" presStyleIdx="3" presStyleCnt="6"/>
      <dgm:spPr/>
    </dgm:pt>
    <dgm:pt modelId="{D5A46912-D7B3-4DD8-8761-9B09A15BD22F}" type="pres">
      <dgm:prSet presAssocID="{C3C8C1BA-6932-4270-A54B-89741BFCA648}" presName="node" presStyleLbl="node1" presStyleIdx="3" presStyleCnt="6" custScaleX="125567" custScaleY="103589">
        <dgm:presLayoutVars>
          <dgm:bulletEnabled val="1"/>
        </dgm:presLayoutVars>
      </dgm:prSet>
      <dgm:spPr/>
    </dgm:pt>
    <dgm:pt modelId="{D9335507-D6A9-4CFD-8B98-A7AEB4EFD666}" type="pres">
      <dgm:prSet presAssocID="{40D6A633-2AEA-4EED-A6F9-4FFB9AC3BAB8}" presName="parTrans" presStyleLbl="sibTrans2D1" presStyleIdx="4" presStyleCnt="6" custScaleX="125567" custScaleY="103589"/>
      <dgm:spPr/>
    </dgm:pt>
    <dgm:pt modelId="{A37F36D6-BDCD-494C-ABC6-1FD7552B2B6C}" type="pres">
      <dgm:prSet presAssocID="{40D6A633-2AEA-4EED-A6F9-4FFB9AC3BAB8}" presName="connectorText" presStyleLbl="sibTrans2D1" presStyleIdx="4" presStyleCnt="6"/>
      <dgm:spPr/>
    </dgm:pt>
    <dgm:pt modelId="{08EC6C47-B0D7-48AB-8541-BDE3CF507822}" type="pres">
      <dgm:prSet presAssocID="{41F6EAC2-FDAE-4EE2-A3D9-30A6A8A2B810}" presName="node" presStyleLbl="node1" presStyleIdx="4" presStyleCnt="6" custScaleX="125567" custScaleY="103589" custRadScaleRad="113041" custRadScaleInc="-4116">
        <dgm:presLayoutVars>
          <dgm:bulletEnabled val="1"/>
        </dgm:presLayoutVars>
      </dgm:prSet>
      <dgm:spPr/>
    </dgm:pt>
    <dgm:pt modelId="{6D979009-B494-4BF1-84A0-A858D0E7EDE4}" type="pres">
      <dgm:prSet presAssocID="{FF90EC54-C65B-42B6-814F-F34D1A681F36}" presName="parTrans" presStyleLbl="sibTrans2D1" presStyleIdx="5" presStyleCnt="6" custScaleX="125567" custScaleY="103589"/>
      <dgm:spPr/>
    </dgm:pt>
    <dgm:pt modelId="{301E5263-6685-4DD0-82DA-5C99957C89A5}" type="pres">
      <dgm:prSet presAssocID="{FF90EC54-C65B-42B6-814F-F34D1A681F36}" presName="connectorText" presStyleLbl="sibTrans2D1" presStyleIdx="5" presStyleCnt="6"/>
      <dgm:spPr/>
    </dgm:pt>
    <dgm:pt modelId="{DA4935D9-C3AB-4886-B3B7-6E317DBC43BE}" type="pres">
      <dgm:prSet presAssocID="{6C6224CB-8294-4127-823D-29DE58E7BC80}" presName="node" presStyleLbl="node1" presStyleIdx="5" presStyleCnt="6" custScaleX="125567" custScaleY="103589" custRadScaleRad="117338" custRadScaleInc="-996">
        <dgm:presLayoutVars>
          <dgm:bulletEnabled val="1"/>
        </dgm:presLayoutVars>
      </dgm:prSet>
      <dgm:spPr/>
    </dgm:pt>
  </dgm:ptLst>
  <dgm:cxnLst>
    <dgm:cxn modelId="{A29F0D08-D61B-4723-9E6B-3845526CD0EB}" type="presOf" srcId="{41F6EAC2-FDAE-4EE2-A3D9-30A6A8A2B810}" destId="{08EC6C47-B0D7-48AB-8541-BDE3CF507822}" srcOrd="0" destOrd="0" presId="urn:microsoft.com/office/officeart/2005/8/layout/radial5"/>
    <dgm:cxn modelId="{A59EBD10-9E06-4A78-B13F-F5E3870BB235}" srcId="{78F8E695-AB29-433B-B695-917F2B313CD3}" destId="{D3FF6809-99EC-4E05-8237-2495E4799B96}" srcOrd="2" destOrd="0" parTransId="{9959F88A-4004-493E-A158-8CA46C981ED8}" sibTransId="{29EB55DC-B16C-42B3-AF3C-D9CB39BA94D6}"/>
    <dgm:cxn modelId="{9C6B6B1F-2FCF-4C14-B93D-CCF0A2093755}" type="presOf" srcId="{CA6662BE-EF39-4346-9E63-5ACF01BD5541}" destId="{18211D3C-E9BE-4A12-A60E-8F9C5457F4D9}" srcOrd="0" destOrd="0" presId="urn:microsoft.com/office/officeart/2005/8/layout/radial5"/>
    <dgm:cxn modelId="{78387E24-20EE-4477-A9F4-435D81D1E2F0}" srcId="{78F8E695-AB29-433B-B695-917F2B313CD3}" destId="{6C6224CB-8294-4127-823D-29DE58E7BC80}" srcOrd="5" destOrd="0" parTransId="{FF90EC54-C65B-42B6-814F-F34D1A681F36}" sibTransId="{CA252E4A-9833-45A1-895C-36CC46B990B0}"/>
    <dgm:cxn modelId="{E183E72D-5541-4DF9-AA87-BA8CDEF837A4}" type="presOf" srcId="{78F8E695-AB29-433B-B695-917F2B313CD3}" destId="{3EFF0808-F8BD-4138-BB89-2E024464376F}" srcOrd="0" destOrd="0" presId="urn:microsoft.com/office/officeart/2005/8/layout/radial5"/>
    <dgm:cxn modelId="{4276A030-FC98-4394-898F-18D0245C6684}" type="presOf" srcId="{9959F88A-4004-493E-A158-8CA46C981ED8}" destId="{078B4757-EAC1-4458-BC17-259D856A054F}" srcOrd="1" destOrd="0" presId="urn:microsoft.com/office/officeart/2005/8/layout/radial5"/>
    <dgm:cxn modelId="{85FD4E35-21DC-4529-8A41-D9D069BF83FD}" type="presOf" srcId="{FF90EC54-C65B-42B6-814F-F34D1A681F36}" destId="{6D979009-B494-4BF1-84A0-A858D0E7EDE4}" srcOrd="0" destOrd="0" presId="urn:microsoft.com/office/officeart/2005/8/layout/radial5"/>
    <dgm:cxn modelId="{753BC237-5697-4F26-9744-60A652235E1B}" type="presOf" srcId="{40D6A633-2AEA-4EED-A6F9-4FFB9AC3BAB8}" destId="{D9335507-D6A9-4CFD-8B98-A7AEB4EFD666}" srcOrd="0" destOrd="0" presId="urn:microsoft.com/office/officeart/2005/8/layout/radial5"/>
    <dgm:cxn modelId="{9CCC2842-E0C7-44D1-9C2C-697494FAF2C0}" srcId="{CA6662BE-EF39-4346-9E63-5ACF01BD5541}" destId="{78F8E695-AB29-433B-B695-917F2B313CD3}" srcOrd="0" destOrd="0" parTransId="{4AFD0F94-13D3-4B48-B005-06ED054B47A2}" sibTransId="{2BA6027B-F7FA-4D94-9274-1583355D3EBA}"/>
    <dgm:cxn modelId="{E8FD5442-04B7-4162-9B65-DB0CC0E3CB58}" type="presOf" srcId="{89094CDE-EFC2-45BD-8AB5-29E5435BEFA8}" destId="{08A83EDB-BC35-429A-A578-3B6F3F312562}" srcOrd="0" destOrd="0" presId="urn:microsoft.com/office/officeart/2005/8/layout/radial5"/>
    <dgm:cxn modelId="{D1B2E262-4526-43A3-9058-4E20009DDC9B}" type="presOf" srcId="{D0296693-8D5B-4011-A404-D5011A4C5F37}" destId="{65ABC794-8F47-4067-B4F0-D4DD217B87C5}" srcOrd="0" destOrd="0" presId="urn:microsoft.com/office/officeart/2005/8/layout/radial5"/>
    <dgm:cxn modelId="{57412264-10BF-42D5-86C6-C531D3734C4E}" type="presOf" srcId="{C3C8C1BA-6932-4270-A54B-89741BFCA648}" destId="{D5A46912-D7B3-4DD8-8761-9B09A15BD22F}" srcOrd="0" destOrd="0" presId="urn:microsoft.com/office/officeart/2005/8/layout/radial5"/>
    <dgm:cxn modelId="{D2776464-FB06-412C-B674-4FC13F0A3299}" srcId="{78F8E695-AB29-433B-B695-917F2B313CD3}" destId="{41F6EAC2-FDAE-4EE2-A3D9-30A6A8A2B810}" srcOrd="4" destOrd="0" parTransId="{40D6A633-2AEA-4EED-A6F9-4FFB9AC3BAB8}" sibTransId="{1595596B-1732-444D-B6B4-D23E17EC4D20}"/>
    <dgm:cxn modelId="{256F994B-4AA3-438A-AD26-B36AD6068F4B}" type="presOf" srcId="{FB28F3D8-C1E7-4162-BEB1-552A2E6CDF20}" destId="{DF01F681-6966-49C5-BF46-282CFB7FE836}" srcOrd="0" destOrd="0" presId="urn:microsoft.com/office/officeart/2005/8/layout/radial5"/>
    <dgm:cxn modelId="{32886B4C-BA36-40FF-B4E2-A140E487353D}" type="presOf" srcId="{FF90EC54-C65B-42B6-814F-F34D1A681F36}" destId="{301E5263-6685-4DD0-82DA-5C99957C89A5}" srcOrd="1" destOrd="0" presId="urn:microsoft.com/office/officeart/2005/8/layout/radial5"/>
    <dgm:cxn modelId="{AF10E76D-9450-4A6C-8907-95EDD21851DC}" type="presOf" srcId="{3DF2F541-420E-452A-A8CC-C9486713E16F}" destId="{43B3090B-C351-43CA-9DD8-59FD607E707D}" srcOrd="1" destOrd="0" presId="urn:microsoft.com/office/officeart/2005/8/layout/radial5"/>
    <dgm:cxn modelId="{E8F1E973-92EE-42C7-B746-D816FEF484A6}" type="presOf" srcId="{678E966B-03C4-462C-97E6-45FE437F129C}" destId="{E7F24D8E-F875-4E28-8AC1-5B980CEA58F6}" srcOrd="1" destOrd="0" presId="urn:microsoft.com/office/officeart/2005/8/layout/radial5"/>
    <dgm:cxn modelId="{79C47B8A-E378-40A5-B159-2B7D07EBC9BB}" srcId="{78F8E695-AB29-433B-B695-917F2B313CD3}" destId="{FB28F3D8-C1E7-4162-BEB1-552A2E6CDF20}" srcOrd="1" destOrd="0" parTransId="{678E966B-03C4-462C-97E6-45FE437F129C}" sibTransId="{980D4427-711F-4575-8E4E-CD819E2D88F1}"/>
    <dgm:cxn modelId="{0296E8B9-DFA7-4CCB-9355-44ACDA0E5AFE}" type="presOf" srcId="{6C6224CB-8294-4127-823D-29DE58E7BC80}" destId="{DA4935D9-C3AB-4886-B3B7-6E317DBC43BE}" srcOrd="0" destOrd="0" presId="urn:microsoft.com/office/officeart/2005/8/layout/radial5"/>
    <dgm:cxn modelId="{246449C4-F295-426F-921F-1209FBB0071E}" type="presOf" srcId="{9959F88A-4004-493E-A158-8CA46C981ED8}" destId="{1B2CDD45-CF38-42C6-9A6B-144451F0412E}" srcOrd="0" destOrd="0" presId="urn:microsoft.com/office/officeart/2005/8/layout/radial5"/>
    <dgm:cxn modelId="{A10ECECA-065E-480F-ACF8-E1668FB30098}" type="presOf" srcId="{3DF2F541-420E-452A-A8CC-C9486713E16F}" destId="{133A8BAF-435F-4E53-B4F5-5A85776233AE}" srcOrd="0" destOrd="0" presId="urn:microsoft.com/office/officeart/2005/8/layout/radial5"/>
    <dgm:cxn modelId="{4E8A25CF-7984-4FA7-9648-3435911DD0DE}" srcId="{78F8E695-AB29-433B-B695-917F2B313CD3}" destId="{D0296693-8D5B-4011-A404-D5011A4C5F37}" srcOrd="0" destOrd="0" parTransId="{3DF2F541-420E-452A-A8CC-C9486713E16F}" sibTransId="{BD189500-5D4F-4EF0-BF10-C3627CDAE62F}"/>
    <dgm:cxn modelId="{5C7DC8DC-735B-4875-8C47-FDA344F7D67D}" srcId="{78F8E695-AB29-433B-B695-917F2B313CD3}" destId="{C3C8C1BA-6932-4270-A54B-89741BFCA648}" srcOrd="3" destOrd="0" parTransId="{89094CDE-EFC2-45BD-8AB5-29E5435BEFA8}" sibTransId="{3020683C-D72A-4435-A3C5-BF5C32FA34F8}"/>
    <dgm:cxn modelId="{FD5E46EA-B440-4F74-96E3-C5C16CC902D2}" type="presOf" srcId="{D3FF6809-99EC-4E05-8237-2495E4799B96}" destId="{AF5FDDF8-2C46-4823-A97A-78387DF72042}" srcOrd="0" destOrd="0" presId="urn:microsoft.com/office/officeart/2005/8/layout/radial5"/>
    <dgm:cxn modelId="{FDD916F9-120F-49BA-8D1B-06CF051739EC}" type="presOf" srcId="{89094CDE-EFC2-45BD-8AB5-29E5435BEFA8}" destId="{72C7E4D6-B674-4790-AA9A-4C71F3DE057C}" srcOrd="1" destOrd="0" presId="urn:microsoft.com/office/officeart/2005/8/layout/radial5"/>
    <dgm:cxn modelId="{E47349FB-0C14-4BD2-834B-0605BAB499DB}" type="presOf" srcId="{40D6A633-2AEA-4EED-A6F9-4FFB9AC3BAB8}" destId="{A37F36D6-BDCD-494C-ABC6-1FD7552B2B6C}" srcOrd="1" destOrd="0" presId="urn:microsoft.com/office/officeart/2005/8/layout/radial5"/>
    <dgm:cxn modelId="{06490EFD-FA70-415B-B5E0-332566C31E8F}" type="presOf" srcId="{678E966B-03C4-462C-97E6-45FE437F129C}" destId="{85A4643B-F7EF-4E47-9320-F7C52F2FC66F}" srcOrd="0" destOrd="0" presId="urn:microsoft.com/office/officeart/2005/8/layout/radial5"/>
    <dgm:cxn modelId="{59AE7140-9ECF-4FAB-8CCF-9232E26ECA80}" type="presParOf" srcId="{18211D3C-E9BE-4A12-A60E-8F9C5457F4D9}" destId="{3EFF0808-F8BD-4138-BB89-2E024464376F}" srcOrd="0" destOrd="0" presId="urn:microsoft.com/office/officeart/2005/8/layout/radial5"/>
    <dgm:cxn modelId="{001C6724-5448-4E8D-9C34-D3828F8E08D7}" type="presParOf" srcId="{18211D3C-E9BE-4A12-A60E-8F9C5457F4D9}" destId="{133A8BAF-435F-4E53-B4F5-5A85776233AE}" srcOrd="1" destOrd="0" presId="urn:microsoft.com/office/officeart/2005/8/layout/radial5"/>
    <dgm:cxn modelId="{A9C50E22-36B9-41C8-A1BD-D45EE54155C6}" type="presParOf" srcId="{133A8BAF-435F-4E53-B4F5-5A85776233AE}" destId="{43B3090B-C351-43CA-9DD8-59FD607E707D}" srcOrd="0" destOrd="0" presId="urn:microsoft.com/office/officeart/2005/8/layout/radial5"/>
    <dgm:cxn modelId="{A15EF0D5-EA7F-4EA6-B01F-B116DFF7F93A}" type="presParOf" srcId="{18211D3C-E9BE-4A12-A60E-8F9C5457F4D9}" destId="{65ABC794-8F47-4067-B4F0-D4DD217B87C5}" srcOrd="2" destOrd="0" presId="urn:microsoft.com/office/officeart/2005/8/layout/radial5"/>
    <dgm:cxn modelId="{C62BEC3E-31B9-44D8-88F0-968EC82DFB26}" type="presParOf" srcId="{18211D3C-E9BE-4A12-A60E-8F9C5457F4D9}" destId="{85A4643B-F7EF-4E47-9320-F7C52F2FC66F}" srcOrd="3" destOrd="0" presId="urn:microsoft.com/office/officeart/2005/8/layout/radial5"/>
    <dgm:cxn modelId="{03CD8B15-583C-49FD-98A8-720341267160}" type="presParOf" srcId="{85A4643B-F7EF-4E47-9320-F7C52F2FC66F}" destId="{E7F24D8E-F875-4E28-8AC1-5B980CEA58F6}" srcOrd="0" destOrd="0" presId="urn:microsoft.com/office/officeart/2005/8/layout/radial5"/>
    <dgm:cxn modelId="{6F18610C-3A8E-4DF4-BD66-BF394F160D2D}" type="presParOf" srcId="{18211D3C-E9BE-4A12-A60E-8F9C5457F4D9}" destId="{DF01F681-6966-49C5-BF46-282CFB7FE836}" srcOrd="4" destOrd="0" presId="urn:microsoft.com/office/officeart/2005/8/layout/radial5"/>
    <dgm:cxn modelId="{4F025FB5-23D7-466F-880A-24F258FBE45F}" type="presParOf" srcId="{18211D3C-E9BE-4A12-A60E-8F9C5457F4D9}" destId="{1B2CDD45-CF38-42C6-9A6B-144451F0412E}" srcOrd="5" destOrd="0" presId="urn:microsoft.com/office/officeart/2005/8/layout/radial5"/>
    <dgm:cxn modelId="{BF304083-ABEF-4A4B-BE77-2F42C9746232}" type="presParOf" srcId="{1B2CDD45-CF38-42C6-9A6B-144451F0412E}" destId="{078B4757-EAC1-4458-BC17-259D856A054F}" srcOrd="0" destOrd="0" presId="urn:microsoft.com/office/officeart/2005/8/layout/radial5"/>
    <dgm:cxn modelId="{486DD0DE-D22E-45DA-9F50-E44177AEF860}" type="presParOf" srcId="{18211D3C-E9BE-4A12-A60E-8F9C5457F4D9}" destId="{AF5FDDF8-2C46-4823-A97A-78387DF72042}" srcOrd="6" destOrd="0" presId="urn:microsoft.com/office/officeart/2005/8/layout/radial5"/>
    <dgm:cxn modelId="{B3D6D235-2008-4CF0-AE9D-C97DE86ECF63}" type="presParOf" srcId="{18211D3C-E9BE-4A12-A60E-8F9C5457F4D9}" destId="{08A83EDB-BC35-429A-A578-3B6F3F312562}" srcOrd="7" destOrd="0" presId="urn:microsoft.com/office/officeart/2005/8/layout/radial5"/>
    <dgm:cxn modelId="{E394BA3A-5447-4E02-9E1D-87A2081E5263}" type="presParOf" srcId="{08A83EDB-BC35-429A-A578-3B6F3F312562}" destId="{72C7E4D6-B674-4790-AA9A-4C71F3DE057C}" srcOrd="0" destOrd="0" presId="urn:microsoft.com/office/officeart/2005/8/layout/radial5"/>
    <dgm:cxn modelId="{DB2F6B55-B4DC-418E-8800-845014513875}" type="presParOf" srcId="{18211D3C-E9BE-4A12-A60E-8F9C5457F4D9}" destId="{D5A46912-D7B3-4DD8-8761-9B09A15BD22F}" srcOrd="8" destOrd="0" presId="urn:microsoft.com/office/officeart/2005/8/layout/radial5"/>
    <dgm:cxn modelId="{A4F490E9-BE29-4685-8CC0-9D3FBD8574D6}" type="presParOf" srcId="{18211D3C-E9BE-4A12-A60E-8F9C5457F4D9}" destId="{D9335507-D6A9-4CFD-8B98-A7AEB4EFD666}" srcOrd="9" destOrd="0" presId="urn:microsoft.com/office/officeart/2005/8/layout/radial5"/>
    <dgm:cxn modelId="{6F8191D5-6F4E-49AA-8F3E-4E3BFA395F5C}" type="presParOf" srcId="{D9335507-D6A9-4CFD-8B98-A7AEB4EFD666}" destId="{A37F36D6-BDCD-494C-ABC6-1FD7552B2B6C}" srcOrd="0" destOrd="0" presId="urn:microsoft.com/office/officeart/2005/8/layout/radial5"/>
    <dgm:cxn modelId="{EF72F8CD-9660-42BA-A006-ED6ADF1FB980}" type="presParOf" srcId="{18211D3C-E9BE-4A12-A60E-8F9C5457F4D9}" destId="{08EC6C47-B0D7-48AB-8541-BDE3CF507822}" srcOrd="10" destOrd="0" presId="urn:microsoft.com/office/officeart/2005/8/layout/radial5"/>
    <dgm:cxn modelId="{3AA97773-BF52-48D8-924D-619FEF11A1F2}" type="presParOf" srcId="{18211D3C-E9BE-4A12-A60E-8F9C5457F4D9}" destId="{6D979009-B494-4BF1-84A0-A858D0E7EDE4}" srcOrd="11" destOrd="0" presId="urn:microsoft.com/office/officeart/2005/8/layout/radial5"/>
    <dgm:cxn modelId="{93DC1DF9-98A5-4C39-B3A7-123E4F4156AF}" type="presParOf" srcId="{6D979009-B494-4BF1-84A0-A858D0E7EDE4}" destId="{301E5263-6685-4DD0-82DA-5C99957C89A5}" srcOrd="0" destOrd="0" presId="urn:microsoft.com/office/officeart/2005/8/layout/radial5"/>
    <dgm:cxn modelId="{D1873E09-5E4C-4B19-930A-52D687810E6E}" type="presParOf" srcId="{18211D3C-E9BE-4A12-A60E-8F9C5457F4D9}" destId="{DA4935D9-C3AB-4886-B3B7-6E317DBC43B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F0808-F8BD-4138-BB89-2E024464376F}">
      <dsp:nvSpPr>
        <dsp:cNvPr id="0" name=""/>
        <dsp:cNvSpPr/>
      </dsp:nvSpPr>
      <dsp:spPr>
        <a:xfrm>
          <a:off x="3242233" y="2106740"/>
          <a:ext cx="1804864" cy="1488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HİDAYET</a:t>
          </a:r>
        </a:p>
      </dsp:txBody>
      <dsp:txXfrm>
        <a:off x="3506549" y="2324793"/>
        <a:ext cx="1276232" cy="1052853"/>
      </dsp:txXfrm>
    </dsp:sp>
    <dsp:sp modelId="{133A8BAF-435F-4E53-B4F5-5A85776233AE}">
      <dsp:nvSpPr>
        <dsp:cNvPr id="0" name=""/>
        <dsp:cNvSpPr/>
      </dsp:nvSpPr>
      <dsp:spPr>
        <a:xfrm rot="16200000">
          <a:off x="3952061" y="1562286"/>
          <a:ext cx="385207" cy="527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900" kern="1200"/>
        </a:p>
      </dsp:txBody>
      <dsp:txXfrm>
        <a:off x="4009842" y="1725558"/>
        <a:ext cx="269645" cy="316471"/>
      </dsp:txXfrm>
    </dsp:sp>
    <dsp:sp modelId="{65ABC794-8F47-4067-B4F0-D4DD217B87C5}">
      <dsp:nvSpPr>
        <dsp:cNvPr id="0" name=""/>
        <dsp:cNvSpPr/>
      </dsp:nvSpPr>
      <dsp:spPr>
        <a:xfrm>
          <a:off x="3204429" y="-23411"/>
          <a:ext cx="1880471" cy="1551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Yol göstermek</a:t>
          </a:r>
        </a:p>
      </dsp:txBody>
      <dsp:txXfrm>
        <a:off x="3479818" y="203776"/>
        <a:ext cx="1329693" cy="1096958"/>
      </dsp:txXfrm>
    </dsp:sp>
    <dsp:sp modelId="{85A4643B-F7EF-4E47-9320-F7C52F2FC66F}">
      <dsp:nvSpPr>
        <dsp:cNvPr id="0" name=""/>
        <dsp:cNvSpPr/>
      </dsp:nvSpPr>
      <dsp:spPr>
        <a:xfrm rot="19722744">
          <a:off x="4916645" y="2005987"/>
          <a:ext cx="369789" cy="527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900" kern="1200"/>
        </a:p>
      </dsp:txBody>
      <dsp:txXfrm>
        <a:off x="4924712" y="2140285"/>
        <a:ext cx="258852" cy="316471"/>
      </dsp:txXfrm>
    </dsp:sp>
    <dsp:sp modelId="{DF01F681-6966-49C5-BF46-282CFB7FE836}">
      <dsp:nvSpPr>
        <dsp:cNvPr id="0" name=""/>
        <dsp:cNvSpPr/>
      </dsp:nvSpPr>
      <dsp:spPr>
        <a:xfrm>
          <a:off x="5162861" y="885388"/>
          <a:ext cx="1880471" cy="1551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Doğru yola iletmek</a:t>
          </a:r>
        </a:p>
      </dsp:txBody>
      <dsp:txXfrm>
        <a:off x="5438250" y="1112575"/>
        <a:ext cx="1329693" cy="1096958"/>
      </dsp:txXfrm>
    </dsp:sp>
    <dsp:sp modelId="{1B2CDD45-CF38-42C6-9A6B-144451F0412E}">
      <dsp:nvSpPr>
        <dsp:cNvPr id="0" name=""/>
        <dsp:cNvSpPr/>
      </dsp:nvSpPr>
      <dsp:spPr>
        <a:xfrm rot="1710252">
          <a:off x="4957997" y="3144321"/>
          <a:ext cx="424076" cy="527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900" kern="1200"/>
        </a:p>
      </dsp:txBody>
      <dsp:txXfrm>
        <a:off x="4965708" y="3219455"/>
        <a:ext cx="296853" cy="316471"/>
      </dsp:txXfrm>
    </dsp:sp>
    <dsp:sp modelId="{AF5FDDF8-2C46-4823-A97A-78387DF72042}">
      <dsp:nvSpPr>
        <dsp:cNvPr id="0" name=""/>
        <dsp:cNvSpPr/>
      </dsp:nvSpPr>
      <dsp:spPr>
        <a:xfrm>
          <a:off x="5303545" y="3215479"/>
          <a:ext cx="1880471" cy="1551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Gerçeğe ulaştırmak</a:t>
          </a:r>
        </a:p>
      </dsp:txBody>
      <dsp:txXfrm>
        <a:off x="5578934" y="3442666"/>
        <a:ext cx="1329693" cy="1096958"/>
      </dsp:txXfrm>
    </dsp:sp>
    <dsp:sp modelId="{08A83EDB-BC35-429A-A578-3B6F3F312562}">
      <dsp:nvSpPr>
        <dsp:cNvPr id="0" name=""/>
        <dsp:cNvSpPr/>
      </dsp:nvSpPr>
      <dsp:spPr>
        <a:xfrm rot="5400000">
          <a:off x="3952061" y="3612700"/>
          <a:ext cx="385207" cy="527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900" kern="1200"/>
        </a:p>
      </dsp:txBody>
      <dsp:txXfrm>
        <a:off x="4009842" y="3660410"/>
        <a:ext cx="269645" cy="316471"/>
      </dsp:txXfrm>
    </dsp:sp>
    <dsp:sp modelId="{D5A46912-D7B3-4DD8-8761-9B09A15BD22F}">
      <dsp:nvSpPr>
        <dsp:cNvPr id="0" name=""/>
        <dsp:cNvSpPr/>
      </dsp:nvSpPr>
      <dsp:spPr>
        <a:xfrm>
          <a:off x="3204429" y="4174519"/>
          <a:ext cx="1880471" cy="1551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Doğru yola gitmek</a:t>
          </a:r>
        </a:p>
      </dsp:txBody>
      <dsp:txXfrm>
        <a:off x="3479818" y="4401706"/>
        <a:ext cx="1329693" cy="1096958"/>
      </dsp:txXfrm>
    </dsp:sp>
    <dsp:sp modelId="{D9335507-D6A9-4CFD-8B98-A7AEB4EFD666}">
      <dsp:nvSpPr>
        <dsp:cNvPr id="0" name=""/>
        <dsp:cNvSpPr/>
      </dsp:nvSpPr>
      <dsp:spPr>
        <a:xfrm rot="8925912">
          <a:off x="2941930" y="3188483"/>
          <a:ext cx="423483" cy="527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900" kern="1200"/>
        </a:p>
      </dsp:txBody>
      <dsp:txXfrm rot="10800000">
        <a:off x="3059767" y="3261035"/>
        <a:ext cx="296438" cy="316471"/>
      </dsp:txXfrm>
    </dsp:sp>
    <dsp:sp modelId="{08EC6C47-B0D7-48AB-8541-BDE3CF507822}">
      <dsp:nvSpPr>
        <dsp:cNvPr id="0" name=""/>
        <dsp:cNvSpPr/>
      </dsp:nvSpPr>
      <dsp:spPr>
        <a:xfrm>
          <a:off x="1175661" y="3305904"/>
          <a:ext cx="1880471" cy="1551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Doğru yolu bulmak</a:t>
          </a:r>
        </a:p>
      </dsp:txBody>
      <dsp:txXfrm>
        <a:off x="1451050" y="3533091"/>
        <a:ext cx="1329693" cy="1096958"/>
      </dsp:txXfrm>
    </dsp:sp>
    <dsp:sp modelId="{6D979009-B494-4BF1-84A0-A858D0E7EDE4}">
      <dsp:nvSpPr>
        <dsp:cNvPr id="0" name=""/>
        <dsp:cNvSpPr/>
      </dsp:nvSpPr>
      <dsp:spPr>
        <a:xfrm rot="12582072">
          <a:off x="2860994" y="1991547"/>
          <a:ext cx="477833" cy="527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900" kern="1200"/>
        </a:p>
      </dsp:txBody>
      <dsp:txXfrm rot="10800000">
        <a:off x="2994927" y="2132551"/>
        <a:ext cx="334483" cy="316471"/>
      </dsp:txXfrm>
    </dsp:sp>
    <dsp:sp modelId="{DA4935D9-C3AB-4886-B3B7-6E317DBC43BE}">
      <dsp:nvSpPr>
        <dsp:cNvPr id="0" name=""/>
        <dsp:cNvSpPr/>
      </dsp:nvSpPr>
      <dsp:spPr>
        <a:xfrm>
          <a:off x="1065116" y="855251"/>
          <a:ext cx="1880471" cy="1551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Hak ve doğru olanı benimsemek</a:t>
          </a:r>
        </a:p>
      </dsp:txBody>
      <dsp:txXfrm>
        <a:off x="1340505" y="1082438"/>
        <a:ext cx="1329693" cy="1096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53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5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69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73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61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wayK2l8ptM?feature=oemb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vFyC9sF_Kw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N8FjST1bSQ?feature=oemb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FDC2D17-504F-4FFF-B524-DFE1C39E20AB}"/>
              </a:ext>
            </a:extLst>
          </p:cNvPr>
          <p:cNvSpPr txBox="1"/>
          <p:nvPr/>
        </p:nvSpPr>
        <p:spPr>
          <a:xfrm>
            <a:off x="3048000" y="1092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https://www.youtube.com/watch?v=_wayK2l8ptM</a:t>
            </a:r>
          </a:p>
        </p:txBody>
      </p:sp>
      <p:pic>
        <p:nvPicPr>
          <p:cNvPr id="2" name="Çevrimiçi Medya 1" title="Fatiha suresi anlamı dinle Abdurrahman el Ussi (Fatiha suresi arapça yazılışı okunuşu ve meali)">
            <a:hlinkClick r:id="" action="ppaction://media"/>
            <a:extLst>
              <a:ext uri="{FF2B5EF4-FFF2-40B4-BE49-F238E27FC236}">
                <a16:creationId xmlns:a16="http://schemas.microsoft.com/office/drawing/2014/main" id="{EDDC7715-40B2-4649-8DD9-F3952BAC63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3850" y="482371"/>
            <a:ext cx="11284299" cy="63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4490551-B903-4652-AFB4-88DCDA334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6430BEF4-9B4B-4ED7-B397-77D6ABDFA833}"/>
              </a:ext>
            </a:extLst>
          </p:cNvPr>
          <p:cNvSpPr/>
          <p:nvPr/>
        </p:nvSpPr>
        <p:spPr>
          <a:xfrm>
            <a:off x="1776885" y="4713900"/>
            <a:ext cx="8840315" cy="102599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İslam’ı benimseyip Müslüman olması.</a:t>
            </a:r>
          </a:p>
        </p:txBody>
      </p:sp>
      <p:sp>
        <p:nvSpPr>
          <p:cNvPr id="6" name="Sağ Ok 1">
            <a:extLst>
              <a:ext uri="{FF2B5EF4-FFF2-40B4-BE49-F238E27FC236}">
                <a16:creationId xmlns:a16="http://schemas.microsoft.com/office/drawing/2014/main" id="{1C2EC28F-B845-4329-A793-15DBD1718633}"/>
              </a:ext>
            </a:extLst>
          </p:cNvPr>
          <p:cNvSpPr/>
          <p:nvPr/>
        </p:nvSpPr>
        <p:spPr>
          <a:xfrm rot="5400000">
            <a:off x="5684045" y="990989"/>
            <a:ext cx="1025994" cy="4768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4000" dirty="0"/>
              <a:t>Hidayet: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E4404E6-28FC-4EE2-A1AE-9306918F4A47}"/>
              </a:ext>
            </a:extLst>
          </p:cNvPr>
          <p:cNvSpPr/>
          <p:nvPr/>
        </p:nvSpPr>
        <p:spPr>
          <a:xfrm>
            <a:off x="3624661" y="1171973"/>
            <a:ext cx="5144762" cy="803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Müslüman olmayan için</a:t>
            </a:r>
          </a:p>
        </p:txBody>
      </p:sp>
    </p:spTree>
    <p:extLst>
      <p:ext uri="{BB962C8B-B14F-4D97-AF65-F5344CB8AC3E}">
        <p14:creationId xmlns:p14="http://schemas.microsoft.com/office/powerpoint/2010/main" val="18037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8DC0E90-7DDF-404E-BB98-F3FDDE34B6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6430BEF4-9B4B-4ED7-B397-77D6ABDFA833}"/>
              </a:ext>
            </a:extLst>
          </p:cNvPr>
          <p:cNvSpPr/>
          <p:nvPr/>
        </p:nvSpPr>
        <p:spPr>
          <a:xfrm>
            <a:off x="100485" y="2491992"/>
            <a:ext cx="5546689" cy="412987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Allah’ın (</a:t>
            </a:r>
            <a:r>
              <a:rPr lang="tr-TR" sz="3200" dirty="0" err="1"/>
              <a:t>c.c</a:t>
            </a:r>
            <a:r>
              <a:rPr lang="tr-TR" sz="3200" dirty="0"/>
              <a:t>.), insanlara kendi yolunda gidebilecek akıl, düşünme, öğrenme, hatırlama gibi yetenekler vermesi ve ilahi kitaplar ve peygamberler yoluyla insanlara hak ve hakikati, doğru yolu göstermesi.</a:t>
            </a:r>
          </a:p>
        </p:txBody>
      </p:sp>
      <p:sp>
        <p:nvSpPr>
          <p:cNvPr id="6" name="Sağ Ok 1">
            <a:extLst>
              <a:ext uri="{FF2B5EF4-FFF2-40B4-BE49-F238E27FC236}">
                <a16:creationId xmlns:a16="http://schemas.microsoft.com/office/drawing/2014/main" id="{1C2EC28F-B845-4329-A793-15DBD1718633}"/>
              </a:ext>
            </a:extLst>
          </p:cNvPr>
          <p:cNvSpPr/>
          <p:nvPr/>
        </p:nvSpPr>
        <p:spPr>
          <a:xfrm rot="5400000">
            <a:off x="2409092" y="-864159"/>
            <a:ext cx="929472" cy="514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4000" dirty="0"/>
              <a:t>Hidayet: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E4404E6-28FC-4EE2-A1AE-9306918F4A47}"/>
              </a:ext>
            </a:extLst>
          </p:cNvPr>
          <p:cNvSpPr/>
          <p:nvPr/>
        </p:nvSpPr>
        <p:spPr>
          <a:xfrm>
            <a:off x="100484" y="236135"/>
            <a:ext cx="5546689" cy="803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Allah için</a:t>
            </a:r>
          </a:p>
        </p:txBody>
      </p:sp>
    </p:spTree>
    <p:extLst>
      <p:ext uri="{BB962C8B-B14F-4D97-AF65-F5344CB8AC3E}">
        <p14:creationId xmlns:p14="http://schemas.microsoft.com/office/powerpoint/2010/main" val="38807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5924ED1-8819-44ED-9CA7-FBF5A22028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8847" y="0"/>
            <a:ext cx="3914305" cy="70338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5545082-6EB3-4019-AF82-1827BCF328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8847" y="703384"/>
            <a:ext cx="3914305" cy="91440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4A652D5-F378-4448-94C9-3312C90941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8847" y="1617785"/>
            <a:ext cx="3914305" cy="100483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7C2356D-5EEC-440B-9097-0C3AEDA564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8847" y="2622620"/>
            <a:ext cx="3914305" cy="94454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6805A00-09CC-4FE1-B86C-1918DBE3EB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8847" y="3567164"/>
            <a:ext cx="3914305" cy="94454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3B4A65E7-D89B-477D-97F1-F37C8C1287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8847" y="4511708"/>
            <a:ext cx="3914305" cy="94454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D3C6736D-0039-4930-A26F-3BDEA7CE814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8847" y="5456252"/>
            <a:ext cx="3914305" cy="14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E4D79317-6A9A-4E29-85CF-A8F9839038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ağ Ok 1">
            <a:extLst>
              <a:ext uri="{FF2B5EF4-FFF2-40B4-BE49-F238E27FC236}">
                <a16:creationId xmlns:a16="http://schemas.microsoft.com/office/drawing/2014/main" id="{49374DA2-615B-4047-A97B-00B202418EC4}"/>
              </a:ext>
            </a:extLst>
          </p:cNvPr>
          <p:cNvSpPr/>
          <p:nvPr/>
        </p:nvSpPr>
        <p:spPr>
          <a:xfrm rot="5400000">
            <a:off x="5409644" y="-4719877"/>
            <a:ext cx="1372713" cy="1109472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Hidayet üzere olmak 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C169032-4B89-4BCD-A264-1D101F14E35C}"/>
              </a:ext>
            </a:extLst>
          </p:cNvPr>
          <p:cNvSpPr/>
          <p:nvPr/>
        </p:nvSpPr>
        <p:spPr>
          <a:xfrm>
            <a:off x="35560" y="5241750"/>
            <a:ext cx="12120880" cy="14751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Kur’an’ın ortaya koyduğu, Peygamber Efendimizin (</a:t>
            </a:r>
            <a:r>
              <a:rPr lang="tr-TR" sz="3200" dirty="0" err="1"/>
              <a:t>s.a.v</a:t>
            </a:r>
            <a:r>
              <a:rPr lang="tr-TR" sz="3200" dirty="0"/>
              <a:t>.) gösterdiği ve açıkladığı ilkelere uymaktır. Allah’a (</a:t>
            </a:r>
            <a:r>
              <a:rPr lang="tr-TR" sz="3200" dirty="0" err="1"/>
              <a:t>c.c</a:t>
            </a:r>
            <a:r>
              <a:rPr lang="tr-TR" sz="3200" dirty="0"/>
              <a:t>.) kul olmak, </a:t>
            </a:r>
            <a:r>
              <a:rPr lang="tr-TR" sz="3200" dirty="0" err="1"/>
              <a:t>Resulullah’a</a:t>
            </a:r>
            <a:r>
              <a:rPr lang="tr-TR" sz="3200" dirty="0"/>
              <a:t> ümmet olma bilincine sahip bir hayat yaşamaktır. </a:t>
            </a:r>
          </a:p>
        </p:txBody>
      </p:sp>
    </p:spTree>
    <p:extLst>
      <p:ext uri="{BB962C8B-B14F-4D97-AF65-F5344CB8AC3E}">
        <p14:creationId xmlns:p14="http://schemas.microsoft.com/office/powerpoint/2010/main" val="422323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A1EF7A1-A697-4BB1-A019-BC50034C1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976" y="1050614"/>
            <a:ext cx="6730047" cy="47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60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0D0CA80-F850-4312-B260-DB61BB3C5A31}"/>
              </a:ext>
            </a:extLst>
          </p:cNvPr>
          <p:cNvSpPr txBox="1"/>
          <p:nvPr/>
        </p:nvSpPr>
        <p:spPr>
          <a:xfrm>
            <a:off x="304800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https://www.youtube.com/watch?v=CvFyC9sF_Kw</a:t>
            </a:r>
          </a:p>
        </p:txBody>
      </p:sp>
      <p:pic>
        <p:nvPicPr>
          <p:cNvPr id="2" name="Çevrimiçi Medya 1" title="Hidayet ile Dalalet arasındaki farkı biliyor muyuz?">
            <a:hlinkClick r:id="" action="ppaction://media"/>
            <a:extLst>
              <a:ext uri="{FF2B5EF4-FFF2-40B4-BE49-F238E27FC236}">
                <a16:creationId xmlns:a16="http://schemas.microsoft.com/office/drawing/2014/main" id="{5155A62A-1BF7-4158-A723-A3732C9D90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3816" y="369332"/>
            <a:ext cx="11484368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4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51E4353-0352-4466-9AD7-4EA8EA7EB8AD}"/>
              </a:ext>
            </a:extLst>
          </p:cNvPr>
          <p:cNvSpPr/>
          <p:nvPr/>
        </p:nvSpPr>
        <p:spPr>
          <a:xfrm>
            <a:off x="447040" y="101600"/>
            <a:ext cx="11308080" cy="943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Allah </a:t>
            </a:r>
            <a:r>
              <a:rPr lang="tr-TR" sz="4800" dirty="0" err="1"/>
              <a:t>Hâdî’dir</a:t>
            </a:r>
            <a:r>
              <a:rPr lang="tr-TR" sz="4800" dirty="0"/>
              <a:t>…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682CAB6-775B-4170-AAF7-6D82741FA2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794" y="1308537"/>
            <a:ext cx="10892412" cy="55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2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B3EDEF0-B160-4366-8040-95C1B9609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621" y="598925"/>
            <a:ext cx="6070758" cy="604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28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51E4353-0352-4466-9AD7-4EA8EA7EB8AD}"/>
              </a:ext>
            </a:extLst>
          </p:cNvPr>
          <p:cNvSpPr/>
          <p:nvPr/>
        </p:nvSpPr>
        <p:spPr>
          <a:xfrm>
            <a:off x="1258616" y="101600"/>
            <a:ext cx="9674768" cy="162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Hidayet için Allah’a dua etmek ve O’ndan yardım istemek gerekir.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404DD2B-8DF0-4B10-861A-B2A9DE1920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8616" y="1950720"/>
            <a:ext cx="9674768" cy="45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F7495A0-7FBD-4934-B731-4EBEA662D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35" y="0"/>
            <a:ext cx="8016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3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642707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İslam'ın Aydınlık Yolu Hidayet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B7239D02-6A61-4958-8357-CBB0951C8C33}"/>
              </a:ext>
            </a:extLst>
          </p:cNvPr>
          <p:cNvSpPr/>
          <p:nvPr/>
        </p:nvSpPr>
        <p:spPr>
          <a:xfrm>
            <a:off x="120805" y="936625"/>
            <a:ext cx="4654395" cy="498475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İnsanın, hidayete ermesi, doğru yolu bulması için öncelikle hidayet yoluna tabi olmayı istemesi gerekir. Allah (</a:t>
            </a:r>
            <a:r>
              <a:rPr lang="tr-TR" sz="3200" dirty="0" err="1"/>
              <a:t>c.c</a:t>
            </a:r>
            <a:r>
              <a:rPr lang="tr-TR" sz="3200" dirty="0"/>
              <a:t>.) hidayeti isteyene verir. İstemeyenleri; kâfirleri, </a:t>
            </a:r>
            <a:r>
              <a:rPr lang="tr-TR" sz="3200" dirty="0" err="1"/>
              <a:t>fasıkları</a:t>
            </a:r>
            <a:r>
              <a:rPr lang="tr-TR" sz="3200" dirty="0"/>
              <a:t>, zalimleri hidayete erdirmez.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ED104A6-CC5E-40CC-BD03-66CFAAC9C5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400" y="936625"/>
            <a:ext cx="7092795" cy="49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1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ADED67E-5E6F-405F-91D1-3743378DF373}"/>
              </a:ext>
            </a:extLst>
          </p:cNvPr>
          <p:cNvSpPr/>
          <p:nvPr/>
        </p:nvSpPr>
        <p:spPr>
          <a:xfrm>
            <a:off x="81281" y="1168400"/>
            <a:ext cx="5913120" cy="4653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Kim hidayet yolunu seçerse, bunu ancak kendi iyiliği için seçmiş olur; kim de doğruluktan saparsa, kendi zararına sapmış olur. Hiçbir günahkâr, başkasının günah yükünü üslenmez. Biz, bir peygamber göndermedikçe (kimseye) azap edecek değiliz. (</a:t>
            </a:r>
            <a:r>
              <a:rPr lang="tr-TR" sz="3200" dirty="0" err="1"/>
              <a:t>İsrâ</a:t>
            </a:r>
            <a:r>
              <a:rPr lang="tr-TR" sz="3200" dirty="0"/>
              <a:t>, 15) 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44BB1E33-2231-4D1C-9E20-F6197C89F592}"/>
              </a:ext>
            </a:extLst>
          </p:cNvPr>
          <p:cNvSpPr/>
          <p:nvPr/>
        </p:nvSpPr>
        <p:spPr>
          <a:xfrm>
            <a:off x="6563360" y="1168400"/>
            <a:ext cx="5453687" cy="465328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مَنِ اهْتَدٰى فَاِنَّمَا يَهْتَد۪ي لِنَفْسِه۪ۚ وَمَنْ ضَلَّ فَاِنَّمَا يَضِلُّ عَلَيْهَاۜ وَلَا تَزِرُ وَازِرَةٌ وِزْرَ اُخْرٰىۜ وَمَا كُنَّا مُعَذِّب۪ينَ حَتّٰى نَبْعَثَ رَسُولاً ﴿١٥﴾ 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54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EB33CE0-E45A-4037-BF81-2596A85379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9245"/>
            <a:ext cx="12192000" cy="168363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D14DE84-4EA0-475E-BD65-2355AC254A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22881"/>
            <a:ext cx="12192000" cy="70611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2C1AFFC-1644-40DE-8D36-69AC80D693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1"/>
            <a:ext cx="12192000" cy="39116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2BA2CA55-375F-4DD3-83BD-9D7FBFD3A6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20161"/>
            <a:ext cx="12192000" cy="721359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E712009-B552-4731-9C53-63123D390E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41520"/>
            <a:ext cx="12192000" cy="127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390E9AC-E53A-4A46-AFC4-CD7D933A0257}"/>
              </a:ext>
            </a:extLst>
          </p:cNvPr>
          <p:cNvSpPr/>
          <p:nvPr/>
        </p:nvSpPr>
        <p:spPr>
          <a:xfrm>
            <a:off x="144780" y="1026160"/>
            <a:ext cx="5189220" cy="4531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Hidayete tabi olmak kadar hidayet üzere kalmak da büyük önem taşır. İnsan hidayet üzere kalmak üzere daima çaba içerisinde olmalıdır.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27F7E69-98C7-471E-9F0B-0F1FF30ED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920" y="1026160"/>
            <a:ext cx="65913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81AF303-C522-4C8B-A5AA-7142E8573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59B0A7E-ABC9-4DEF-BBA5-9601F2A10C5F}"/>
              </a:ext>
            </a:extLst>
          </p:cNvPr>
          <p:cNvSpPr txBox="1"/>
          <p:nvPr/>
        </p:nvSpPr>
        <p:spPr>
          <a:xfrm>
            <a:off x="3048000" y="1092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https://www.youtube.com/watch?v=lN8FjST1bSQ</a:t>
            </a:r>
          </a:p>
        </p:txBody>
      </p:sp>
      <p:pic>
        <p:nvPicPr>
          <p:cNvPr id="2" name="Çevrimiçi Medya 1" title="İshak Danış - Bakara Suresi 1-5 Elif Lam Mim">
            <a:hlinkClick r:id="" action="ppaction://media"/>
            <a:extLst>
              <a:ext uri="{FF2B5EF4-FFF2-40B4-BE49-F238E27FC236}">
                <a16:creationId xmlns:a16="http://schemas.microsoft.com/office/drawing/2014/main" id="{234DB0F1-B97A-49D3-9C76-DB3B073D70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0523" y="478580"/>
            <a:ext cx="8510954" cy="638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7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6430BEF4-9B4B-4ED7-B397-77D6ABDFA833}"/>
              </a:ext>
            </a:extLst>
          </p:cNvPr>
          <p:cNvSpPr/>
          <p:nvPr/>
        </p:nvSpPr>
        <p:spPr>
          <a:xfrm>
            <a:off x="100484" y="1960880"/>
            <a:ext cx="5546689" cy="405138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Elif. Lâm. </a:t>
            </a:r>
            <a:r>
              <a:rPr lang="tr-TR" sz="3600" dirty="0" err="1"/>
              <a:t>Mîm</a:t>
            </a:r>
            <a:r>
              <a:rPr lang="tr-TR" sz="3600" dirty="0"/>
              <a:t>. (1) O kitap (Kur'an); onda asla şüphe yoktur. O, </a:t>
            </a:r>
            <a:r>
              <a:rPr lang="tr-TR" sz="3600" dirty="0" err="1"/>
              <a:t>müttakîler</a:t>
            </a:r>
            <a:r>
              <a:rPr lang="tr-TR" sz="3600" dirty="0"/>
              <a:t> (sakınanlar ve arınmak isteyenler) için bir yol göstericidir. (Bakara,1-2) 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E4404E6-28FC-4EE2-A1AE-9306918F4A47}"/>
              </a:ext>
            </a:extLst>
          </p:cNvPr>
          <p:cNvSpPr/>
          <p:nvPr/>
        </p:nvSpPr>
        <p:spPr>
          <a:xfrm>
            <a:off x="100484" y="275546"/>
            <a:ext cx="11991032" cy="803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Kur’ân ve peygamberler de </a:t>
            </a:r>
            <a:r>
              <a:rPr lang="tr-TR" sz="3600" dirty="0" err="1"/>
              <a:t>hâdî</a:t>
            </a:r>
            <a:r>
              <a:rPr lang="tr-TR" sz="3600" dirty="0"/>
              <a:t> olarak ifade edilmiştir.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AE25028-1984-4AF5-8A1F-ECBA72405F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9416" y="1249379"/>
            <a:ext cx="5012100" cy="518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9130FD0-357E-49A9-B68D-2B43C9DEAF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24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28E64CF-127D-4DAD-A79D-E9AA268E1B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680"/>
            <a:ext cx="12192000" cy="562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12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31.08.2021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Kur’an’ı Kerim’de geçen bazı kavramları yorumlar.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541" y="508499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2" y="579120"/>
            <a:ext cx="7295729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Hidayete erişmek, hidayet etmek, Allah hidayet versin ifadelerinin manalarını biliyor musunuz?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5D5EE8E-B2F0-4E6D-8128-0E997A4A9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364"/>
            <a:ext cx="12198949" cy="535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6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51E4353-0352-4466-9AD7-4EA8EA7EB8AD}"/>
              </a:ext>
            </a:extLst>
          </p:cNvPr>
          <p:cNvSpPr/>
          <p:nvPr/>
        </p:nvSpPr>
        <p:spPr>
          <a:xfrm>
            <a:off x="80388" y="351692"/>
            <a:ext cx="12007780" cy="693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Kur’ân bizim için hayat rehberidir, kılavuzdur.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ADED67E-5E6F-405F-91D1-3743378DF373}"/>
              </a:ext>
            </a:extLst>
          </p:cNvPr>
          <p:cNvSpPr/>
          <p:nvPr/>
        </p:nvSpPr>
        <p:spPr>
          <a:xfrm>
            <a:off x="103834" y="1487156"/>
            <a:ext cx="5250486" cy="5194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/>
              <a:t>İslam’ı doğru öğrenmemiz ve yaşamamız için onun içinde geçen kavramları bilmemiz büyük önem taşımaktadır. </a:t>
            </a:r>
            <a:r>
              <a:rPr lang="tr-TR" sz="3000" dirty="0" err="1"/>
              <a:t>Kur’ân’ı</a:t>
            </a:r>
            <a:r>
              <a:rPr lang="tr-TR" sz="3000" dirty="0"/>
              <a:t> okumadan, onun içinde sık geçen bazı kavramları doğru anlamadan İslam’ı gereği gibi anlamamız ve dinimizin ilkelerini hayata geçirmemiz mümkün olmaz.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AE7EAD2-608C-4723-8607-4E6C3BB2E7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487156"/>
            <a:ext cx="6601766" cy="51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C0C3594-7330-4CA9-8A27-8B793AC9C988}"/>
              </a:ext>
            </a:extLst>
          </p:cNvPr>
          <p:cNvSpPr/>
          <p:nvPr/>
        </p:nvSpPr>
        <p:spPr>
          <a:xfrm>
            <a:off x="80388" y="351692"/>
            <a:ext cx="12007780" cy="803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/>
              <a:t>Kur’ân’da</a:t>
            </a:r>
            <a:r>
              <a:rPr lang="tr-TR" sz="3200" dirty="0"/>
              <a:t> sıkça geçen kavramların en önemlilerinden biri hidayettir. </a:t>
            </a:r>
          </a:p>
        </p:txBody>
      </p:sp>
      <p:graphicFrame>
        <p:nvGraphicFramePr>
          <p:cNvPr id="30" name="Diyagram 29">
            <a:extLst>
              <a:ext uri="{FF2B5EF4-FFF2-40B4-BE49-F238E27FC236}">
                <a16:creationId xmlns:a16="http://schemas.microsoft.com/office/drawing/2014/main" id="{0F4F4441-1B7F-4EF3-9534-A393DD564F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516074"/>
              </p:ext>
            </p:extLst>
          </p:nvPr>
        </p:nvGraphicFramePr>
        <p:xfrm>
          <a:off x="2020277" y="1155561"/>
          <a:ext cx="8289331" cy="570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02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3EFF0808-F8BD-4138-BB89-2E0244643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graphicEl>
                                              <a:dgm id="{3EFF0808-F8BD-4138-BB89-2E0244643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graphicEl>
                                              <a:dgm id="{3EFF0808-F8BD-4138-BB89-2E0244643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graphicEl>
                                              <a:dgm id="{3EFF0808-F8BD-4138-BB89-2E0244643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133A8BAF-435F-4E53-B4F5-5A8577623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graphicEl>
                                              <a:dgm id="{133A8BAF-435F-4E53-B4F5-5A8577623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graphicEl>
                                              <a:dgm id="{133A8BAF-435F-4E53-B4F5-5A8577623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graphicEl>
                                              <a:dgm id="{133A8BAF-435F-4E53-B4F5-5A8577623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65ABC794-8F47-4067-B4F0-D4DD217B8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>
                                            <p:graphicEl>
                                              <a:dgm id="{65ABC794-8F47-4067-B4F0-D4DD217B8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>
                                            <p:graphicEl>
                                              <a:dgm id="{65ABC794-8F47-4067-B4F0-D4DD217B8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graphicEl>
                                              <a:dgm id="{65ABC794-8F47-4067-B4F0-D4DD217B8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85A4643B-F7EF-4E47-9320-F7C52F2FC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>
                                            <p:graphicEl>
                                              <a:dgm id="{85A4643B-F7EF-4E47-9320-F7C52F2FC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graphicEl>
                                              <a:dgm id="{85A4643B-F7EF-4E47-9320-F7C52F2FC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graphicEl>
                                              <a:dgm id="{85A4643B-F7EF-4E47-9320-F7C52F2FC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F01F681-6966-49C5-BF46-282CFB7FE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>
                                            <p:graphicEl>
                                              <a:dgm id="{DF01F681-6966-49C5-BF46-282CFB7FE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>
                                            <p:graphicEl>
                                              <a:dgm id="{DF01F681-6966-49C5-BF46-282CFB7FE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>
                                            <p:graphicEl>
                                              <a:dgm id="{DF01F681-6966-49C5-BF46-282CFB7FE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1B2CDD45-CF38-42C6-9A6B-144451F04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>
                                            <p:graphicEl>
                                              <a:dgm id="{1B2CDD45-CF38-42C6-9A6B-144451F04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>
                                            <p:graphicEl>
                                              <a:dgm id="{1B2CDD45-CF38-42C6-9A6B-144451F04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>
                                            <p:graphicEl>
                                              <a:dgm id="{1B2CDD45-CF38-42C6-9A6B-144451F04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AF5FDDF8-2C46-4823-A97A-78387DF72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>
                                            <p:graphicEl>
                                              <a:dgm id="{AF5FDDF8-2C46-4823-A97A-78387DF72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>
                                            <p:graphicEl>
                                              <a:dgm id="{AF5FDDF8-2C46-4823-A97A-78387DF72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>
                                            <p:graphicEl>
                                              <a:dgm id="{AF5FDDF8-2C46-4823-A97A-78387DF72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08A83EDB-BC35-429A-A578-3B6F3F312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>
                                            <p:graphicEl>
                                              <a:dgm id="{08A83EDB-BC35-429A-A578-3B6F3F312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>
                                            <p:graphicEl>
                                              <a:dgm id="{08A83EDB-BC35-429A-A578-3B6F3F312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>
                                            <p:graphicEl>
                                              <a:dgm id="{08A83EDB-BC35-429A-A578-3B6F3F312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5A46912-D7B3-4DD8-8761-9B09A15BD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>
                                            <p:graphicEl>
                                              <a:dgm id="{D5A46912-D7B3-4DD8-8761-9B09A15BD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>
                                            <p:graphicEl>
                                              <a:dgm id="{D5A46912-D7B3-4DD8-8761-9B09A15BD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>
                                            <p:graphicEl>
                                              <a:dgm id="{D5A46912-D7B3-4DD8-8761-9B09A15BD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9335507-D6A9-4CFD-8B98-A7AEB4EFD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>
                                            <p:graphicEl>
                                              <a:dgm id="{D9335507-D6A9-4CFD-8B98-A7AEB4EFD6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>
                                            <p:graphicEl>
                                              <a:dgm id="{D9335507-D6A9-4CFD-8B98-A7AEB4EFD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>
                                            <p:graphicEl>
                                              <a:dgm id="{D9335507-D6A9-4CFD-8B98-A7AEB4EFD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08EC6C47-B0D7-48AB-8541-BDE3CF507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>
                                            <p:graphicEl>
                                              <a:dgm id="{08EC6C47-B0D7-48AB-8541-BDE3CF507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>
                                            <p:graphicEl>
                                              <a:dgm id="{08EC6C47-B0D7-48AB-8541-BDE3CF507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>
                                            <p:graphicEl>
                                              <a:dgm id="{08EC6C47-B0D7-48AB-8541-BDE3CF507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6D979009-B494-4BF1-84A0-A858D0E7E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>
                                            <p:graphicEl>
                                              <a:dgm id="{6D979009-B494-4BF1-84A0-A858D0E7E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>
                                            <p:graphicEl>
                                              <a:dgm id="{6D979009-B494-4BF1-84A0-A858D0E7E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>
                                            <p:graphicEl>
                                              <a:dgm id="{6D979009-B494-4BF1-84A0-A858D0E7E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A4935D9-C3AB-4886-B3B7-6E317DBC4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>
                                            <p:graphicEl>
                                              <a:dgm id="{DA4935D9-C3AB-4886-B3B7-6E317DBC4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>
                                            <p:graphicEl>
                                              <a:dgm id="{DA4935D9-C3AB-4886-B3B7-6E317DBC4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>
                                            <p:graphicEl>
                                              <a:dgm id="{DA4935D9-C3AB-4886-B3B7-6E317DBC4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0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6430BEF4-9B4B-4ED7-B397-77D6ABDFA833}"/>
              </a:ext>
            </a:extLst>
          </p:cNvPr>
          <p:cNvSpPr/>
          <p:nvPr/>
        </p:nvSpPr>
        <p:spPr>
          <a:xfrm>
            <a:off x="100485" y="2223199"/>
            <a:ext cx="4187036" cy="115304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İnsanın hidayete ermesi, hidayete ulaşması.</a:t>
            </a:r>
          </a:p>
        </p:txBody>
      </p:sp>
      <p:sp>
        <p:nvSpPr>
          <p:cNvPr id="6" name="Sağ Ok 1">
            <a:extLst>
              <a:ext uri="{FF2B5EF4-FFF2-40B4-BE49-F238E27FC236}">
                <a16:creationId xmlns:a16="http://schemas.microsoft.com/office/drawing/2014/main" id="{1C2EC28F-B845-4329-A793-15DBD1718633}"/>
              </a:ext>
            </a:extLst>
          </p:cNvPr>
          <p:cNvSpPr/>
          <p:nvPr/>
        </p:nvSpPr>
        <p:spPr>
          <a:xfrm rot="5400000">
            <a:off x="1831730" y="-397326"/>
            <a:ext cx="803867" cy="391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4000" dirty="0"/>
              <a:t>Hidayet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E4404E6-28FC-4EE2-A1AE-9306918F4A47}"/>
              </a:ext>
            </a:extLst>
          </p:cNvPr>
          <p:cNvSpPr/>
          <p:nvPr/>
        </p:nvSpPr>
        <p:spPr>
          <a:xfrm>
            <a:off x="100485" y="100483"/>
            <a:ext cx="11949274" cy="86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Hidayet kavramının iki yönü: İnsana bakan yönüyle;</a:t>
            </a:r>
          </a:p>
        </p:txBody>
      </p:sp>
      <p:sp>
        <p:nvSpPr>
          <p:cNvPr id="8" name="Yuvarlatılmış Dikdörtgen 2">
            <a:extLst>
              <a:ext uri="{FF2B5EF4-FFF2-40B4-BE49-F238E27FC236}">
                <a16:creationId xmlns:a16="http://schemas.microsoft.com/office/drawing/2014/main" id="{0F5FFED2-41CB-4246-BC36-9240B38B1C51}"/>
              </a:ext>
            </a:extLst>
          </p:cNvPr>
          <p:cNvSpPr/>
          <p:nvPr/>
        </p:nvSpPr>
        <p:spPr>
          <a:xfrm>
            <a:off x="100484" y="5897125"/>
            <a:ext cx="11949276" cy="86039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Allah’ın insana hidayet vermesi, ona hidayet etmesi.</a:t>
            </a:r>
          </a:p>
        </p:txBody>
      </p:sp>
      <p:sp>
        <p:nvSpPr>
          <p:cNvPr id="9" name="Sağ Ok 1">
            <a:extLst>
              <a:ext uri="{FF2B5EF4-FFF2-40B4-BE49-F238E27FC236}">
                <a16:creationId xmlns:a16="http://schemas.microsoft.com/office/drawing/2014/main" id="{30A7BA0A-511A-4F03-B63B-53D7AD3125DD}"/>
              </a:ext>
            </a:extLst>
          </p:cNvPr>
          <p:cNvSpPr/>
          <p:nvPr/>
        </p:nvSpPr>
        <p:spPr>
          <a:xfrm rot="5400000">
            <a:off x="1919652" y="3267808"/>
            <a:ext cx="803868" cy="3738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4000" dirty="0"/>
              <a:t>Hidayet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3BB8D0B3-EC6E-4E82-9786-68E8E35C219E}"/>
              </a:ext>
            </a:extLst>
          </p:cNvPr>
          <p:cNvSpPr/>
          <p:nvPr/>
        </p:nvSpPr>
        <p:spPr>
          <a:xfrm>
            <a:off x="276329" y="3734218"/>
            <a:ext cx="4011191" cy="803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Allah’a bakan yönüyle;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37404804-9913-42F8-BA5A-C843BF24A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842" y="1158076"/>
            <a:ext cx="7682917" cy="452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2CB277E-144F-4A36-B10E-B078C4EEF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127201"/>
            <a:ext cx="7620000" cy="4267200"/>
          </a:xfrm>
          <a:prstGeom prst="rect">
            <a:avLst/>
          </a:prstGeom>
        </p:spPr>
      </p:pic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6430BEF4-9B4B-4ED7-B397-77D6ABDFA833}"/>
              </a:ext>
            </a:extLst>
          </p:cNvPr>
          <p:cNvSpPr/>
          <p:nvPr/>
        </p:nvSpPr>
        <p:spPr>
          <a:xfrm>
            <a:off x="100485" y="5496560"/>
            <a:ext cx="11969595" cy="120775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Günahlarla iç içe bir hayat yaşayan kimsenin günahları terk ederek dindar hale gelmesi, ahlaki bir hayat tarazını benimsemesi.</a:t>
            </a:r>
          </a:p>
        </p:txBody>
      </p:sp>
      <p:sp>
        <p:nvSpPr>
          <p:cNvPr id="6" name="Sağ Ok 1">
            <a:extLst>
              <a:ext uri="{FF2B5EF4-FFF2-40B4-BE49-F238E27FC236}">
                <a16:creationId xmlns:a16="http://schemas.microsoft.com/office/drawing/2014/main" id="{1C2EC28F-B845-4329-A793-15DBD1718633}"/>
              </a:ext>
            </a:extLst>
          </p:cNvPr>
          <p:cNvSpPr/>
          <p:nvPr/>
        </p:nvSpPr>
        <p:spPr>
          <a:xfrm rot="5400000">
            <a:off x="5620545" y="-980442"/>
            <a:ext cx="929472" cy="514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4000" dirty="0"/>
              <a:t>Hidayet: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E4404E6-28FC-4EE2-A1AE-9306918F4A47}"/>
              </a:ext>
            </a:extLst>
          </p:cNvPr>
          <p:cNvSpPr/>
          <p:nvPr/>
        </p:nvSpPr>
        <p:spPr>
          <a:xfrm>
            <a:off x="3311937" y="0"/>
            <a:ext cx="5546689" cy="803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Müslüman için</a:t>
            </a:r>
          </a:p>
        </p:txBody>
      </p:sp>
    </p:spTree>
    <p:extLst>
      <p:ext uri="{BB962C8B-B14F-4D97-AF65-F5344CB8AC3E}">
        <p14:creationId xmlns:p14="http://schemas.microsoft.com/office/powerpoint/2010/main" val="66028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9309</TotalTime>
  <Words>488</Words>
  <Application>Microsoft Office PowerPoint</Application>
  <PresentationFormat>Geniş ekran</PresentationFormat>
  <Paragraphs>49</Paragraphs>
  <Slides>29</Slides>
  <Notes>5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Calibri</vt:lpstr>
      <vt:lpstr>Gill Sans MT</vt:lpstr>
      <vt:lpstr>Shaikh Hamdullah Mushaf</vt:lpstr>
      <vt:lpstr>Wingdings 2</vt:lpstr>
      <vt:lpstr>Kar Payı</vt:lpstr>
      <vt:lpstr>PowerPoint Sunusu</vt:lpstr>
      <vt:lpstr>İslam'ın Aydınlık Yolu Hidayet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591</cp:revision>
  <dcterms:created xsi:type="dcterms:W3CDTF">2019-07-15T06:01:13Z</dcterms:created>
  <dcterms:modified xsi:type="dcterms:W3CDTF">2021-08-31T21:35:52Z</dcterms:modified>
</cp:coreProperties>
</file>