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783" r:id="rId2"/>
    <p:sldId id="308" r:id="rId3"/>
    <p:sldId id="315" r:id="rId4"/>
    <p:sldId id="671" r:id="rId5"/>
    <p:sldId id="672" r:id="rId6"/>
    <p:sldId id="764" r:id="rId7"/>
    <p:sldId id="765" r:id="rId8"/>
    <p:sldId id="766" r:id="rId9"/>
    <p:sldId id="767" r:id="rId10"/>
    <p:sldId id="768" r:id="rId11"/>
    <p:sldId id="769" r:id="rId12"/>
    <p:sldId id="770" r:id="rId13"/>
    <p:sldId id="771" r:id="rId14"/>
    <p:sldId id="772" r:id="rId15"/>
    <p:sldId id="773" r:id="rId16"/>
    <p:sldId id="774" r:id="rId17"/>
    <p:sldId id="775" r:id="rId18"/>
    <p:sldId id="776" r:id="rId19"/>
    <p:sldId id="782" r:id="rId20"/>
    <p:sldId id="779" r:id="rId21"/>
    <p:sldId id="777" r:id="rId22"/>
    <p:sldId id="778" r:id="rId23"/>
    <p:sldId id="780" r:id="rId24"/>
    <p:sldId id="260" r:id="rId25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urullah Yalçın" initials="NY" lastIdx="4" clrIdx="0">
    <p:extLst>
      <p:ext uri="{19B8F6BF-5375-455C-9EA6-DF929625EA0E}">
        <p15:presenceInfo xmlns:p15="http://schemas.microsoft.com/office/powerpoint/2012/main" userId="aff33922cbf709c4" providerId="Windows Live"/>
      </p:ext>
    </p:extLst>
  </p:cmAuthor>
  <p:cmAuthor id="2" name="DELL" initials="D" lastIdx="1" clrIdx="1">
    <p:extLst>
      <p:ext uri="{19B8F6BF-5375-455C-9EA6-DF929625EA0E}">
        <p15:presenceInfo xmlns:p15="http://schemas.microsoft.com/office/powerpoint/2012/main" userId="DEL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7F7E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74" autoAdjust="0"/>
    <p:restoredTop sz="88000" autoAdjust="0"/>
  </p:normalViewPr>
  <p:slideViewPr>
    <p:cSldViewPr snapToGrid="0">
      <p:cViewPr varScale="1">
        <p:scale>
          <a:sx n="76" d="100"/>
          <a:sy n="76" d="100"/>
        </p:scale>
        <p:origin x="105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3A9052-DFAA-47DE-ADF7-E72456A8E2DD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C4710740-7A2C-4871-9CCF-48123DDE78E0}">
      <dgm:prSet phldrT="[Metin]"/>
      <dgm:spPr/>
      <dgm:t>
        <a:bodyPr/>
        <a:lstStyle/>
        <a:p>
          <a:r>
            <a:rPr lang="tr-TR" dirty="0" err="1"/>
            <a:t>Kur’ân’da</a:t>
          </a:r>
          <a:r>
            <a:rPr lang="tr-TR" dirty="0"/>
            <a:t> ihsan kavramı:</a:t>
          </a:r>
        </a:p>
      </dgm:t>
    </dgm:pt>
    <dgm:pt modelId="{5921E245-EE25-430B-8D67-7CBAF13CF2ED}" type="parTrans" cxnId="{8283F87C-A1CC-46B1-AB25-525EC1BCFB6A}">
      <dgm:prSet/>
      <dgm:spPr/>
      <dgm:t>
        <a:bodyPr/>
        <a:lstStyle/>
        <a:p>
          <a:endParaRPr lang="tr-TR"/>
        </a:p>
      </dgm:t>
    </dgm:pt>
    <dgm:pt modelId="{D727B70B-9C57-49FC-8CEE-8098EE056667}" type="sibTrans" cxnId="{8283F87C-A1CC-46B1-AB25-525EC1BCFB6A}">
      <dgm:prSet/>
      <dgm:spPr/>
      <dgm:t>
        <a:bodyPr/>
        <a:lstStyle/>
        <a:p>
          <a:endParaRPr lang="tr-TR"/>
        </a:p>
      </dgm:t>
    </dgm:pt>
    <dgm:pt modelId="{4F63C3E3-1172-480B-8C43-031C6BCDA4B3}">
      <dgm:prSet phldrT="[Metin]"/>
      <dgm:spPr/>
      <dgm:t>
        <a:bodyPr/>
        <a:lstStyle/>
        <a:p>
          <a:r>
            <a:rPr lang="tr-TR" dirty="0"/>
            <a:t>Takva sahibi olma</a:t>
          </a:r>
        </a:p>
      </dgm:t>
    </dgm:pt>
    <dgm:pt modelId="{55E9C228-419E-4BF9-A1B1-10AE379390AB}" type="parTrans" cxnId="{821D1D84-BBE9-41EE-B6E1-B5CE91CF097F}">
      <dgm:prSet/>
      <dgm:spPr/>
      <dgm:t>
        <a:bodyPr/>
        <a:lstStyle/>
        <a:p>
          <a:endParaRPr lang="tr-TR"/>
        </a:p>
      </dgm:t>
    </dgm:pt>
    <dgm:pt modelId="{C7C4BE00-E377-4DA4-85FF-375C1F747C40}" type="sibTrans" cxnId="{821D1D84-BBE9-41EE-B6E1-B5CE91CF097F}">
      <dgm:prSet/>
      <dgm:spPr/>
      <dgm:t>
        <a:bodyPr/>
        <a:lstStyle/>
        <a:p>
          <a:endParaRPr lang="tr-TR"/>
        </a:p>
      </dgm:t>
    </dgm:pt>
    <dgm:pt modelId="{C1B3DDF4-88F6-4C7F-9033-C196F3DC35F3}">
      <dgm:prSet phldrT="[Metin]"/>
      <dgm:spPr/>
      <dgm:t>
        <a:bodyPr/>
        <a:lstStyle/>
        <a:p>
          <a:r>
            <a:rPr lang="tr-TR" dirty="0"/>
            <a:t>Güzel söz söyleme</a:t>
          </a:r>
        </a:p>
      </dgm:t>
    </dgm:pt>
    <dgm:pt modelId="{034DD515-7B79-44DA-9B41-BCBE78234A17}" type="parTrans" cxnId="{84FFDBCE-44FB-4845-B66E-CB92CB1183F7}">
      <dgm:prSet/>
      <dgm:spPr/>
      <dgm:t>
        <a:bodyPr/>
        <a:lstStyle/>
        <a:p>
          <a:endParaRPr lang="tr-TR"/>
        </a:p>
      </dgm:t>
    </dgm:pt>
    <dgm:pt modelId="{B6A85818-2722-4343-8B41-B03E277F7BD4}" type="sibTrans" cxnId="{84FFDBCE-44FB-4845-B66E-CB92CB1183F7}">
      <dgm:prSet/>
      <dgm:spPr/>
      <dgm:t>
        <a:bodyPr/>
        <a:lstStyle/>
        <a:p>
          <a:endParaRPr lang="tr-TR"/>
        </a:p>
      </dgm:t>
    </dgm:pt>
    <dgm:pt modelId="{C8973D1D-961E-4887-84CE-2A1778EB6418}">
      <dgm:prSet/>
      <dgm:spPr/>
      <dgm:t>
        <a:bodyPr/>
        <a:lstStyle/>
        <a:p>
          <a:r>
            <a:rPr lang="tr-TR" dirty="0"/>
            <a:t>Bağışlama</a:t>
          </a:r>
        </a:p>
      </dgm:t>
    </dgm:pt>
    <dgm:pt modelId="{92520A01-676D-4C4B-B0D6-CE8D2E290A2E}" type="parTrans" cxnId="{34F3788C-89C9-43E6-923E-06528729FEE7}">
      <dgm:prSet/>
      <dgm:spPr/>
      <dgm:t>
        <a:bodyPr/>
        <a:lstStyle/>
        <a:p>
          <a:endParaRPr lang="tr-TR"/>
        </a:p>
      </dgm:t>
    </dgm:pt>
    <dgm:pt modelId="{D6DF9F77-87CF-4E7E-A46C-0EDA90173774}" type="sibTrans" cxnId="{34F3788C-89C9-43E6-923E-06528729FEE7}">
      <dgm:prSet/>
      <dgm:spPr/>
      <dgm:t>
        <a:bodyPr/>
        <a:lstStyle/>
        <a:p>
          <a:endParaRPr lang="tr-TR"/>
        </a:p>
      </dgm:t>
    </dgm:pt>
    <dgm:pt modelId="{F0BA8471-A65F-4664-B35F-82542595F4C7}">
      <dgm:prSet/>
      <dgm:spPr/>
      <dgm:t>
        <a:bodyPr/>
        <a:lstStyle/>
        <a:p>
          <a:r>
            <a:rPr lang="tr-TR" dirty="0"/>
            <a:t>Bollukta ve darlıkta infak</a:t>
          </a:r>
        </a:p>
      </dgm:t>
    </dgm:pt>
    <dgm:pt modelId="{B9F1D815-AB56-4CA3-8589-DF874AE991AF}" type="parTrans" cxnId="{2C8227CB-97D3-4093-9839-A006903A8759}">
      <dgm:prSet/>
      <dgm:spPr/>
      <dgm:t>
        <a:bodyPr/>
        <a:lstStyle/>
        <a:p>
          <a:endParaRPr lang="tr-TR"/>
        </a:p>
      </dgm:t>
    </dgm:pt>
    <dgm:pt modelId="{1B3AF493-C563-497B-AB3F-120293F22038}" type="sibTrans" cxnId="{2C8227CB-97D3-4093-9839-A006903A8759}">
      <dgm:prSet/>
      <dgm:spPr/>
      <dgm:t>
        <a:bodyPr/>
        <a:lstStyle/>
        <a:p>
          <a:endParaRPr lang="tr-TR"/>
        </a:p>
      </dgm:t>
    </dgm:pt>
    <dgm:pt modelId="{B435614C-5979-4B61-9DBF-CEA46D5FB465}">
      <dgm:prSet/>
      <dgm:spPr/>
      <dgm:t>
        <a:bodyPr/>
        <a:lstStyle/>
        <a:p>
          <a:r>
            <a:rPr lang="tr-TR" dirty="0"/>
            <a:t>Öfkeyi yenme</a:t>
          </a:r>
        </a:p>
      </dgm:t>
    </dgm:pt>
    <dgm:pt modelId="{87681A1E-463A-43AA-9237-7FF4E0186AE4}" type="parTrans" cxnId="{2CF9B171-88D2-4A23-AE66-33C3DE20CFF5}">
      <dgm:prSet/>
      <dgm:spPr/>
      <dgm:t>
        <a:bodyPr/>
        <a:lstStyle/>
        <a:p>
          <a:endParaRPr lang="tr-TR"/>
        </a:p>
      </dgm:t>
    </dgm:pt>
    <dgm:pt modelId="{33BA9F23-9092-457B-B298-FC0BA2CF0AE2}" type="sibTrans" cxnId="{2CF9B171-88D2-4A23-AE66-33C3DE20CFF5}">
      <dgm:prSet/>
      <dgm:spPr/>
      <dgm:t>
        <a:bodyPr/>
        <a:lstStyle/>
        <a:p>
          <a:endParaRPr lang="tr-TR"/>
        </a:p>
      </dgm:t>
    </dgm:pt>
    <dgm:pt modelId="{A6F950AF-57F7-4561-B547-B2C1AB2EECBA}">
      <dgm:prSet/>
      <dgm:spPr/>
      <dgm:t>
        <a:bodyPr/>
        <a:lstStyle/>
        <a:p>
          <a:r>
            <a:rPr lang="tr-TR" dirty="0"/>
            <a:t>Anne ve babaya iyilik</a:t>
          </a:r>
        </a:p>
      </dgm:t>
    </dgm:pt>
    <dgm:pt modelId="{355C1B10-1F54-4D20-AB5B-F574F1A3B7FA}" type="parTrans" cxnId="{6C73A770-AFD3-4E69-B755-2FEED18D11A0}">
      <dgm:prSet/>
      <dgm:spPr/>
      <dgm:t>
        <a:bodyPr/>
        <a:lstStyle/>
        <a:p>
          <a:endParaRPr lang="tr-TR"/>
        </a:p>
      </dgm:t>
    </dgm:pt>
    <dgm:pt modelId="{1407ADA1-786D-41E8-9561-8F2A4C6202FC}" type="sibTrans" cxnId="{6C73A770-AFD3-4E69-B755-2FEED18D11A0}">
      <dgm:prSet/>
      <dgm:spPr/>
      <dgm:t>
        <a:bodyPr/>
        <a:lstStyle/>
        <a:p>
          <a:endParaRPr lang="tr-TR"/>
        </a:p>
      </dgm:t>
    </dgm:pt>
    <dgm:pt modelId="{801184DD-DB13-416D-8775-8C734E441C30}">
      <dgm:prSet/>
      <dgm:spPr/>
      <dgm:t>
        <a:bodyPr/>
        <a:lstStyle/>
        <a:p>
          <a:r>
            <a:rPr lang="tr-TR" dirty="0"/>
            <a:t>Selamlaşma</a:t>
          </a:r>
        </a:p>
      </dgm:t>
    </dgm:pt>
    <dgm:pt modelId="{744408E2-CAAE-4073-97D0-965F723EE9A8}" type="parTrans" cxnId="{4962BAD7-0497-4162-AF81-9C20975FFF4B}">
      <dgm:prSet/>
      <dgm:spPr/>
      <dgm:t>
        <a:bodyPr/>
        <a:lstStyle/>
        <a:p>
          <a:endParaRPr lang="tr-TR"/>
        </a:p>
      </dgm:t>
    </dgm:pt>
    <dgm:pt modelId="{0F1C307B-AE88-4044-B719-304020685578}" type="sibTrans" cxnId="{4962BAD7-0497-4162-AF81-9C20975FFF4B}">
      <dgm:prSet/>
      <dgm:spPr/>
      <dgm:t>
        <a:bodyPr/>
        <a:lstStyle/>
        <a:p>
          <a:endParaRPr lang="tr-TR"/>
        </a:p>
      </dgm:t>
    </dgm:pt>
    <dgm:pt modelId="{F4AC2138-FE49-426F-9038-56159C20C556}" type="pres">
      <dgm:prSet presAssocID="{203A9052-DFAA-47DE-ADF7-E72456A8E2D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A722222-9C3A-4676-8294-FC7F4A1E4116}" type="pres">
      <dgm:prSet presAssocID="{C4710740-7A2C-4871-9CCF-48123DDE78E0}" presName="root" presStyleCnt="0"/>
      <dgm:spPr/>
    </dgm:pt>
    <dgm:pt modelId="{B4199DBC-2FE5-43A6-BE4F-F3EDA7AE348C}" type="pres">
      <dgm:prSet presAssocID="{C4710740-7A2C-4871-9CCF-48123DDE78E0}" presName="rootComposite" presStyleCnt="0"/>
      <dgm:spPr/>
    </dgm:pt>
    <dgm:pt modelId="{BD776038-A3D4-4058-98D1-E269983BBDEE}" type="pres">
      <dgm:prSet presAssocID="{C4710740-7A2C-4871-9CCF-48123DDE78E0}" presName="rootText" presStyleLbl="node1" presStyleIdx="0" presStyleCnt="1" custScaleX="664446" custScaleY="136963"/>
      <dgm:spPr/>
    </dgm:pt>
    <dgm:pt modelId="{5499B8DB-B8AC-4DB3-AC06-F65C8C503552}" type="pres">
      <dgm:prSet presAssocID="{C4710740-7A2C-4871-9CCF-48123DDE78E0}" presName="rootConnector" presStyleLbl="node1" presStyleIdx="0" presStyleCnt="1"/>
      <dgm:spPr/>
    </dgm:pt>
    <dgm:pt modelId="{16F2A1C1-1D26-48B8-A679-80CE6DF5F5C4}" type="pres">
      <dgm:prSet presAssocID="{C4710740-7A2C-4871-9CCF-48123DDE78E0}" presName="childShape" presStyleCnt="0"/>
      <dgm:spPr/>
    </dgm:pt>
    <dgm:pt modelId="{7422AD4A-D41C-4AA8-9611-B3CA78B84CA7}" type="pres">
      <dgm:prSet presAssocID="{B9F1D815-AB56-4CA3-8589-DF874AE991AF}" presName="Name13" presStyleLbl="parChTrans1D2" presStyleIdx="0" presStyleCnt="7"/>
      <dgm:spPr/>
    </dgm:pt>
    <dgm:pt modelId="{77393AB3-F9E7-4479-A777-6934A3B50AD7}" type="pres">
      <dgm:prSet presAssocID="{F0BA8471-A65F-4664-B35F-82542595F4C7}" presName="childText" presStyleLbl="bgAcc1" presStyleIdx="0" presStyleCnt="7" custScaleX="664446">
        <dgm:presLayoutVars>
          <dgm:bulletEnabled val="1"/>
        </dgm:presLayoutVars>
      </dgm:prSet>
      <dgm:spPr/>
    </dgm:pt>
    <dgm:pt modelId="{804A1092-2C80-4AB0-AD3C-08ACF34C1355}" type="pres">
      <dgm:prSet presAssocID="{87681A1E-463A-43AA-9237-7FF4E0186AE4}" presName="Name13" presStyleLbl="parChTrans1D2" presStyleIdx="1" presStyleCnt="7"/>
      <dgm:spPr/>
    </dgm:pt>
    <dgm:pt modelId="{11B5A769-746B-44FA-A2EE-39773AB101F8}" type="pres">
      <dgm:prSet presAssocID="{B435614C-5979-4B61-9DBF-CEA46D5FB465}" presName="childText" presStyleLbl="bgAcc1" presStyleIdx="1" presStyleCnt="7" custScaleX="664446">
        <dgm:presLayoutVars>
          <dgm:bulletEnabled val="1"/>
        </dgm:presLayoutVars>
      </dgm:prSet>
      <dgm:spPr/>
    </dgm:pt>
    <dgm:pt modelId="{77D2FBB8-D4CD-445E-8FB4-9F1CF23FA4A4}" type="pres">
      <dgm:prSet presAssocID="{92520A01-676D-4C4B-B0D6-CE8D2E290A2E}" presName="Name13" presStyleLbl="parChTrans1D2" presStyleIdx="2" presStyleCnt="7"/>
      <dgm:spPr/>
    </dgm:pt>
    <dgm:pt modelId="{E6DEEBB4-36F6-4E91-81F2-F28994B08E4A}" type="pres">
      <dgm:prSet presAssocID="{C8973D1D-961E-4887-84CE-2A1778EB6418}" presName="childText" presStyleLbl="bgAcc1" presStyleIdx="2" presStyleCnt="7" custScaleX="664446">
        <dgm:presLayoutVars>
          <dgm:bulletEnabled val="1"/>
        </dgm:presLayoutVars>
      </dgm:prSet>
      <dgm:spPr/>
    </dgm:pt>
    <dgm:pt modelId="{AF027A7B-E6F9-4892-86A5-3D25EEF03C31}" type="pres">
      <dgm:prSet presAssocID="{55E9C228-419E-4BF9-A1B1-10AE379390AB}" presName="Name13" presStyleLbl="parChTrans1D2" presStyleIdx="3" presStyleCnt="7"/>
      <dgm:spPr/>
    </dgm:pt>
    <dgm:pt modelId="{A292161F-66EA-448A-89E2-70B80E810401}" type="pres">
      <dgm:prSet presAssocID="{4F63C3E3-1172-480B-8C43-031C6BCDA4B3}" presName="childText" presStyleLbl="bgAcc1" presStyleIdx="3" presStyleCnt="7" custScaleX="664446">
        <dgm:presLayoutVars>
          <dgm:bulletEnabled val="1"/>
        </dgm:presLayoutVars>
      </dgm:prSet>
      <dgm:spPr/>
    </dgm:pt>
    <dgm:pt modelId="{341BD9CB-23BD-4681-BF10-6FF81A528C4C}" type="pres">
      <dgm:prSet presAssocID="{034DD515-7B79-44DA-9B41-BCBE78234A17}" presName="Name13" presStyleLbl="parChTrans1D2" presStyleIdx="4" presStyleCnt="7"/>
      <dgm:spPr/>
    </dgm:pt>
    <dgm:pt modelId="{A7304A2B-E43C-41D2-ADC9-348724B7BECC}" type="pres">
      <dgm:prSet presAssocID="{C1B3DDF4-88F6-4C7F-9033-C196F3DC35F3}" presName="childText" presStyleLbl="bgAcc1" presStyleIdx="4" presStyleCnt="7" custScaleX="664446">
        <dgm:presLayoutVars>
          <dgm:bulletEnabled val="1"/>
        </dgm:presLayoutVars>
      </dgm:prSet>
      <dgm:spPr/>
    </dgm:pt>
    <dgm:pt modelId="{84ABF9CE-0E76-4494-8A6E-FB755E1362CE}" type="pres">
      <dgm:prSet presAssocID="{355C1B10-1F54-4D20-AB5B-F574F1A3B7FA}" presName="Name13" presStyleLbl="parChTrans1D2" presStyleIdx="5" presStyleCnt="7"/>
      <dgm:spPr/>
    </dgm:pt>
    <dgm:pt modelId="{2C7FA9E9-D775-4B5B-82B1-F3E3FC8D33EF}" type="pres">
      <dgm:prSet presAssocID="{A6F950AF-57F7-4561-B547-B2C1AB2EECBA}" presName="childText" presStyleLbl="bgAcc1" presStyleIdx="5" presStyleCnt="7" custScaleX="664446">
        <dgm:presLayoutVars>
          <dgm:bulletEnabled val="1"/>
        </dgm:presLayoutVars>
      </dgm:prSet>
      <dgm:spPr/>
    </dgm:pt>
    <dgm:pt modelId="{99373D6E-79A3-4390-BB43-79050DD1DFE7}" type="pres">
      <dgm:prSet presAssocID="{744408E2-CAAE-4073-97D0-965F723EE9A8}" presName="Name13" presStyleLbl="parChTrans1D2" presStyleIdx="6" presStyleCnt="7"/>
      <dgm:spPr/>
    </dgm:pt>
    <dgm:pt modelId="{587AA495-027E-4677-BAEE-8CAA8417BBFD}" type="pres">
      <dgm:prSet presAssocID="{801184DD-DB13-416D-8775-8C734E441C30}" presName="childText" presStyleLbl="bgAcc1" presStyleIdx="6" presStyleCnt="7" custScaleX="664446">
        <dgm:presLayoutVars>
          <dgm:bulletEnabled val="1"/>
        </dgm:presLayoutVars>
      </dgm:prSet>
      <dgm:spPr/>
    </dgm:pt>
  </dgm:ptLst>
  <dgm:cxnLst>
    <dgm:cxn modelId="{36BD5722-2B7D-4BFE-A2D8-E0BA146C98F9}" type="presOf" srcId="{4F63C3E3-1172-480B-8C43-031C6BCDA4B3}" destId="{A292161F-66EA-448A-89E2-70B80E810401}" srcOrd="0" destOrd="0" presId="urn:microsoft.com/office/officeart/2005/8/layout/hierarchy3"/>
    <dgm:cxn modelId="{27E95324-F534-4D7C-9B49-FEDC22BFE87A}" type="presOf" srcId="{87681A1E-463A-43AA-9237-7FF4E0186AE4}" destId="{804A1092-2C80-4AB0-AD3C-08ACF34C1355}" srcOrd="0" destOrd="0" presId="urn:microsoft.com/office/officeart/2005/8/layout/hierarchy3"/>
    <dgm:cxn modelId="{02EC9F27-4325-41EE-9CC5-A50AFE1F1A66}" type="presOf" srcId="{C4710740-7A2C-4871-9CCF-48123DDE78E0}" destId="{5499B8DB-B8AC-4DB3-AC06-F65C8C503552}" srcOrd="1" destOrd="0" presId="urn:microsoft.com/office/officeart/2005/8/layout/hierarchy3"/>
    <dgm:cxn modelId="{70AAB228-F108-4A93-8C12-313CA1F9D2B6}" type="presOf" srcId="{744408E2-CAAE-4073-97D0-965F723EE9A8}" destId="{99373D6E-79A3-4390-BB43-79050DD1DFE7}" srcOrd="0" destOrd="0" presId="urn:microsoft.com/office/officeart/2005/8/layout/hierarchy3"/>
    <dgm:cxn modelId="{6C73A770-AFD3-4E69-B755-2FEED18D11A0}" srcId="{C4710740-7A2C-4871-9CCF-48123DDE78E0}" destId="{A6F950AF-57F7-4561-B547-B2C1AB2EECBA}" srcOrd="5" destOrd="0" parTransId="{355C1B10-1F54-4D20-AB5B-F574F1A3B7FA}" sibTransId="{1407ADA1-786D-41E8-9561-8F2A4C6202FC}"/>
    <dgm:cxn modelId="{2CF9B171-88D2-4A23-AE66-33C3DE20CFF5}" srcId="{C4710740-7A2C-4871-9CCF-48123DDE78E0}" destId="{B435614C-5979-4B61-9DBF-CEA46D5FB465}" srcOrd="1" destOrd="0" parTransId="{87681A1E-463A-43AA-9237-7FF4E0186AE4}" sibTransId="{33BA9F23-9092-457B-B298-FC0BA2CF0AE2}"/>
    <dgm:cxn modelId="{F463F575-49FC-436E-B43F-9700EA110D47}" type="presOf" srcId="{B9F1D815-AB56-4CA3-8589-DF874AE991AF}" destId="{7422AD4A-D41C-4AA8-9611-B3CA78B84CA7}" srcOrd="0" destOrd="0" presId="urn:microsoft.com/office/officeart/2005/8/layout/hierarchy3"/>
    <dgm:cxn modelId="{E8EA5C79-5E2B-4545-969B-F4F34F859202}" type="presOf" srcId="{F0BA8471-A65F-4664-B35F-82542595F4C7}" destId="{77393AB3-F9E7-4479-A777-6934A3B50AD7}" srcOrd="0" destOrd="0" presId="urn:microsoft.com/office/officeart/2005/8/layout/hierarchy3"/>
    <dgm:cxn modelId="{8283F87C-A1CC-46B1-AB25-525EC1BCFB6A}" srcId="{203A9052-DFAA-47DE-ADF7-E72456A8E2DD}" destId="{C4710740-7A2C-4871-9CCF-48123DDE78E0}" srcOrd="0" destOrd="0" parTransId="{5921E245-EE25-430B-8D67-7CBAF13CF2ED}" sibTransId="{D727B70B-9C57-49FC-8CEE-8098EE056667}"/>
    <dgm:cxn modelId="{821D1D84-BBE9-41EE-B6E1-B5CE91CF097F}" srcId="{C4710740-7A2C-4871-9CCF-48123DDE78E0}" destId="{4F63C3E3-1172-480B-8C43-031C6BCDA4B3}" srcOrd="3" destOrd="0" parTransId="{55E9C228-419E-4BF9-A1B1-10AE379390AB}" sibTransId="{C7C4BE00-E377-4DA4-85FF-375C1F747C40}"/>
    <dgm:cxn modelId="{7CB32689-D357-4D0D-878D-621A510C3C19}" type="presOf" srcId="{034DD515-7B79-44DA-9B41-BCBE78234A17}" destId="{341BD9CB-23BD-4681-BF10-6FF81A528C4C}" srcOrd="0" destOrd="0" presId="urn:microsoft.com/office/officeart/2005/8/layout/hierarchy3"/>
    <dgm:cxn modelId="{34F3788C-89C9-43E6-923E-06528729FEE7}" srcId="{C4710740-7A2C-4871-9CCF-48123DDE78E0}" destId="{C8973D1D-961E-4887-84CE-2A1778EB6418}" srcOrd="2" destOrd="0" parTransId="{92520A01-676D-4C4B-B0D6-CE8D2E290A2E}" sibTransId="{D6DF9F77-87CF-4E7E-A46C-0EDA90173774}"/>
    <dgm:cxn modelId="{9D58FC91-58F4-438B-992B-791466B9533B}" type="presOf" srcId="{801184DD-DB13-416D-8775-8C734E441C30}" destId="{587AA495-027E-4677-BAEE-8CAA8417BBFD}" srcOrd="0" destOrd="0" presId="urn:microsoft.com/office/officeart/2005/8/layout/hierarchy3"/>
    <dgm:cxn modelId="{AE755197-917B-41FF-A889-660C6B5EAB67}" type="presOf" srcId="{C4710740-7A2C-4871-9CCF-48123DDE78E0}" destId="{BD776038-A3D4-4058-98D1-E269983BBDEE}" srcOrd="0" destOrd="0" presId="urn:microsoft.com/office/officeart/2005/8/layout/hierarchy3"/>
    <dgm:cxn modelId="{9201B3AA-FF1C-4D29-B0AD-7CAC8DDF0D60}" type="presOf" srcId="{203A9052-DFAA-47DE-ADF7-E72456A8E2DD}" destId="{F4AC2138-FE49-426F-9038-56159C20C556}" srcOrd="0" destOrd="0" presId="urn:microsoft.com/office/officeart/2005/8/layout/hierarchy3"/>
    <dgm:cxn modelId="{FC1145C9-AE84-46AE-BFE9-BE4A357D075E}" type="presOf" srcId="{A6F950AF-57F7-4561-B547-B2C1AB2EECBA}" destId="{2C7FA9E9-D775-4B5B-82B1-F3E3FC8D33EF}" srcOrd="0" destOrd="0" presId="urn:microsoft.com/office/officeart/2005/8/layout/hierarchy3"/>
    <dgm:cxn modelId="{2C8227CB-97D3-4093-9839-A006903A8759}" srcId="{C4710740-7A2C-4871-9CCF-48123DDE78E0}" destId="{F0BA8471-A65F-4664-B35F-82542595F4C7}" srcOrd="0" destOrd="0" parTransId="{B9F1D815-AB56-4CA3-8589-DF874AE991AF}" sibTransId="{1B3AF493-C563-497B-AB3F-120293F22038}"/>
    <dgm:cxn modelId="{84FFDBCE-44FB-4845-B66E-CB92CB1183F7}" srcId="{C4710740-7A2C-4871-9CCF-48123DDE78E0}" destId="{C1B3DDF4-88F6-4C7F-9033-C196F3DC35F3}" srcOrd="4" destOrd="0" parTransId="{034DD515-7B79-44DA-9B41-BCBE78234A17}" sibTransId="{B6A85818-2722-4343-8B41-B03E277F7BD4}"/>
    <dgm:cxn modelId="{8CD486D4-F6B4-40C4-920D-0DBFE439D36D}" type="presOf" srcId="{B435614C-5979-4B61-9DBF-CEA46D5FB465}" destId="{11B5A769-746B-44FA-A2EE-39773AB101F8}" srcOrd="0" destOrd="0" presId="urn:microsoft.com/office/officeart/2005/8/layout/hierarchy3"/>
    <dgm:cxn modelId="{510342D6-4FE7-454F-926A-8229D58C1BD9}" type="presOf" srcId="{55E9C228-419E-4BF9-A1B1-10AE379390AB}" destId="{AF027A7B-E6F9-4892-86A5-3D25EEF03C31}" srcOrd="0" destOrd="0" presId="urn:microsoft.com/office/officeart/2005/8/layout/hierarchy3"/>
    <dgm:cxn modelId="{4962BAD7-0497-4162-AF81-9C20975FFF4B}" srcId="{C4710740-7A2C-4871-9CCF-48123DDE78E0}" destId="{801184DD-DB13-416D-8775-8C734E441C30}" srcOrd="6" destOrd="0" parTransId="{744408E2-CAAE-4073-97D0-965F723EE9A8}" sibTransId="{0F1C307B-AE88-4044-B719-304020685578}"/>
    <dgm:cxn modelId="{BF6B60E3-0152-44D7-A89C-7012C17B5270}" type="presOf" srcId="{355C1B10-1F54-4D20-AB5B-F574F1A3B7FA}" destId="{84ABF9CE-0E76-4494-8A6E-FB755E1362CE}" srcOrd="0" destOrd="0" presId="urn:microsoft.com/office/officeart/2005/8/layout/hierarchy3"/>
    <dgm:cxn modelId="{268FF8E5-26A4-4DD0-9295-E3D2B13ECFAF}" type="presOf" srcId="{C1B3DDF4-88F6-4C7F-9033-C196F3DC35F3}" destId="{A7304A2B-E43C-41D2-ADC9-348724B7BECC}" srcOrd="0" destOrd="0" presId="urn:microsoft.com/office/officeart/2005/8/layout/hierarchy3"/>
    <dgm:cxn modelId="{BCD8BBF4-3843-42FB-BCDF-6253C3C01B35}" type="presOf" srcId="{C8973D1D-961E-4887-84CE-2A1778EB6418}" destId="{E6DEEBB4-36F6-4E91-81F2-F28994B08E4A}" srcOrd="0" destOrd="0" presId="urn:microsoft.com/office/officeart/2005/8/layout/hierarchy3"/>
    <dgm:cxn modelId="{389477FC-2E92-4A65-AD89-3B337B8C583A}" type="presOf" srcId="{92520A01-676D-4C4B-B0D6-CE8D2E290A2E}" destId="{77D2FBB8-D4CD-445E-8FB4-9F1CF23FA4A4}" srcOrd="0" destOrd="0" presId="urn:microsoft.com/office/officeart/2005/8/layout/hierarchy3"/>
    <dgm:cxn modelId="{D17E0D54-E552-4454-A6E3-6F6CFB2D4A50}" type="presParOf" srcId="{F4AC2138-FE49-426F-9038-56159C20C556}" destId="{EA722222-9C3A-4676-8294-FC7F4A1E4116}" srcOrd="0" destOrd="0" presId="urn:microsoft.com/office/officeart/2005/8/layout/hierarchy3"/>
    <dgm:cxn modelId="{E74877A3-51EC-4405-96B6-C47A74D6D54D}" type="presParOf" srcId="{EA722222-9C3A-4676-8294-FC7F4A1E4116}" destId="{B4199DBC-2FE5-43A6-BE4F-F3EDA7AE348C}" srcOrd="0" destOrd="0" presId="urn:microsoft.com/office/officeart/2005/8/layout/hierarchy3"/>
    <dgm:cxn modelId="{CFBE196B-FEF7-4C4E-8FA5-F5B5BD25523C}" type="presParOf" srcId="{B4199DBC-2FE5-43A6-BE4F-F3EDA7AE348C}" destId="{BD776038-A3D4-4058-98D1-E269983BBDEE}" srcOrd="0" destOrd="0" presId="urn:microsoft.com/office/officeart/2005/8/layout/hierarchy3"/>
    <dgm:cxn modelId="{38E81660-45AC-4023-9212-976C6B7A5487}" type="presParOf" srcId="{B4199DBC-2FE5-43A6-BE4F-F3EDA7AE348C}" destId="{5499B8DB-B8AC-4DB3-AC06-F65C8C503552}" srcOrd="1" destOrd="0" presId="urn:microsoft.com/office/officeart/2005/8/layout/hierarchy3"/>
    <dgm:cxn modelId="{04E4E6D2-C1D6-4536-8F0D-635DF757504C}" type="presParOf" srcId="{EA722222-9C3A-4676-8294-FC7F4A1E4116}" destId="{16F2A1C1-1D26-48B8-A679-80CE6DF5F5C4}" srcOrd="1" destOrd="0" presId="urn:microsoft.com/office/officeart/2005/8/layout/hierarchy3"/>
    <dgm:cxn modelId="{30F9C5AA-FB5E-488D-9786-7E204C336CCC}" type="presParOf" srcId="{16F2A1C1-1D26-48B8-A679-80CE6DF5F5C4}" destId="{7422AD4A-D41C-4AA8-9611-B3CA78B84CA7}" srcOrd="0" destOrd="0" presId="urn:microsoft.com/office/officeart/2005/8/layout/hierarchy3"/>
    <dgm:cxn modelId="{AFAB5CD2-2959-4630-93AA-7E39946C5C43}" type="presParOf" srcId="{16F2A1C1-1D26-48B8-A679-80CE6DF5F5C4}" destId="{77393AB3-F9E7-4479-A777-6934A3B50AD7}" srcOrd="1" destOrd="0" presId="urn:microsoft.com/office/officeart/2005/8/layout/hierarchy3"/>
    <dgm:cxn modelId="{50253D53-9DD3-4748-A7C6-1E388E4AF06E}" type="presParOf" srcId="{16F2A1C1-1D26-48B8-A679-80CE6DF5F5C4}" destId="{804A1092-2C80-4AB0-AD3C-08ACF34C1355}" srcOrd="2" destOrd="0" presId="urn:microsoft.com/office/officeart/2005/8/layout/hierarchy3"/>
    <dgm:cxn modelId="{DF9B8AAD-F616-4100-8407-6B95907B0B2D}" type="presParOf" srcId="{16F2A1C1-1D26-48B8-A679-80CE6DF5F5C4}" destId="{11B5A769-746B-44FA-A2EE-39773AB101F8}" srcOrd="3" destOrd="0" presId="urn:microsoft.com/office/officeart/2005/8/layout/hierarchy3"/>
    <dgm:cxn modelId="{9DFAF359-AE12-40C1-8E4A-0DFE2F5DDE82}" type="presParOf" srcId="{16F2A1C1-1D26-48B8-A679-80CE6DF5F5C4}" destId="{77D2FBB8-D4CD-445E-8FB4-9F1CF23FA4A4}" srcOrd="4" destOrd="0" presId="urn:microsoft.com/office/officeart/2005/8/layout/hierarchy3"/>
    <dgm:cxn modelId="{FDEB5BEA-83F7-4DA5-872A-2845F2EC086B}" type="presParOf" srcId="{16F2A1C1-1D26-48B8-A679-80CE6DF5F5C4}" destId="{E6DEEBB4-36F6-4E91-81F2-F28994B08E4A}" srcOrd="5" destOrd="0" presId="urn:microsoft.com/office/officeart/2005/8/layout/hierarchy3"/>
    <dgm:cxn modelId="{8CFEB744-EFEC-42E9-936A-B3FED8F0370B}" type="presParOf" srcId="{16F2A1C1-1D26-48B8-A679-80CE6DF5F5C4}" destId="{AF027A7B-E6F9-4892-86A5-3D25EEF03C31}" srcOrd="6" destOrd="0" presId="urn:microsoft.com/office/officeart/2005/8/layout/hierarchy3"/>
    <dgm:cxn modelId="{892855B9-EAC1-4958-ADE2-3B6DF2F73218}" type="presParOf" srcId="{16F2A1C1-1D26-48B8-A679-80CE6DF5F5C4}" destId="{A292161F-66EA-448A-89E2-70B80E810401}" srcOrd="7" destOrd="0" presId="urn:microsoft.com/office/officeart/2005/8/layout/hierarchy3"/>
    <dgm:cxn modelId="{A92E884F-5A78-42D4-9415-027AF83D13B6}" type="presParOf" srcId="{16F2A1C1-1D26-48B8-A679-80CE6DF5F5C4}" destId="{341BD9CB-23BD-4681-BF10-6FF81A528C4C}" srcOrd="8" destOrd="0" presId="urn:microsoft.com/office/officeart/2005/8/layout/hierarchy3"/>
    <dgm:cxn modelId="{C9F0BA46-BA17-485B-A34A-D1AEEC39A445}" type="presParOf" srcId="{16F2A1C1-1D26-48B8-A679-80CE6DF5F5C4}" destId="{A7304A2B-E43C-41D2-ADC9-348724B7BECC}" srcOrd="9" destOrd="0" presId="urn:microsoft.com/office/officeart/2005/8/layout/hierarchy3"/>
    <dgm:cxn modelId="{06159DE1-F6DA-4BBF-AB96-744356CC1B71}" type="presParOf" srcId="{16F2A1C1-1D26-48B8-A679-80CE6DF5F5C4}" destId="{84ABF9CE-0E76-4494-8A6E-FB755E1362CE}" srcOrd="10" destOrd="0" presId="urn:microsoft.com/office/officeart/2005/8/layout/hierarchy3"/>
    <dgm:cxn modelId="{32CE3AB0-9BE2-43DC-9648-E3B38F3356D7}" type="presParOf" srcId="{16F2A1C1-1D26-48B8-A679-80CE6DF5F5C4}" destId="{2C7FA9E9-D775-4B5B-82B1-F3E3FC8D33EF}" srcOrd="11" destOrd="0" presId="urn:microsoft.com/office/officeart/2005/8/layout/hierarchy3"/>
    <dgm:cxn modelId="{0D55D20B-F580-4AD6-8994-20CC800509BD}" type="presParOf" srcId="{16F2A1C1-1D26-48B8-A679-80CE6DF5F5C4}" destId="{99373D6E-79A3-4390-BB43-79050DD1DFE7}" srcOrd="12" destOrd="0" presId="urn:microsoft.com/office/officeart/2005/8/layout/hierarchy3"/>
    <dgm:cxn modelId="{57BC8860-F331-447F-89D5-252EE86C85AC}" type="presParOf" srcId="{16F2A1C1-1D26-48B8-A679-80CE6DF5F5C4}" destId="{587AA495-027E-4677-BAEE-8CAA8417BBFD}" srcOrd="1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776038-A3D4-4058-98D1-E269983BBDEE}">
      <dsp:nvSpPr>
        <dsp:cNvPr id="0" name=""/>
        <dsp:cNvSpPr/>
      </dsp:nvSpPr>
      <dsp:spPr>
        <a:xfrm>
          <a:off x="1596584" y="2655"/>
          <a:ext cx="8998830" cy="9274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775" tIns="69850" rIns="104775" bIns="6985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5500" kern="1200" dirty="0" err="1"/>
            <a:t>Kur’ân’da</a:t>
          </a:r>
          <a:r>
            <a:rPr lang="tr-TR" sz="5500" kern="1200" dirty="0"/>
            <a:t> ihsan kavramı:</a:t>
          </a:r>
        </a:p>
      </dsp:txBody>
      <dsp:txXfrm>
        <a:off x="1623749" y="29820"/>
        <a:ext cx="8944500" cy="873139"/>
      </dsp:txXfrm>
    </dsp:sp>
    <dsp:sp modelId="{7422AD4A-D41C-4AA8-9611-B3CA78B84CA7}">
      <dsp:nvSpPr>
        <dsp:cNvPr id="0" name=""/>
        <dsp:cNvSpPr/>
      </dsp:nvSpPr>
      <dsp:spPr>
        <a:xfrm>
          <a:off x="2496467" y="930124"/>
          <a:ext cx="899883" cy="5078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7875"/>
              </a:lnTo>
              <a:lnTo>
                <a:pt x="899883" y="507875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393AB3-F9E7-4479-A777-6934A3B50AD7}">
      <dsp:nvSpPr>
        <dsp:cNvPr id="0" name=""/>
        <dsp:cNvSpPr/>
      </dsp:nvSpPr>
      <dsp:spPr>
        <a:xfrm>
          <a:off x="3396350" y="1099416"/>
          <a:ext cx="7199064" cy="6771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48260" rIns="72390" bIns="4826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800" kern="1200" dirty="0"/>
            <a:t>Bollukta ve darlıkta infak</a:t>
          </a:r>
        </a:p>
      </dsp:txBody>
      <dsp:txXfrm>
        <a:off x="3416184" y="1119250"/>
        <a:ext cx="7159396" cy="637499"/>
      </dsp:txXfrm>
    </dsp:sp>
    <dsp:sp modelId="{804A1092-2C80-4AB0-AD3C-08ACF34C1355}">
      <dsp:nvSpPr>
        <dsp:cNvPr id="0" name=""/>
        <dsp:cNvSpPr/>
      </dsp:nvSpPr>
      <dsp:spPr>
        <a:xfrm>
          <a:off x="2496467" y="930124"/>
          <a:ext cx="899883" cy="13543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54335"/>
              </a:lnTo>
              <a:lnTo>
                <a:pt x="899883" y="1354335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B5A769-746B-44FA-A2EE-39773AB101F8}">
      <dsp:nvSpPr>
        <dsp:cNvPr id="0" name=""/>
        <dsp:cNvSpPr/>
      </dsp:nvSpPr>
      <dsp:spPr>
        <a:xfrm>
          <a:off x="3396350" y="1945876"/>
          <a:ext cx="7199064" cy="6771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48260" rIns="72390" bIns="4826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800" kern="1200" dirty="0"/>
            <a:t>Öfkeyi yenme</a:t>
          </a:r>
        </a:p>
      </dsp:txBody>
      <dsp:txXfrm>
        <a:off x="3416184" y="1965710"/>
        <a:ext cx="7159396" cy="637499"/>
      </dsp:txXfrm>
    </dsp:sp>
    <dsp:sp modelId="{77D2FBB8-D4CD-445E-8FB4-9F1CF23FA4A4}">
      <dsp:nvSpPr>
        <dsp:cNvPr id="0" name=""/>
        <dsp:cNvSpPr/>
      </dsp:nvSpPr>
      <dsp:spPr>
        <a:xfrm>
          <a:off x="2496467" y="930124"/>
          <a:ext cx="899883" cy="22007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00795"/>
              </a:lnTo>
              <a:lnTo>
                <a:pt x="899883" y="2200795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DEEBB4-36F6-4E91-81F2-F28994B08E4A}">
      <dsp:nvSpPr>
        <dsp:cNvPr id="0" name=""/>
        <dsp:cNvSpPr/>
      </dsp:nvSpPr>
      <dsp:spPr>
        <a:xfrm>
          <a:off x="3396350" y="2792336"/>
          <a:ext cx="7199064" cy="6771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48260" rIns="72390" bIns="4826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800" kern="1200" dirty="0"/>
            <a:t>Bağışlama</a:t>
          </a:r>
        </a:p>
      </dsp:txBody>
      <dsp:txXfrm>
        <a:off x="3416184" y="2812170"/>
        <a:ext cx="7159396" cy="637499"/>
      </dsp:txXfrm>
    </dsp:sp>
    <dsp:sp modelId="{AF027A7B-E6F9-4892-86A5-3D25EEF03C31}">
      <dsp:nvSpPr>
        <dsp:cNvPr id="0" name=""/>
        <dsp:cNvSpPr/>
      </dsp:nvSpPr>
      <dsp:spPr>
        <a:xfrm>
          <a:off x="2496467" y="930124"/>
          <a:ext cx="899883" cy="30472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47255"/>
              </a:lnTo>
              <a:lnTo>
                <a:pt x="899883" y="3047255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92161F-66EA-448A-89E2-70B80E810401}">
      <dsp:nvSpPr>
        <dsp:cNvPr id="0" name=""/>
        <dsp:cNvSpPr/>
      </dsp:nvSpPr>
      <dsp:spPr>
        <a:xfrm>
          <a:off x="3396350" y="3638796"/>
          <a:ext cx="7199064" cy="6771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48260" rIns="72390" bIns="4826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800" kern="1200" dirty="0"/>
            <a:t>Takva sahibi olma</a:t>
          </a:r>
        </a:p>
      </dsp:txBody>
      <dsp:txXfrm>
        <a:off x="3416184" y="3658630"/>
        <a:ext cx="7159396" cy="637499"/>
      </dsp:txXfrm>
    </dsp:sp>
    <dsp:sp modelId="{341BD9CB-23BD-4681-BF10-6FF81A528C4C}">
      <dsp:nvSpPr>
        <dsp:cNvPr id="0" name=""/>
        <dsp:cNvSpPr/>
      </dsp:nvSpPr>
      <dsp:spPr>
        <a:xfrm>
          <a:off x="2496467" y="930124"/>
          <a:ext cx="899883" cy="38937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93715"/>
              </a:lnTo>
              <a:lnTo>
                <a:pt x="899883" y="3893715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304A2B-E43C-41D2-ADC9-348724B7BECC}">
      <dsp:nvSpPr>
        <dsp:cNvPr id="0" name=""/>
        <dsp:cNvSpPr/>
      </dsp:nvSpPr>
      <dsp:spPr>
        <a:xfrm>
          <a:off x="3396350" y="4485256"/>
          <a:ext cx="7199064" cy="6771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48260" rIns="72390" bIns="4826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800" kern="1200" dirty="0"/>
            <a:t>Güzel söz söyleme</a:t>
          </a:r>
        </a:p>
      </dsp:txBody>
      <dsp:txXfrm>
        <a:off x="3416184" y="4505090"/>
        <a:ext cx="7159396" cy="637499"/>
      </dsp:txXfrm>
    </dsp:sp>
    <dsp:sp modelId="{84ABF9CE-0E76-4494-8A6E-FB755E1362CE}">
      <dsp:nvSpPr>
        <dsp:cNvPr id="0" name=""/>
        <dsp:cNvSpPr/>
      </dsp:nvSpPr>
      <dsp:spPr>
        <a:xfrm>
          <a:off x="2496467" y="930124"/>
          <a:ext cx="899883" cy="47401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40175"/>
              </a:lnTo>
              <a:lnTo>
                <a:pt x="899883" y="4740175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7FA9E9-D775-4B5B-82B1-F3E3FC8D33EF}">
      <dsp:nvSpPr>
        <dsp:cNvPr id="0" name=""/>
        <dsp:cNvSpPr/>
      </dsp:nvSpPr>
      <dsp:spPr>
        <a:xfrm>
          <a:off x="3396350" y="5331716"/>
          <a:ext cx="7199064" cy="6771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48260" rIns="72390" bIns="4826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800" kern="1200" dirty="0"/>
            <a:t>Anne ve babaya iyilik</a:t>
          </a:r>
        </a:p>
      </dsp:txBody>
      <dsp:txXfrm>
        <a:off x="3416184" y="5351550"/>
        <a:ext cx="7159396" cy="637499"/>
      </dsp:txXfrm>
    </dsp:sp>
    <dsp:sp modelId="{99373D6E-79A3-4390-BB43-79050DD1DFE7}">
      <dsp:nvSpPr>
        <dsp:cNvPr id="0" name=""/>
        <dsp:cNvSpPr/>
      </dsp:nvSpPr>
      <dsp:spPr>
        <a:xfrm>
          <a:off x="2496467" y="930124"/>
          <a:ext cx="899883" cy="55866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86635"/>
              </a:lnTo>
              <a:lnTo>
                <a:pt x="899883" y="5586635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7AA495-027E-4677-BAEE-8CAA8417BBFD}">
      <dsp:nvSpPr>
        <dsp:cNvPr id="0" name=""/>
        <dsp:cNvSpPr/>
      </dsp:nvSpPr>
      <dsp:spPr>
        <a:xfrm>
          <a:off x="3396350" y="6178176"/>
          <a:ext cx="7199064" cy="6771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48260" rIns="72390" bIns="4826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800" kern="1200" dirty="0"/>
            <a:t>Selamlaşma</a:t>
          </a:r>
        </a:p>
      </dsp:txBody>
      <dsp:txXfrm>
        <a:off x="3416184" y="6198010"/>
        <a:ext cx="7159396" cy="6374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085490-303C-4848-B73A-065CB946B99C}" type="datetimeFigureOut">
              <a:rPr lang="tr-TR" smtClean="0"/>
              <a:t>29.09.2021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AFA7D9-4703-429B-B8BF-4F5A2B34CDA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756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29.09.2021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31420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29.09.2021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00000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29.09.2021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7134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29.09.2021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82625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29.09.2021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90940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29.09.2021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81597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29.09.2021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1543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29.09.2021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23617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29.09.2021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42207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29.09.2021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2240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29.09.2021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31529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29.09.2021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44913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qM5ZsDKLAyc?feature=oembed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KBWcOmb6mjE?feature=oembed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ghHfE7ZCxcQ?feature=oembed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o6xcrzhvzoc?feature=oembed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2B880A1E-795F-49B0-8B44-F899CF153993}"/>
              </a:ext>
            </a:extLst>
          </p:cNvPr>
          <p:cNvSpPr txBox="1"/>
          <p:nvPr/>
        </p:nvSpPr>
        <p:spPr>
          <a:xfrm>
            <a:off x="3469194" y="0"/>
            <a:ext cx="60943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dirty="0"/>
              <a:t>https://www.youtube.com/watch?v=qM5ZsDKLAyc</a:t>
            </a:r>
          </a:p>
        </p:txBody>
      </p:sp>
      <p:pic>
        <p:nvPicPr>
          <p:cNvPr id="2" name="Çevrimiçi Medya 1" title="İyilik elimizde :)">
            <a:hlinkClick r:id="" action="ppaction://media"/>
            <a:extLst>
              <a:ext uri="{FF2B5EF4-FFF2-40B4-BE49-F238E27FC236}">
                <a16:creationId xmlns:a16="http://schemas.microsoft.com/office/drawing/2014/main" id="{CD0E6CDF-3FEF-4B39-8853-F7C366CEF18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95172" y="530958"/>
            <a:ext cx="11198304" cy="6327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98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52DB25F0-527A-4E77-A967-A54BB7D7867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19377"/>
            <a:ext cx="12192000" cy="2819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2394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8A15F5C5-15AF-45FE-9CA8-959D08B547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4062" y="1290637"/>
            <a:ext cx="8143875" cy="427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4402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DEE7BA17-CF8E-4C37-8CFF-5228A38B702A}"/>
              </a:ext>
            </a:extLst>
          </p:cNvPr>
          <p:cNvSpPr txBox="1"/>
          <p:nvPr/>
        </p:nvSpPr>
        <p:spPr>
          <a:xfrm>
            <a:off x="3157695" y="0"/>
            <a:ext cx="60943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dirty="0"/>
              <a:t>https://www.youtube.com/watch?v=KBWcOmb6mjE</a:t>
            </a:r>
          </a:p>
        </p:txBody>
      </p:sp>
      <p:pic>
        <p:nvPicPr>
          <p:cNvPr id="4" name="Çevrimiçi Medya 3" title="İSLAM NEDİR? İMAN NEDİR? İHSAN NEDİR?">
            <a:hlinkClick r:id="" action="ppaction://media"/>
            <a:extLst>
              <a:ext uri="{FF2B5EF4-FFF2-40B4-BE49-F238E27FC236}">
                <a16:creationId xmlns:a16="http://schemas.microsoft.com/office/drawing/2014/main" id="{468BD2D9-102D-443B-A86B-5397534E63E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52139" y="369332"/>
            <a:ext cx="11484369" cy="6488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055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FDB22E0A-749D-4716-8D53-26FA748BEA15}"/>
              </a:ext>
            </a:extLst>
          </p:cNvPr>
          <p:cNvSpPr/>
          <p:nvPr/>
        </p:nvSpPr>
        <p:spPr>
          <a:xfrm>
            <a:off x="566056" y="1783582"/>
            <a:ext cx="5452906" cy="41750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/>
              <a:t>İhsan sahibi kişiler, gerek ibadetlerini gerekse diğer tüm işlerini en güzel şekilde ve hakkını vererek yapmaya çalışırlar.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2EF687CC-B38E-472E-8DD3-83B20D05EA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0856" y="1783582"/>
            <a:ext cx="4175088" cy="417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0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44B9D703-0304-4AFF-AC64-E7462BCBDEDA}"/>
              </a:ext>
            </a:extLst>
          </p:cNvPr>
          <p:cNvSpPr/>
          <p:nvPr/>
        </p:nvSpPr>
        <p:spPr>
          <a:xfrm>
            <a:off x="46892" y="2401556"/>
            <a:ext cx="5399315" cy="4355961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/>
              <a:t>Onlar (</a:t>
            </a:r>
            <a:r>
              <a:rPr lang="tr-TR" sz="3600" dirty="0" err="1"/>
              <a:t>takvâ</a:t>
            </a:r>
            <a:r>
              <a:rPr lang="tr-TR" sz="3600" dirty="0"/>
              <a:t> sahipleri) bollukta da darlıkta da Allah yolunda harcarlar, öfkelerini yenerler, insanları affederler. Allah işini güzel yapanları sever. (</a:t>
            </a:r>
            <a:r>
              <a:rPr lang="tr-TR" sz="3600" dirty="0" err="1"/>
              <a:t>Âl</a:t>
            </a:r>
            <a:r>
              <a:rPr lang="tr-TR" sz="3600" dirty="0"/>
              <a:t>-i </a:t>
            </a:r>
            <a:r>
              <a:rPr lang="tr-TR" sz="3600" dirty="0" err="1"/>
              <a:t>İmrân</a:t>
            </a:r>
            <a:r>
              <a:rPr lang="tr-TR" sz="3600" dirty="0"/>
              <a:t>, 134)</a:t>
            </a:r>
            <a:endParaRPr lang="tr-TR" sz="6000" dirty="0"/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3D9F096F-DAB9-4133-83EC-233F44641373}"/>
              </a:ext>
            </a:extLst>
          </p:cNvPr>
          <p:cNvSpPr/>
          <p:nvPr/>
        </p:nvSpPr>
        <p:spPr>
          <a:xfrm>
            <a:off x="46892" y="100483"/>
            <a:ext cx="12098215" cy="2049863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5400" dirty="0">
                <a:latin typeface="Shaikh Hamdullah Mushaf" panose="03020500000000020004" pitchFamily="66" charset="-78"/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اَلَّذ۪ينَ يُنْفِقُونَ فِي السَّرَّٓاءِ وَالضَّرَّٓاءِ وَالْكَاظِم۪ينَ الْغَيْظَ وَالْعَاف۪ينَ عَنِ النَّاسِۜ وَاللّٰهُ يُحِبُّ الْمُحْسِن۪ينَۚ ﴿١٣٤﴾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8782A37F-D459-4F9F-8135-9BAB6FE775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6885" y="2401556"/>
            <a:ext cx="6558226" cy="4355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728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72593925-70DD-48C7-8B21-DCF8F2548B0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78368" y="0"/>
            <a:ext cx="8435263" cy="6858000"/>
          </a:xfrm>
          <a:prstGeom prst="rect">
            <a:avLst/>
          </a:prstGeom>
        </p:spPr>
      </p:pic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9A3DEB15-A132-4261-A73A-3A7372FD6DA4}"/>
              </a:ext>
            </a:extLst>
          </p:cNvPr>
          <p:cNvSpPr/>
          <p:nvPr/>
        </p:nvSpPr>
        <p:spPr>
          <a:xfrm>
            <a:off x="2180072" y="5797899"/>
            <a:ext cx="7831853" cy="975827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6000" dirty="0"/>
              <a:t>Allah </a:t>
            </a:r>
            <a:r>
              <a:rPr lang="tr-TR" sz="6000" dirty="0" err="1"/>
              <a:t>muhsinleri</a:t>
            </a:r>
            <a:r>
              <a:rPr lang="tr-TR" sz="6000" dirty="0"/>
              <a:t> sever…</a:t>
            </a:r>
          </a:p>
        </p:txBody>
      </p:sp>
    </p:spTree>
    <p:extLst>
      <p:ext uri="{BB962C8B-B14F-4D97-AF65-F5344CB8AC3E}">
        <p14:creationId xmlns:p14="http://schemas.microsoft.com/office/powerpoint/2010/main" val="2769902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C0CD05C1-5638-4830-B5FF-0907976864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84EAD6A8-BB8D-4BAE-983F-3E514FE215B4}"/>
              </a:ext>
            </a:extLst>
          </p:cNvPr>
          <p:cNvSpPr/>
          <p:nvPr/>
        </p:nvSpPr>
        <p:spPr>
          <a:xfrm>
            <a:off x="2310284" y="5946585"/>
            <a:ext cx="7410660" cy="71603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dirty="0"/>
              <a:t>Allah </a:t>
            </a:r>
            <a:r>
              <a:rPr lang="tr-TR" sz="4800" dirty="0" err="1"/>
              <a:t>ihasanı</a:t>
            </a:r>
            <a:r>
              <a:rPr lang="tr-TR" sz="4800" dirty="0"/>
              <a:t> emrediyor…</a:t>
            </a:r>
          </a:p>
        </p:txBody>
      </p:sp>
    </p:spTree>
    <p:extLst>
      <p:ext uri="{BB962C8B-B14F-4D97-AF65-F5344CB8AC3E}">
        <p14:creationId xmlns:p14="http://schemas.microsoft.com/office/powerpoint/2010/main" val="3264509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21886470-052F-45D5-B9B5-423E999EA7A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850144" cy="4019341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ED21A8FC-908E-4F24-84EB-7710B0237DC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86550" y="3657600"/>
            <a:ext cx="5505450" cy="3200400"/>
          </a:xfrm>
          <a:prstGeom prst="rect">
            <a:avLst/>
          </a:prstGeom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33A94FFA-5CFA-4D49-AA63-AF6DC23AC9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657600"/>
            <a:ext cx="6686550" cy="3200400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3A4F4872-8B9E-4E0B-8951-9B10C6D95C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9225" y="0"/>
            <a:ext cx="7232775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031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5D20433C-9F5F-452B-9FB8-BE9B7F05931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394801" cy="2057514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C98A3205-3174-4BE3-9F16-D00BDCC3951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" y="2057514"/>
            <a:ext cx="6394800" cy="1505978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FD046A69-B411-4D10-966C-25600383043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" y="3563492"/>
            <a:ext cx="6394797" cy="1367672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196F617C-074B-4B02-A0B8-E9C861E59DE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" y="4931164"/>
            <a:ext cx="6394799" cy="1367674"/>
          </a:xfrm>
          <a:prstGeom prst="rect">
            <a:avLst/>
          </a:prstGeom>
        </p:spPr>
      </p:pic>
      <p:pic>
        <p:nvPicPr>
          <p:cNvPr id="16" name="Resim 15">
            <a:extLst>
              <a:ext uri="{FF2B5EF4-FFF2-40B4-BE49-F238E27FC236}">
                <a16:creationId xmlns:a16="http://schemas.microsoft.com/office/drawing/2014/main" id="{950977A7-D0C7-44B5-B27F-8ECDA584952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62499" y="999197"/>
            <a:ext cx="5629499" cy="1677103"/>
          </a:xfrm>
          <a:prstGeom prst="rect">
            <a:avLst/>
          </a:prstGeom>
        </p:spPr>
      </p:pic>
      <p:pic>
        <p:nvPicPr>
          <p:cNvPr id="17" name="Resim 16">
            <a:extLst>
              <a:ext uri="{FF2B5EF4-FFF2-40B4-BE49-F238E27FC236}">
                <a16:creationId xmlns:a16="http://schemas.microsoft.com/office/drawing/2014/main" id="{46854183-7B42-4BE0-8CA9-D921445A25E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62498" y="2676300"/>
            <a:ext cx="5629503" cy="1677108"/>
          </a:xfrm>
          <a:prstGeom prst="rect">
            <a:avLst/>
          </a:prstGeom>
        </p:spPr>
      </p:pic>
      <p:pic>
        <p:nvPicPr>
          <p:cNvPr id="18" name="Resim 17">
            <a:extLst>
              <a:ext uri="{FF2B5EF4-FFF2-40B4-BE49-F238E27FC236}">
                <a16:creationId xmlns:a16="http://schemas.microsoft.com/office/drawing/2014/main" id="{4DA2B02C-9E30-430F-9D7B-6EB26985BB0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62501" y="4353403"/>
            <a:ext cx="5629499" cy="1514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478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DB57B5FA-DC64-4BBC-B43B-E729B9361243}"/>
              </a:ext>
            </a:extLst>
          </p:cNvPr>
          <p:cNvSpPr txBox="1"/>
          <p:nvPr/>
        </p:nvSpPr>
        <p:spPr>
          <a:xfrm>
            <a:off x="3212960" y="0"/>
            <a:ext cx="62048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dirty="0"/>
              <a:t>https://www.youtube.com/watch?v=ghHfE7ZCxcQ</a:t>
            </a:r>
          </a:p>
        </p:txBody>
      </p:sp>
      <p:pic>
        <p:nvPicPr>
          <p:cNvPr id="3" name="Çevrimiçi Medya 2" title="Türkiye Diyanet Vakfı - İyilik Fragmanı">
            <a:hlinkClick r:id="" action="ppaction://media"/>
            <a:extLst>
              <a:ext uri="{FF2B5EF4-FFF2-40B4-BE49-F238E27FC236}">
                <a16:creationId xmlns:a16="http://schemas.microsoft.com/office/drawing/2014/main" id="{C3144E97-7911-445A-8385-1F42AC86694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16816" y="440522"/>
            <a:ext cx="11358368" cy="6417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576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/>
          <p:cNvSpPr>
            <a:spLocks noGrp="1"/>
          </p:cNvSpPr>
          <p:nvPr>
            <p:ph type="ctrTitle"/>
          </p:nvPr>
        </p:nvSpPr>
        <p:spPr>
          <a:xfrm>
            <a:off x="0" y="1582418"/>
            <a:ext cx="12191999" cy="1475013"/>
          </a:xfrm>
        </p:spPr>
        <p:txBody>
          <a:bodyPr>
            <a:noAutofit/>
          </a:bodyPr>
          <a:lstStyle/>
          <a:p>
            <a:pPr algn="ctr"/>
            <a:r>
              <a:rPr lang="tr-TR" sz="8800" cap="none" dirty="0">
                <a:ln w="0"/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Allah'ı Görüyormuşçasına Yaşamak; İHSAN</a:t>
            </a:r>
          </a:p>
        </p:txBody>
      </p:sp>
    </p:spTree>
    <p:extLst>
      <p:ext uri="{BB962C8B-B14F-4D97-AF65-F5344CB8AC3E}">
        <p14:creationId xmlns:p14="http://schemas.microsoft.com/office/powerpoint/2010/main" val="3224814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>
            <a:extLst>
              <a:ext uri="{FF2B5EF4-FFF2-40B4-BE49-F238E27FC236}">
                <a16:creationId xmlns:a16="http://schemas.microsoft.com/office/drawing/2014/main" id="{A88568D1-D6E4-424E-A1B4-58D4094358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36D832C4-E919-4E91-8A01-3E950C6CC393}"/>
              </a:ext>
            </a:extLst>
          </p:cNvPr>
          <p:cNvSpPr/>
          <p:nvPr/>
        </p:nvSpPr>
        <p:spPr>
          <a:xfrm>
            <a:off x="0" y="85413"/>
            <a:ext cx="12088167" cy="20548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400" dirty="0"/>
              <a:t>Allah’ı görüyormuşçasına bir hayat yaşayanlar dünyada da ahirette de üzülmeyeceklerdir. İki cihan mutluluğu onların olacaktır.</a:t>
            </a:r>
          </a:p>
        </p:txBody>
      </p:sp>
    </p:spTree>
    <p:extLst>
      <p:ext uri="{BB962C8B-B14F-4D97-AF65-F5344CB8AC3E}">
        <p14:creationId xmlns:p14="http://schemas.microsoft.com/office/powerpoint/2010/main" val="1573419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>
            <a:extLst>
              <a:ext uri="{FF2B5EF4-FFF2-40B4-BE49-F238E27FC236}">
                <a16:creationId xmlns:a16="http://schemas.microsoft.com/office/drawing/2014/main" id="{E7642611-F7AA-4A07-9B01-A694C33552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B225E784-906F-4014-AEA5-7CD5F048AB16}"/>
              </a:ext>
            </a:extLst>
          </p:cNvPr>
          <p:cNvSpPr/>
          <p:nvPr/>
        </p:nvSpPr>
        <p:spPr>
          <a:xfrm>
            <a:off x="110531" y="2831124"/>
            <a:ext cx="6380704" cy="33059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/>
              <a:t>Bilâkis, kim </a:t>
            </a:r>
            <a:r>
              <a:rPr lang="tr-TR" sz="3200" dirty="0" err="1"/>
              <a:t>muhsin</a:t>
            </a:r>
            <a:r>
              <a:rPr lang="tr-TR" sz="3200" dirty="0"/>
              <a:t> olarak yüzünü Allah'a döndürürse (Allah'a hakkıyla kulluk ederse) onun ecri Rabbi katındadır. Öyleleri için ne bir korku vardır, ne de üzüntü çekerler. </a:t>
            </a:r>
          </a:p>
          <a:p>
            <a:pPr algn="ctr"/>
            <a:r>
              <a:rPr lang="tr-TR" sz="3200" dirty="0"/>
              <a:t>(Bakara, 112) </a:t>
            </a:r>
          </a:p>
        </p:txBody>
      </p:sp>
      <p:sp>
        <p:nvSpPr>
          <p:cNvPr id="5" name="Yuvarlatılmış Dikdörtgen 2">
            <a:extLst>
              <a:ext uri="{FF2B5EF4-FFF2-40B4-BE49-F238E27FC236}">
                <a16:creationId xmlns:a16="http://schemas.microsoft.com/office/drawing/2014/main" id="{6D53DD50-5D6C-4722-90E9-A63E88DDC4FA}"/>
              </a:ext>
            </a:extLst>
          </p:cNvPr>
          <p:cNvSpPr/>
          <p:nvPr/>
        </p:nvSpPr>
        <p:spPr>
          <a:xfrm>
            <a:off x="110531" y="381838"/>
            <a:ext cx="11927393" cy="1728317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4800" dirty="0">
                <a:latin typeface="Shaikh Hamdullah Mushaf" panose="03020500000000020004" pitchFamily="66" charset="-78"/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بَلٰى مَنْ اَسْلَمَ وَجْهَهُ لِلّٰهِ وَهُوَ مُحْسِنٌ فَلَهُٓ اَجْرُهُ عِنْدَ رَبِّه۪ۖ وَلَا خَوْفٌ عَلَيْهِمْ وَلَا هُمْ يَحْزَنُونَ۟ ﴿١١٢﴾ </a:t>
            </a:r>
            <a:endParaRPr lang="tr-TR" sz="4800" dirty="0">
              <a:latin typeface="Shaikh Hamdullah Mushaf" panose="03020500000000020004" pitchFamily="66" charset="-78"/>
              <a:ea typeface="Shaikh Hamdullah Mushaf" panose="03020500000000020004" pitchFamily="66" charset="-78"/>
              <a:cs typeface="Shaikh Hamdullah Mushaf" panose="03020500000000020004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39679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C342C8AE-DFB5-4983-A738-C60015CB712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70229"/>
            <a:ext cx="12192000" cy="2917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0828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70B0693E-7EE9-428B-93D7-F76D012D8A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88939E48-A726-48B8-B04E-180936E18FCE}"/>
              </a:ext>
            </a:extLst>
          </p:cNvPr>
          <p:cNvSpPr txBox="1"/>
          <p:nvPr/>
        </p:nvSpPr>
        <p:spPr>
          <a:xfrm>
            <a:off x="2837822" y="1433117"/>
            <a:ext cx="668717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AE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aikh Hamdullah Mushaf" panose="03020500000000020004" pitchFamily="66" charset="-78"/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هَلْ جَزَٓاءُ الْاِحْسَانِ اِلَّا الْاِحْسَانُۚ</a:t>
            </a:r>
            <a:endParaRPr lang="tr-TR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aikh Hamdullah Mushaf" panose="03020500000000020004" pitchFamily="66" charset="-78"/>
              <a:ea typeface="Shaikh Hamdullah Mushaf" panose="03020500000000020004" pitchFamily="66" charset="-78"/>
              <a:cs typeface="Shaikh Hamdullah Mushaf" panose="03020500000000020004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588252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5686" y="1801227"/>
            <a:ext cx="9260627" cy="32555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Metin kutusu 2"/>
          <p:cNvSpPr txBox="1"/>
          <p:nvPr/>
        </p:nvSpPr>
        <p:spPr>
          <a:xfrm>
            <a:off x="8802357" y="5849360"/>
            <a:ext cx="3257340" cy="830997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/>
              <a:t>28.09.2021</a:t>
            </a:r>
          </a:p>
          <a:p>
            <a:pPr algn="ctr"/>
            <a:r>
              <a:rPr lang="tr-TR" sz="2400" b="1" dirty="0"/>
              <a:t>Tekirdağ/Çerkezköy</a:t>
            </a:r>
          </a:p>
        </p:txBody>
      </p:sp>
    </p:spTree>
    <p:extLst>
      <p:ext uri="{BB962C8B-B14F-4D97-AF65-F5344CB8AC3E}">
        <p14:creationId xmlns:p14="http://schemas.microsoft.com/office/powerpoint/2010/main" val="419958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400" dirty="0"/>
              <a:t>Neler öğreneceğiz?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81193" y="2477541"/>
            <a:ext cx="11029615" cy="3678303"/>
          </a:xfrm>
        </p:spPr>
        <p:txBody>
          <a:bodyPr>
            <a:normAutofit/>
          </a:bodyPr>
          <a:lstStyle/>
          <a:p>
            <a:r>
              <a:rPr lang="tr-TR" sz="6000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Kur’an’ı Kerim’de geçen bazı kavramları yorumlar.</a:t>
            </a:r>
          </a:p>
        </p:txBody>
      </p:sp>
    </p:spTree>
    <p:extLst>
      <p:ext uri="{BB962C8B-B14F-4D97-AF65-F5344CB8AC3E}">
        <p14:creationId xmlns:p14="http://schemas.microsoft.com/office/powerpoint/2010/main" val="4044009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Ä°lgili resim">
            <a:extLst>
              <a:ext uri="{FF2B5EF4-FFF2-40B4-BE49-F238E27FC236}">
                <a16:creationId xmlns:a16="http://schemas.microsoft.com/office/drawing/2014/main" id="{54172B2D-F475-4284-B22C-90C84164FE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45913" y="4890847"/>
            <a:ext cx="1319444" cy="1773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ulut Belirtme Çizgisi 5">
            <a:extLst>
              <a:ext uri="{FF2B5EF4-FFF2-40B4-BE49-F238E27FC236}">
                <a16:creationId xmlns:a16="http://schemas.microsoft.com/office/drawing/2014/main" id="{1633F68E-C38E-4F8D-94B2-A38708FC8B22}"/>
              </a:ext>
            </a:extLst>
          </p:cNvPr>
          <p:cNvSpPr/>
          <p:nvPr/>
        </p:nvSpPr>
        <p:spPr>
          <a:xfrm>
            <a:off x="130003" y="579120"/>
            <a:ext cx="7275632" cy="3570849"/>
          </a:xfrm>
          <a:prstGeom prst="cloudCallout">
            <a:avLst>
              <a:gd name="adj1" fmla="val 33475"/>
              <a:gd name="adj2" fmla="val 78237"/>
            </a:avLst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400" dirty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«Allah’ı görüyormuş gibi yaşamak» ne demektir?</a:t>
            </a:r>
          </a:p>
        </p:txBody>
      </p:sp>
    </p:spTree>
    <p:extLst>
      <p:ext uri="{BB962C8B-B14F-4D97-AF65-F5344CB8AC3E}">
        <p14:creationId xmlns:p14="http://schemas.microsoft.com/office/powerpoint/2010/main" val="2643047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ağ Ok 1">
            <a:extLst>
              <a:ext uri="{FF2B5EF4-FFF2-40B4-BE49-F238E27FC236}">
                <a16:creationId xmlns:a16="http://schemas.microsoft.com/office/drawing/2014/main" id="{8A1809D3-13F7-4900-B1DE-B0382C729C10}"/>
              </a:ext>
            </a:extLst>
          </p:cNvPr>
          <p:cNvSpPr/>
          <p:nvPr/>
        </p:nvSpPr>
        <p:spPr>
          <a:xfrm rot="5400000">
            <a:off x="2362801" y="-1760370"/>
            <a:ext cx="1249810" cy="51447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lvl="0" algn="ctr"/>
            <a:r>
              <a:rPr lang="tr-TR" sz="4000" dirty="0"/>
              <a:t>İhsan</a:t>
            </a:r>
          </a:p>
        </p:txBody>
      </p:sp>
      <p:sp>
        <p:nvSpPr>
          <p:cNvPr id="6" name="Yuvarlatılmış Dikdörtgen 2">
            <a:extLst>
              <a:ext uri="{FF2B5EF4-FFF2-40B4-BE49-F238E27FC236}">
                <a16:creationId xmlns:a16="http://schemas.microsoft.com/office/drawing/2014/main" id="{8D3C2F7C-3503-4025-B9AE-A4B240D66B6D}"/>
              </a:ext>
            </a:extLst>
          </p:cNvPr>
          <p:cNvSpPr/>
          <p:nvPr/>
        </p:nvSpPr>
        <p:spPr>
          <a:xfrm>
            <a:off x="144023" y="1618751"/>
            <a:ext cx="5687366" cy="1788776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/>
              <a:t>Bir şeyi iyi ve güzel yapmak, iyilik etmek, lütuf ve ikramda bulunmak.</a:t>
            </a:r>
          </a:p>
        </p:txBody>
      </p:sp>
      <p:sp>
        <p:nvSpPr>
          <p:cNvPr id="7" name="Yuvarlatılmış Dikdörtgen 2">
            <a:extLst>
              <a:ext uri="{FF2B5EF4-FFF2-40B4-BE49-F238E27FC236}">
                <a16:creationId xmlns:a16="http://schemas.microsoft.com/office/drawing/2014/main" id="{B8D2C301-256D-421B-8033-EADC2B95B9E7}"/>
              </a:ext>
            </a:extLst>
          </p:cNvPr>
          <p:cNvSpPr/>
          <p:nvPr/>
        </p:nvSpPr>
        <p:spPr>
          <a:xfrm>
            <a:off x="144023" y="3589363"/>
            <a:ext cx="5687366" cy="2942956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/>
              <a:t>İhsan sahibi kişilere «</a:t>
            </a:r>
            <a:r>
              <a:rPr lang="tr-TR" sz="3600" dirty="0" err="1"/>
              <a:t>muhsin</a:t>
            </a:r>
            <a:r>
              <a:rPr lang="tr-TR" sz="3600" dirty="0"/>
              <a:t>» denilir. Bir işin ihsan seviyesine ulaşması için her yönüyle güzel ve değerli olması gerekir. </a:t>
            </a: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A8025A75-93CD-4F09-81CB-550712D7F79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1000" y="0"/>
            <a:ext cx="5461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787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3E038FD2-0220-4230-94DD-D08276397175}"/>
              </a:ext>
            </a:extLst>
          </p:cNvPr>
          <p:cNvSpPr txBox="1"/>
          <p:nvPr/>
        </p:nvSpPr>
        <p:spPr>
          <a:xfrm>
            <a:off x="3167744" y="0"/>
            <a:ext cx="60943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dirty="0"/>
              <a:t>https://www.youtube.com/watch?v=o6xcrzhvzoc</a:t>
            </a:r>
          </a:p>
        </p:txBody>
      </p:sp>
      <p:pic>
        <p:nvPicPr>
          <p:cNvPr id="2" name="Çevrimiçi Medya 1" title="Kur'anî Kavramlar - İhsan - Nedir? Ne Demek? Ne Anlama Gelir?">
            <a:hlinkClick r:id="" action="ppaction://media"/>
            <a:extLst>
              <a:ext uri="{FF2B5EF4-FFF2-40B4-BE49-F238E27FC236}">
                <a16:creationId xmlns:a16="http://schemas.microsoft.com/office/drawing/2014/main" id="{E15B6B71-1495-4C83-B530-F82F8CF761C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32925" y="460619"/>
            <a:ext cx="11322798" cy="639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555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7BC30404-CD5A-49A2-A6EB-859839A258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6286" y="0"/>
            <a:ext cx="5805714" cy="6858000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2F393A78-BDBF-43C7-A275-8CC5077838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62624"/>
            <a:ext cx="6381422" cy="1708220"/>
          </a:xfrm>
          <a:prstGeom prst="rect">
            <a:avLst/>
          </a:prstGeom>
        </p:spPr>
      </p:pic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993801B6-8785-4A1F-B87D-AD5A4CE89E3B}"/>
              </a:ext>
            </a:extLst>
          </p:cNvPr>
          <p:cNvSpPr/>
          <p:nvPr/>
        </p:nvSpPr>
        <p:spPr>
          <a:xfrm>
            <a:off x="125963" y="828989"/>
            <a:ext cx="6129495" cy="2366387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/>
              <a:t>İhsan fiili hem Allah’a hem de insana nispet edilmiştir. </a:t>
            </a:r>
          </a:p>
          <a:p>
            <a:pPr algn="ctr"/>
            <a:r>
              <a:rPr lang="tr-TR" sz="3600" dirty="0"/>
              <a:t>Allah’a nispet edilişi şu şekildedir:</a:t>
            </a:r>
          </a:p>
        </p:txBody>
      </p:sp>
    </p:spTree>
    <p:extLst>
      <p:ext uri="{BB962C8B-B14F-4D97-AF65-F5344CB8AC3E}">
        <p14:creationId xmlns:p14="http://schemas.microsoft.com/office/powerpoint/2010/main" val="167359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yagram 1">
            <a:extLst>
              <a:ext uri="{FF2B5EF4-FFF2-40B4-BE49-F238E27FC236}">
                <a16:creationId xmlns:a16="http://schemas.microsoft.com/office/drawing/2014/main" id="{06336473-5088-4648-8176-2873B7D4B3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93534672"/>
              </p:ext>
            </p:extLst>
          </p:nvPr>
        </p:nvGraphicFramePr>
        <p:xfrm>
          <a:off x="1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36715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D776038-A3D4-4058-98D1-E269983BBD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graphicEl>
                                              <a:dgm id="{BD776038-A3D4-4058-98D1-E269983BBD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BD776038-A3D4-4058-98D1-E269983BBD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graphicEl>
                                              <a:dgm id="{BD776038-A3D4-4058-98D1-E269983BBD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422AD4A-D41C-4AA8-9611-B3CA78B84C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graphicEl>
                                              <a:dgm id="{7422AD4A-D41C-4AA8-9611-B3CA78B84C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dgm id="{7422AD4A-D41C-4AA8-9611-B3CA78B84C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graphicEl>
                                              <a:dgm id="{7422AD4A-D41C-4AA8-9611-B3CA78B84C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7393AB3-F9E7-4479-A777-6934A3B50A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graphicEl>
                                              <a:dgm id="{77393AB3-F9E7-4479-A777-6934A3B50A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graphicEl>
                                              <a:dgm id="{77393AB3-F9E7-4479-A777-6934A3B50A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graphicEl>
                                              <a:dgm id="{77393AB3-F9E7-4479-A777-6934A3B50A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04A1092-2C80-4AB0-AD3C-08ACF34C13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graphicEl>
                                              <a:dgm id="{804A1092-2C80-4AB0-AD3C-08ACF34C13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graphicEl>
                                              <a:dgm id="{804A1092-2C80-4AB0-AD3C-08ACF34C13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graphicEl>
                                              <a:dgm id="{804A1092-2C80-4AB0-AD3C-08ACF34C13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1B5A769-746B-44FA-A2EE-39773AB101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graphicEl>
                                              <a:dgm id="{11B5A769-746B-44FA-A2EE-39773AB101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graphicEl>
                                              <a:dgm id="{11B5A769-746B-44FA-A2EE-39773AB101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graphicEl>
                                              <a:dgm id="{11B5A769-746B-44FA-A2EE-39773AB101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7D2FBB8-D4CD-445E-8FB4-9F1CF23FA4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graphicEl>
                                              <a:dgm id="{77D2FBB8-D4CD-445E-8FB4-9F1CF23FA4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graphicEl>
                                              <a:dgm id="{77D2FBB8-D4CD-445E-8FB4-9F1CF23FA4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graphicEl>
                                              <a:dgm id="{77D2FBB8-D4CD-445E-8FB4-9F1CF23FA4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6DEEBB4-36F6-4E91-81F2-F28994B08E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graphicEl>
                                              <a:dgm id="{E6DEEBB4-36F6-4E91-81F2-F28994B08E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graphicEl>
                                              <a:dgm id="{E6DEEBB4-36F6-4E91-81F2-F28994B08E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graphicEl>
                                              <a:dgm id="{E6DEEBB4-36F6-4E91-81F2-F28994B08E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F027A7B-E6F9-4892-86A5-3D25EEF03C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>
                                            <p:graphicEl>
                                              <a:dgm id="{AF027A7B-E6F9-4892-86A5-3D25EEF03C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graphicEl>
                                              <a:dgm id="{AF027A7B-E6F9-4892-86A5-3D25EEF03C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graphicEl>
                                              <a:dgm id="{AF027A7B-E6F9-4892-86A5-3D25EEF03C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292161F-66EA-448A-89E2-70B80E8104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">
                                            <p:graphicEl>
                                              <a:dgm id="{A292161F-66EA-448A-89E2-70B80E8104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graphicEl>
                                              <a:dgm id="{A292161F-66EA-448A-89E2-70B80E8104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graphicEl>
                                              <a:dgm id="{A292161F-66EA-448A-89E2-70B80E8104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41BD9CB-23BD-4681-BF10-6FF81A528C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">
                                            <p:graphicEl>
                                              <a:dgm id="{341BD9CB-23BD-4681-BF10-6FF81A528C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graphicEl>
                                              <a:dgm id="{341BD9CB-23BD-4681-BF10-6FF81A528C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graphicEl>
                                              <a:dgm id="{341BD9CB-23BD-4681-BF10-6FF81A528C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7304A2B-E43C-41D2-ADC9-348724B7BE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">
                                            <p:graphicEl>
                                              <a:dgm id="{A7304A2B-E43C-41D2-ADC9-348724B7BE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>
                                            <p:graphicEl>
                                              <a:dgm id="{A7304A2B-E43C-41D2-ADC9-348724B7BE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>
                                            <p:graphicEl>
                                              <a:dgm id="{A7304A2B-E43C-41D2-ADC9-348724B7BE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4ABF9CE-0E76-4494-8A6E-FB755E1362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">
                                            <p:graphicEl>
                                              <a:dgm id="{84ABF9CE-0E76-4494-8A6E-FB755E1362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">
                                            <p:graphicEl>
                                              <a:dgm id="{84ABF9CE-0E76-4494-8A6E-FB755E1362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">
                                            <p:graphicEl>
                                              <a:dgm id="{84ABF9CE-0E76-4494-8A6E-FB755E1362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C7FA9E9-D775-4B5B-82B1-F3E3FC8D33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">
                                            <p:graphicEl>
                                              <a:dgm id="{2C7FA9E9-D775-4B5B-82B1-F3E3FC8D33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">
                                            <p:graphicEl>
                                              <a:dgm id="{2C7FA9E9-D775-4B5B-82B1-F3E3FC8D33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">
                                            <p:graphicEl>
                                              <a:dgm id="{2C7FA9E9-D775-4B5B-82B1-F3E3FC8D33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9373D6E-79A3-4390-BB43-79050DD1DF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">
                                            <p:graphicEl>
                                              <a:dgm id="{99373D6E-79A3-4390-BB43-79050DD1DF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">
                                            <p:graphicEl>
                                              <a:dgm id="{99373D6E-79A3-4390-BB43-79050DD1DF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">
                                            <p:graphicEl>
                                              <a:dgm id="{99373D6E-79A3-4390-BB43-79050DD1DF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87AA495-027E-4677-BAEE-8CAA8417BB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">
                                            <p:graphicEl>
                                              <a:dgm id="{587AA495-027E-4677-BAEE-8CAA8417BB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">
                                            <p:graphicEl>
                                              <a:dgm id="{587AA495-027E-4677-BAEE-8CAA8417BB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">
                                            <p:graphicEl>
                                              <a:dgm id="{587AA495-027E-4677-BAEE-8CAA8417BB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D0E11B06-0B54-456A-BD4D-71BFC7B4E94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8628" y="10048"/>
            <a:ext cx="58147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890598"/>
      </p:ext>
    </p:extLst>
  </p:cSld>
  <p:clrMapOvr>
    <a:masterClrMapping/>
  </p:clrMapOvr>
</p:sld>
</file>

<file path=ppt/theme/theme1.xml><?xml version="1.0" encoding="utf-8"?>
<a:theme xmlns:a="http://schemas.openxmlformats.org/drawingml/2006/main" name="Kar Payı">
  <a:themeElements>
    <a:clrScheme name="Kar Payı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Kar Payı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ar Payı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9211</TotalTime>
  <Words>308</Words>
  <Application>Microsoft Office PowerPoint</Application>
  <PresentationFormat>Geniş ekran</PresentationFormat>
  <Paragraphs>33</Paragraphs>
  <Slides>24</Slides>
  <Notes>0</Notes>
  <HiddenSlides>0</HiddenSlides>
  <MMClips>4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24</vt:i4>
      </vt:variant>
    </vt:vector>
  </HeadingPairs>
  <TitlesOfParts>
    <vt:vector size="29" baseType="lpstr">
      <vt:lpstr>Calibri</vt:lpstr>
      <vt:lpstr>Gill Sans MT</vt:lpstr>
      <vt:lpstr>Shaikh Hamdullah Mushaf</vt:lpstr>
      <vt:lpstr>Wingdings 2</vt:lpstr>
      <vt:lpstr>Kar Payı</vt:lpstr>
      <vt:lpstr>PowerPoint Sunusu</vt:lpstr>
      <vt:lpstr>Allah'ı Görüyormuşçasına Yaşamak; İHSAN</vt:lpstr>
      <vt:lpstr>Neler öğreneceğiz?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Silentall Unattended Installer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ALLAH İNANCI VE İNSAN</dc:title>
  <dc:creator>Nurullah Yalçın</dc:creator>
  <cp:lastModifiedBy>Nurullah Yalçın</cp:lastModifiedBy>
  <cp:revision>587</cp:revision>
  <dcterms:created xsi:type="dcterms:W3CDTF">2019-07-15T06:01:13Z</dcterms:created>
  <dcterms:modified xsi:type="dcterms:W3CDTF">2021-09-29T20:15:25Z</dcterms:modified>
</cp:coreProperties>
</file>