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787" r:id="rId2"/>
    <p:sldId id="308" r:id="rId3"/>
    <p:sldId id="315" r:id="rId4"/>
    <p:sldId id="671" r:id="rId5"/>
    <p:sldId id="760" r:id="rId6"/>
    <p:sldId id="764" r:id="rId7"/>
    <p:sldId id="765" r:id="rId8"/>
    <p:sldId id="786" r:id="rId9"/>
    <p:sldId id="732" r:id="rId10"/>
    <p:sldId id="767" r:id="rId11"/>
    <p:sldId id="766" r:id="rId12"/>
    <p:sldId id="710" r:id="rId13"/>
    <p:sldId id="769" r:id="rId14"/>
    <p:sldId id="768" r:id="rId15"/>
    <p:sldId id="770" r:id="rId16"/>
    <p:sldId id="771" r:id="rId17"/>
    <p:sldId id="773" r:id="rId18"/>
    <p:sldId id="772" r:id="rId19"/>
    <p:sldId id="774" r:id="rId20"/>
    <p:sldId id="775" r:id="rId21"/>
    <p:sldId id="776" r:id="rId22"/>
    <p:sldId id="777" r:id="rId23"/>
    <p:sldId id="778" r:id="rId24"/>
    <p:sldId id="788" r:id="rId25"/>
    <p:sldId id="779" r:id="rId26"/>
    <p:sldId id="780" r:id="rId27"/>
    <p:sldId id="781" r:id="rId28"/>
    <p:sldId id="785" r:id="rId29"/>
    <p:sldId id="782" r:id="rId30"/>
    <p:sldId id="783" r:id="rId31"/>
    <p:sldId id="260" r:id="rId3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rullah Yalçın" initials="NY" lastIdx="4" clrIdx="0">
    <p:extLst>
      <p:ext uri="{19B8F6BF-5375-455C-9EA6-DF929625EA0E}">
        <p15:presenceInfo xmlns:p15="http://schemas.microsoft.com/office/powerpoint/2012/main" userId="aff33922cbf709c4" providerId="Windows Live"/>
      </p:ext>
    </p:extLst>
  </p:cmAuthor>
  <p:cmAuthor id="2" name="DELL" initials="D" lastIdx="1" clrIdx="1">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7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93258" autoAdjust="0"/>
  </p:normalViewPr>
  <p:slideViewPr>
    <p:cSldViewPr snapToGrid="0">
      <p:cViewPr varScale="1">
        <p:scale>
          <a:sx n="80" d="100"/>
          <a:sy n="80" d="100"/>
        </p:scale>
        <p:origin x="89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8D354B-27C8-4685-8B28-9839018869A0}"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tr-TR"/>
        </a:p>
      </dgm:t>
    </dgm:pt>
    <dgm:pt modelId="{16AE3EF2-B64A-4AA4-9A38-8AB0F8E8AAA0}">
      <dgm:prSet phldrT="[Metin]"/>
      <dgm:spPr/>
      <dgm:t>
        <a:bodyPr/>
        <a:lstStyle/>
        <a:p>
          <a:r>
            <a:rPr lang="tr-TR" dirty="0"/>
            <a:t>Takva</a:t>
          </a:r>
        </a:p>
      </dgm:t>
    </dgm:pt>
    <dgm:pt modelId="{C04B3578-DE7E-400C-BDA3-5313B0846A15}" type="parTrans" cxnId="{7389945A-7695-4AD8-AF78-870C6F43F191}">
      <dgm:prSet/>
      <dgm:spPr/>
      <dgm:t>
        <a:bodyPr/>
        <a:lstStyle/>
        <a:p>
          <a:endParaRPr lang="tr-TR"/>
        </a:p>
      </dgm:t>
    </dgm:pt>
    <dgm:pt modelId="{0F6CA73F-5978-4032-B326-14F0D034913C}" type="sibTrans" cxnId="{7389945A-7695-4AD8-AF78-870C6F43F191}">
      <dgm:prSet/>
      <dgm:spPr/>
      <dgm:t>
        <a:bodyPr/>
        <a:lstStyle/>
        <a:p>
          <a:endParaRPr lang="tr-TR"/>
        </a:p>
      </dgm:t>
    </dgm:pt>
    <dgm:pt modelId="{9D61EFE5-E23F-4341-B0EE-3F92F987B59A}">
      <dgm:prSet phldrT="[Metin]"/>
      <dgm:spPr/>
      <dgm:t>
        <a:bodyPr/>
        <a:lstStyle/>
        <a:p>
          <a:r>
            <a:rPr lang="tr-TR" dirty="0"/>
            <a:t>Korumak</a:t>
          </a:r>
        </a:p>
      </dgm:t>
    </dgm:pt>
    <dgm:pt modelId="{9F68644E-49C0-4000-BE97-7BBFBD7738AC}" type="parTrans" cxnId="{6A838760-0996-410E-9D69-C69B7CA13DFB}">
      <dgm:prSet/>
      <dgm:spPr/>
      <dgm:t>
        <a:bodyPr/>
        <a:lstStyle/>
        <a:p>
          <a:endParaRPr lang="tr-TR"/>
        </a:p>
      </dgm:t>
    </dgm:pt>
    <dgm:pt modelId="{693CE51B-3DF7-425B-BD71-1E85FA1A8B8E}" type="sibTrans" cxnId="{6A838760-0996-410E-9D69-C69B7CA13DFB}">
      <dgm:prSet/>
      <dgm:spPr/>
      <dgm:t>
        <a:bodyPr/>
        <a:lstStyle/>
        <a:p>
          <a:endParaRPr lang="tr-TR"/>
        </a:p>
      </dgm:t>
    </dgm:pt>
    <dgm:pt modelId="{E7A3E1C0-F07E-4EA8-B951-3A4D0AF066BB}">
      <dgm:prSet phldrT="[Metin]"/>
      <dgm:spPr/>
      <dgm:t>
        <a:bodyPr/>
        <a:lstStyle/>
        <a:p>
          <a:r>
            <a:rPr lang="tr-TR" dirty="0"/>
            <a:t>Korunmak</a:t>
          </a:r>
        </a:p>
      </dgm:t>
    </dgm:pt>
    <dgm:pt modelId="{E9F332A4-0564-4EC7-981D-9CD66C692C31}" type="parTrans" cxnId="{5AFFCD70-9E3D-40FD-B225-AAE26DF3CBD3}">
      <dgm:prSet/>
      <dgm:spPr/>
      <dgm:t>
        <a:bodyPr/>
        <a:lstStyle/>
        <a:p>
          <a:endParaRPr lang="tr-TR"/>
        </a:p>
      </dgm:t>
    </dgm:pt>
    <dgm:pt modelId="{87C33A97-1ECF-42FA-869E-7DFB47D3CCBE}" type="sibTrans" cxnId="{5AFFCD70-9E3D-40FD-B225-AAE26DF3CBD3}">
      <dgm:prSet/>
      <dgm:spPr/>
      <dgm:t>
        <a:bodyPr/>
        <a:lstStyle/>
        <a:p>
          <a:endParaRPr lang="tr-TR"/>
        </a:p>
      </dgm:t>
    </dgm:pt>
    <dgm:pt modelId="{6B084833-7E05-44D2-A846-4E3933858A3F}">
      <dgm:prSet phldrT="[Metin]"/>
      <dgm:spPr/>
      <dgm:t>
        <a:bodyPr/>
        <a:lstStyle/>
        <a:p>
          <a:r>
            <a:rPr lang="tr-TR" dirty="0"/>
            <a:t>Sakınmak</a:t>
          </a:r>
        </a:p>
      </dgm:t>
    </dgm:pt>
    <dgm:pt modelId="{24DC19C4-BEDE-4C3F-A2BE-7D21B74CBB39}" type="parTrans" cxnId="{9BA95C2D-5AB9-4BF4-8C76-AEBDE7DE817B}">
      <dgm:prSet/>
      <dgm:spPr/>
      <dgm:t>
        <a:bodyPr/>
        <a:lstStyle/>
        <a:p>
          <a:endParaRPr lang="tr-TR"/>
        </a:p>
      </dgm:t>
    </dgm:pt>
    <dgm:pt modelId="{0463D778-CA26-4874-BAD6-878C45D3669C}" type="sibTrans" cxnId="{9BA95C2D-5AB9-4BF4-8C76-AEBDE7DE817B}">
      <dgm:prSet/>
      <dgm:spPr/>
      <dgm:t>
        <a:bodyPr/>
        <a:lstStyle/>
        <a:p>
          <a:endParaRPr lang="tr-TR"/>
        </a:p>
      </dgm:t>
    </dgm:pt>
    <dgm:pt modelId="{73B85D42-DFDB-4A48-82B3-5BCF13FDFFCE}">
      <dgm:prSet phldrT="[Metin]"/>
      <dgm:spPr/>
      <dgm:t>
        <a:bodyPr/>
        <a:lstStyle/>
        <a:p>
          <a:r>
            <a:rPr lang="tr-TR" dirty="0"/>
            <a:t>Saygı göstermek</a:t>
          </a:r>
        </a:p>
      </dgm:t>
    </dgm:pt>
    <dgm:pt modelId="{75E8542D-4843-4C85-8120-1A1CA65F54EF}" type="parTrans" cxnId="{127C71E4-DC3D-4620-8933-77E11B2F0E12}">
      <dgm:prSet/>
      <dgm:spPr/>
      <dgm:t>
        <a:bodyPr/>
        <a:lstStyle/>
        <a:p>
          <a:endParaRPr lang="tr-TR"/>
        </a:p>
      </dgm:t>
    </dgm:pt>
    <dgm:pt modelId="{7585F039-BBD6-45E7-90A0-4C534A2F38F9}" type="sibTrans" cxnId="{127C71E4-DC3D-4620-8933-77E11B2F0E12}">
      <dgm:prSet/>
      <dgm:spPr/>
      <dgm:t>
        <a:bodyPr/>
        <a:lstStyle/>
        <a:p>
          <a:endParaRPr lang="tr-TR"/>
        </a:p>
      </dgm:t>
    </dgm:pt>
    <dgm:pt modelId="{3F9C95F4-5E70-4628-A264-491AEBABE333}">
      <dgm:prSet/>
      <dgm:spPr/>
      <dgm:t>
        <a:bodyPr/>
        <a:lstStyle/>
        <a:p>
          <a:r>
            <a:rPr lang="tr-TR" dirty="0"/>
            <a:t>Dindar olmak</a:t>
          </a:r>
        </a:p>
      </dgm:t>
    </dgm:pt>
    <dgm:pt modelId="{1156E117-35C1-42D2-8AEE-48D2017FEA28}" type="parTrans" cxnId="{AEBF2CF2-FC5F-4D7E-92F7-82437BF54E2B}">
      <dgm:prSet/>
      <dgm:spPr/>
      <dgm:t>
        <a:bodyPr/>
        <a:lstStyle/>
        <a:p>
          <a:endParaRPr lang="tr-TR"/>
        </a:p>
      </dgm:t>
    </dgm:pt>
    <dgm:pt modelId="{233C4EDC-4192-4301-857B-2A63FFD7AB84}" type="sibTrans" cxnId="{AEBF2CF2-FC5F-4D7E-92F7-82437BF54E2B}">
      <dgm:prSet/>
      <dgm:spPr/>
      <dgm:t>
        <a:bodyPr/>
        <a:lstStyle/>
        <a:p>
          <a:endParaRPr lang="tr-TR"/>
        </a:p>
      </dgm:t>
    </dgm:pt>
    <dgm:pt modelId="{2C6953AF-AA52-450A-9D41-6A8BE4B9D4A1}">
      <dgm:prSet/>
      <dgm:spPr/>
      <dgm:t>
        <a:bodyPr/>
        <a:lstStyle/>
        <a:p>
          <a:r>
            <a:rPr lang="tr-TR" dirty="0"/>
            <a:t>Korkmak</a:t>
          </a:r>
        </a:p>
      </dgm:t>
    </dgm:pt>
    <dgm:pt modelId="{1C3911F5-3B1C-4F86-81EC-CEE508F9F5DC}" type="parTrans" cxnId="{0F8F4135-9330-4876-B1FC-3CD22923D1F8}">
      <dgm:prSet/>
      <dgm:spPr/>
      <dgm:t>
        <a:bodyPr/>
        <a:lstStyle/>
        <a:p>
          <a:endParaRPr lang="tr-TR"/>
        </a:p>
      </dgm:t>
    </dgm:pt>
    <dgm:pt modelId="{E7553799-7E96-4E7F-9494-F1EBD6BBF5D8}" type="sibTrans" cxnId="{0F8F4135-9330-4876-B1FC-3CD22923D1F8}">
      <dgm:prSet/>
      <dgm:spPr/>
      <dgm:t>
        <a:bodyPr/>
        <a:lstStyle/>
        <a:p>
          <a:endParaRPr lang="tr-TR"/>
        </a:p>
      </dgm:t>
    </dgm:pt>
    <dgm:pt modelId="{76C5B988-B59D-46B3-86A0-59E1D4387FD2}">
      <dgm:prSet/>
      <dgm:spPr/>
      <dgm:t>
        <a:bodyPr/>
        <a:lstStyle/>
        <a:p>
          <a:r>
            <a:rPr lang="tr-TR" dirty="0"/>
            <a:t>İtaat etmek</a:t>
          </a:r>
        </a:p>
      </dgm:t>
    </dgm:pt>
    <dgm:pt modelId="{6E46F413-4063-4C3F-A453-BEE99D8F9D17}" type="parTrans" cxnId="{E7412B9B-10F4-4E4F-8BFC-101C3D513BF1}">
      <dgm:prSet/>
      <dgm:spPr/>
      <dgm:t>
        <a:bodyPr/>
        <a:lstStyle/>
        <a:p>
          <a:endParaRPr lang="tr-TR"/>
        </a:p>
      </dgm:t>
    </dgm:pt>
    <dgm:pt modelId="{590EB71C-E1B7-48BC-B511-FCC487822315}" type="sibTrans" cxnId="{E7412B9B-10F4-4E4F-8BFC-101C3D513BF1}">
      <dgm:prSet/>
      <dgm:spPr/>
      <dgm:t>
        <a:bodyPr/>
        <a:lstStyle/>
        <a:p>
          <a:endParaRPr lang="tr-TR"/>
        </a:p>
      </dgm:t>
    </dgm:pt>
    <dgm:pt modelId="{860E06ED-C2D6-4B20-919A-D14B8FBD50C5}" type="pres">
      <dgm:prSet presAssocID="{498D354B-27C8-4685-8B28-9839018869A0}" presName="Name0" presStyleCnt="0">
        <dgm:presLayoutVars>
          <dgm:chMax val="1"/>
          <dgm:dir/>
          <dgm:animLvl val="ctr"/>
          <dgm:resizeHandles val="exact"/>
        </dgm:presLayoutVars>
      </dgm:prSet>
      <dgm:spPr/>
    </dgm:pt>
    <dgm:pt modelId="{E6FCDAAD-D6C9-4176-83FE-3A0DE907A5A5}" type="pres">
      <dgm:prSet presAssocID="{16AE3EF2-B64A-4AA4-9A38-8AB0F8E8AAA0}" presName="centerShape" presStyleLbl="node0" presStyleIdx="0" presStyleCnt="1"/>
      <dgm:spPr/>
    </dgm:pt>
    <dgm:pt modelId="{E946D9DC-F0BF-4833-9D74-7E6DBC3AD2BB}" type="pres">
      <dgm:prSet presAssocID="{9F68644E-49C0-4000-BE97-7BBFBD7738AC}" presName="parTrans" presStyleLbl="sibTrans2D1" presStyleIdx="0" presStyleCnt="7"/>
      <dgm:spPr/>
    </dgm:pt>
    <dgm:pt modelId="{7907B61D-294F-4C70-AE7C-48E17799B783}" type="pres">
      <dgm:prSet presAssocID="{9F68644E-49C0-4000-BE97-7BBFBD7738AC}" presName="connectorText" presStyleLbl="sibTrans2D1" presStyleIdx="0" presStyleCnt="7"/>
      <dgm:spPr/>
    </dgm:pt>
    <dgm:pt modelId="{966EA1E0-17AF-4224-AB82-3AD121A1E1AB}" type="pres">
      <dgm:prSet presAssocID="{9D61EFE5-E23F-4341-B0EE-3F92F987B59A}" presName="node" presStyleLbl="node1" presStyleIdx="0" presStyleCnt="7">
        <dgm:presLayoutVars>
          <dgm:bulletEnabled val="1"/>
        </dgm:presLayoutVars>
      </dgm:prSet>
      <dgm:spPr/>
    </dgm:pt>
    <dgm:pt modelId="{1E0E99E0-E466-4F06-A4D5-B7CAC8A854E0}" type="pres">
      <dgm:prSet presAssocID="{E9F332A4-0564-4EC7-981D-9CD66C692C31}" presName="parTrans" presStyleLbl="sibTrans2D1" presStyleIdx="1" presStyleCnt="7"/>
      <dgm:spPr/>
    </dgm:pt>
    <dgm:pt modelId="{4A7AE3EC-2BA3-4C57-92B3-F8994710D9A2}" type="pres">
      <dgm:prSet presAssocID="{E9F332A4-0564-4EC7-981D-9CD66C692C31}" presName="connectorText" presStyleLbl="sibTrans2D1" presStyleIdx="1" presStyleCnt="7"/>
      <dgm:spPr/>
    </dgm:pt>
    <dgm:pt modelId="{3143EE14-CE25-4472-8CA0-AE48FFCE3A95}" type="pres">
      <dgm:prSet presAssocID="{E7A3E1C0-F07E-4EA8-B951-3A4D0AF066BB}" presName="node" presStyleLbl="node1" presStyleIdx="1" presStyleCnt="7">
        <dgm:presLayoutVars>
          <dgm:bulletEnabled val="1"/>
        </dgm:presLayoutVars>
      </dgm:prSet>
      <dgm:spPr/>
    </dgm:pt>
    <dgm:pt modelId="{2DD2E60E-D558-4011-A728-334B9B2F1636}" type="pres">
      <dgm:prSet presAssocID="{24DC19C4-BEDE-4C3F-A2BE-7D21B74CBB39}" presName="parTrans" presStyleLbl="sibTrans2D1" presStyleIdx="2" presStyleCnt="7"/>
      <dgm:spPr/>
    </dgm:pt>
    <dgm:pt modelId="{AFF4EC9A-62A2-4E95-8572-1CD2062313DF}" type="pres">
      <dgm:prSet presAssocID="{24DC19C4-BEDE-4C3F-A2BE-7D21B74CBB39}" presName="connectorText" presStyleLbl="sibTrans2D1" presStyleIdx="2" presStyleCnt="7"/>
      <dgm:spPr/>
    </dgm:pt>
    <dgm:pt modelId="{F23C7838-3F31-4713-AE68-9B70E2B3A79C}" type="pres">
      <dgm:prSet presAssocID="{6B084833-7E05-44D2-A846-4E3933858A3F}" presName="node" presStyleLbl="node1" presStyleIdx="2" presStyleCnt="7">
        <dgm:presLayoutVars>
          <dgm:bulletEnabled val="1"/>
        </dgm:presLayoutVars>
      </dgm:prSet>
      <dgm:spPr/>
    </dgm:pt>
    <dgm:pt modelId="{6030BB19-172B-4344-858B-B81F342156E9}" type="pres">
      <dgm:prSet presAssocID="{75E8542D-4843-4C85-8120-1A1CA65F54EF}" presName="parTrans" presStyleLbl="sibTrans2D1" presStyleIdx="3" presStyleCnt="7"/>
      <dgm:spPr/>
    </dgm:pt>
    <dgm:pt modelId="{D78C83E0-1D8F-419F-BB23-4370770758EC}" type="pres">
      <dgm:prSet presAssocID="{75E8542D-4843-4C85-8120-1A1CA65F54EF}" presName="connectorText" presStyleLbl="sibTrans2D1" presStyleIdx="3" presStyleCnt="7"/>
      <dgm:spPr/>
    </dgm:pt>
    <dgm:pt modelId="{3AE70DCC-D773-4AEA-9430-3082CCADEEA9}" type="pres">
      <dgm:prSet presAssocID="{73B85D42-DFDB-4A48-82B3-5BCF13FDFFCE}" presName="node" presStyleLbl="node1" presStyleIdx="3" presStyleCnt="7">
        <dgm:presLayoutVars>
          <dgm:bulletEnabled val="1"/>
        </dgm:presLayoutVars>
      </dgm:prSet>
      <dgm:spPr/>
    </dgm:pt>
    <dgm:pt modelId="{89CFA2B6-6D33-46FA-94BE-F38B7BDA3308}" type="pres">
      <dgm:prSet presAssocID="{1156E117-35C1-42D2-8AEE-48D2017FEA28}" presName="parTrans" presStyleLbl="sibTrans2D1" presStyleIdx="4" presStyleCnt="7"/>
      <dgm:spPr/>
    </dgm:pt>
    <dgm:pt modelId="{2805DB6A-BE54-4C41-9D99-9F140DDE7E3E}" type="pres">
      <dgm:prSet presAssocID="{1156E117-35C1-42D2-8AEE-48D2017FEA28}" presName="connectorText" presStyleLbl="sibTrans2D1" presStyleIdx="4" presStyleCnt="7"/>
      <dgm:spPr/>
    </dgm:pt>
    <dgm:pt modelId="{0DEDA299-51B0-4832-9E1E-06DDC22C8CB3}" type="pres">
      <dgm:prSet presAssocID="{3F9C95F4-5E70-4628-A264-491AEBABE333}" presName="node" presStyleLbl="node1" presStyleIdx="4" presStyleCnt="7">
        <dgm:presLayoutVars>
          <dgm:bulletEnabled val="1"/>
        </dgm:presLayoutVars>
      </dgm:prSet>
      <dgm:spPr/>
    </dgm:pt>
    <dgm:pt modelId="{DBF94D20-B384-4D3F-960C-DA2F866F74CE}" type="pres">
      <dgm:prSet presAssocID="{6E46F413-4063-4C3F-A453-BEE99D8F9D17}" presName="parTrans" presStyleLbl="sibTrans2D1" presStyleIdx="5" presStyleCnt="7"/>
      <dgm:spPr/>
    </dgm:pt>
    <dgm:pt modelId="{B47BD65C-F2FE-48A5-943F-B39A2E78ED02}" type="pres">
      <dgm:prSet presAssocID="{6E46F413-4063-4C3F-A453-BEE99D8F9D17}" presName="connectorText" presStyleLbl="sibTrans2D1" presStyleIdx="5" presStyleCnt="7"/>
      <dgm:spPr/>
    </dgm:pt>
    <dgm:pt modelId="{1B6D5338-E291-44B7-9F08-08952E928F41}" type="pres">
      <dgm:prSet presAssocID="{76C5B988-B59D-46B3-86A0-59E1D4387FD2}" presName="node" presStyleLbl="node1" presStyleIdx="5" presStyleCnt="7">
        <dgm:presLayoutVars>
          <dgm:bulletEnabled val="1"/>
        </dgm:presLayoutVars>
      </dgm:prSet>
      <dgm:spPr/>
    </dgm:pt>
    <dgm:pt modelId="{45D7ED94-32C9-48C0-A817-B3A07510A1B6}" type="pres">
      <dgm:prSet presAssocID="{1C3911F5-3B1C-4F86-81EC-CEE508F9F5DC}" presName="parTrans" presStyleLbl="sibTrans2D1" presStyleIdx="6" presStyleCnt="7"/>
      <dgm:spPr/>
    </dgm:pt>
    <dgm:pt modelId="{B1F1D379-906A-4C16-ACE5-8FC31F43ED96}" type="pres">
      <dgm:prSet presAssocID="{1C3911F5-3B1C-4F86-81EC-CEE508F9F5DC}" presName="connectorText" presStyleLbl="sibTrans2D1" presStyleIdx="6" presStyleCnt="7"/>
      <dgm:spPr/>
    </dgm:pt>
    <dgm:pt modelId="{BA37C658-57CB-462F-9D8F-3CAFAD9F0105}" type="pres">
      <dgm:prSet presAssocID="{2C6953AF-AA52-450A-9D41-6A8BE4B9D4A1}" presName="node" presStyleLbl="node1" presStyleIdx="6" presStyleCnt="7">
        <dgm:presLayoutVars>
          <dgm:bulletEnabled val="1"/>
        </dgm:presLayoutVars>
      </dgm:prSet>
      <dgm:spPr/>
    </dgm:pt>
  </dgm:ptLst>
  <dgm:cxnLst>
    <dgm:cxn modelId="{E6121006-B89C-4445-BB9D-88BA91320EF9}" type="presOf" srcId="{1156E117-35C1-42D2-8AEE-48D2017FEA28}" destId="{89CFA2B6-6D33-46FA-94BE-F38B7BDA3308}" srcOrd="0" destOrd="0" presId="urn:microsoft.com/office/officeart/2005/8/layout/radial5"/>
    <dgm:cxn modelId="{01F0E515-8B36-46AD-9837-B9D664D7C327}" type="presOf" srcId="{E9F332A4-0564-4EC7-981D-9CD66C692C31}" destId="{4A7AE3EC-2BA3-4C57-92B3-F8994710D9A2}" srcOrd="1" destOrd="0" presId="urn:microsoft.com/office/officeart/2005/8/layout/radial5"/>
    <dgm:cxn modelId="{776C021D-5CF7-4F95-B4AB-DE32833BEDC3}" type="presOf" srcId="{6E46F413-4063-4C3F-A453-BEE99D8F9D17}" destId="{B47BD65C-F2FE-48A5-943F-B39A2E78ED02}" srcOrd="1" destOrd="0" presId="urn:microsoft.com/office/officeart/2005/8/layout/radial5"/>
    <dgm:cxn modelId="{CEDE8E1F-DA63-4B84-8CEC-58B979C477BF}" type="presOf" srcId="{24DC19C4-BEDE-4C3F-A2BE-7D21B74CBB39}" destId="{2DD2E60E-D558-4011-A728-334B9B2F1636}" srcOrd="0" destOrd="0" presId="urn:microsoft.com/office/officeart/2005/8/layout/radial5"/>
    <dgm:cxn modelId="{9BA95C2D-5AB9-4BF4-8C76-AEBDE7DE817B}" srcId="{16AE3EF2-B64A-4AA4-9A38-8AB0F8E8AAA0}" destId="{6B084833-7E05-44D2-A846-4E3933858A3F}" srcOrd="2" destOrd="0" parTransId="{24DC19C4-BEDE-4C3F-A2BE-7D21B74CBB39}" sibTransId="{0463D778-CA26-4874-BAD6-878C45D3669C}"/>
    <dgm:cxn modelId="{0F8F4135-9330-4876-B1FC-3CD22923D1F8}" srcId="{16AE3EF2-B64A-4AA4-9A38-8AB0F8E8AAA0}" destId="{2C6953AF-AA52-450A-9D41-6A8BE4B9D4A1}" srcOrd="6" destOrd="0" parTransId="{1C3911F5-3B1C-4F86-81EC-CEE508F9F5DC}" sibTransId="{E7553799-7E96-4E7F-9494-F1EBD6BBF5D8}"/>
    <dgm:cxn modelId="{99222C36-2E73-4702-B3D2-7704218F9DB1}" type="presOf" srcId="{16AE3EF2-B64A-4AA4-9A38-8AB0F8E8AAA0}" destId="{E6FCDAAD-D6C9-4176-83FE-3A0DE907A5A5}" srcOrd="0" destOrd="0" presId="urn:microsoft.com/office/officeart/2005/8/layout/radial5"/>
    <dgm:cxn modelId="{AB20C33D-53EA-406B-BC6A-C6340B5F74D3}" type="presOf" srcId="{6E46F413-4063-4C3F-A453-BEE99D8F9D17}" destId="{DBF94D20-B384-4D3F-960C-DA2F866F74CE}" srcOrd="0" destOrd="0" presId="urn:microsoft.com/office/officeart/2005/8/layout/radial5"/>
    <dgm:cxn modelId="{6A838760-0996-410E-9D69-C69B7CA13DFB}" srcId="{16AE3EF2-B64A-4AA4-9A38-8AB0F8E8AAA0}" destId="{9D61EFE5-E23F-4341-B0EE-3F92F987B59A}" srcOrd="0" destOrd="0" parTransId="{9F68644E-49C0-4000-BE97-7BBFBD7738AC}" sibTransId="{693CE51B-3DF7-425B-BD71-1E85FA1A8B8E}"/>
    <dgm:cxn modelId="{6C79B444-5CAC-457B-B1E3-78EE09B3D692}" type="presOf" srcId="{73B85D42-DFDB-4A48-82B3-5BCF13FDFFCE}" destId="{3AE70DCC-D773-4AEA-9430-3082CCADEEA9}" srcOrd="0" destOrd="0" presId="urn:microsoft.com/office/officeart/2005/8/layout/radial5"/>
    <dgm:cxn modelId="{5E62586A-4D23-42CC-87D1-648C8357E063}" type="presOf" srcId="{76C5B988-B59D-46B3-86A0-59E1D4387FD2}" destId="{1B6D5338-E291-44B7-9F08-08952E928F41}" srcOrd="0" destOrd="0" presId="urn:microsoft.com/office/officeart/2005/8/layout/radial5"/>
    <dgm:cxn modelId="{5AFFCD70-9E3D-40FD-B225-AAE26DF3CBD3}" srcId="{16AE3EF2-B64A-4AA4-9A38-8AB0F8E8AAA0}" destId="{E7A3E1C0-F07E-4EA8-B951-3A4D0AF066BB}" srcOrd="1" destOrd="0" parTransId="{E9F332A4-0564-4EC7-981D-9CD66C692C31}" sibTransId="{87C33A97-1ECF-42FA-869E-7DFB47D3CCBE}"/>
    <dgm:cxn modelId="{79836072-7FA9-4265-81D4-258B5787404A}" type="presOf" srcId="{1C3911F5-3B1C-4F86-81EC-CEE508F9F5DC}" destId="{B1F1D379-906A-4C16-ACE5-8FC31F43ED96}" srcOrd="1" destOrd="0" presId="urn:microsoft.com/office/officeart/2005/8/layout/radial5"/>
    <dgm:cxn modelId="{7389945A-7695-4AD8-AF78-870C6F43F191}" srcId="{498D354B-27C8-4685-8B28-9839018869A0}" destId="{16AE3EF2-B64A-4AA4-9A38-8AB0F8E8AAA0}" srcOrd="0" destOrd="0" parTransId="{C04B3578-DE7E-400C-BDA3-5313B0846A15}" sibTransId="{0F6CA73F-5978-4032-B326-14F0D034913C}"/>
    <dgm:cxn modelId="{CEE3FC7C-68CD-43F1-A2C4-67F8DB96F4DF}" type="presOf" srcId="{9F68644E-49C0-4000-BE97-7BBFBD7738AC}" destId="{7907B61D-294F-4C70-AE7C-48E17799B783}" srcOrd="1" destOrd="0" presId="urn:microsoft.com/office/officeart/2005/8/layout/radial5"/>
    <dgm:cxn modelId="{44813D81-5181-428A-8F9A-9379C20B594D}" type="presOf" srcId="{E9F332A4-0564-4EC7-981D-9CD66C692C31}" destId="{1E0E99E0-E466-4F06-A4D5-B7CAC8A854E0}" srcOrd="0" destOrd="0" presId="urn:microsoft.com/office/officeart/2005/8/layout/radial5"/>
    <dgm:cxn modelId="{90E5FF82-D09D-40BC-A1B6-A7F4D8481909}" type="presOf" srcId="{3F9C95F4-5E70-4628-A264-491AEBABE333}" destId="{0DEDA299-51B0-4832-9E1E-06DDC22C8CB3}" srcOrd="0" destOrd="0" presId="urn:microsoft.com/office/officeart/2005/8/layout/radial5"/>
    <dgm:cxn modelId="{EA21B194-5D7E-40D0-B0AB-B0683D151DE7}" type="presOf" srcId="{1156E117-35C1-42D2-8AEE-48D2017FEA28}" destId="{2805DB6A-BE54-4C41-9D99-9F140DDE7E3E}" srcOrd="1" destOrd="0" presId="urn:microsoft.com/office/officeart/2005/8/layout/radial5"/>
    <dgm:cxn modelId="{E7412B9B-10F4-4E4F-8BFC-101C3D513BF1}" srcId="{16AE3EF2-B64A-4AA4-9A38-8AB0F8E8AAA0}" destId="{76C5B988-B59D-46B3-86A0-59E1D4387FD2}" srcOrd="5" destOrd="0" parTransId="{6E46F413-4063-4C3F-A453-BEE99D8F9D17}" sibTransId="{590EB71C-E1B7-48BC-B511-FCC487822315}"/>
    <dgm:cxn modelId="{7A81EFBE-5967-48AB-9900-84ED6694F841}" type="presOf" srcId="{75E8542D-4843-4C85-8120-1A1CA65F54EF}" destId="{6030BB19-172B-4344-858B-B81F342156E9}" srcOrd="0" destOrd="0" presId="urn:microsoft.com/office/officeart/2005/8/layout/radial5"/>
    <dgm:cxn modelId="{F65BBFC0-D9B6-4D93-A747-FB0AA0FBB41A}" type="presOf" srcId="{E7A3E1C0-F07E-4EA8-B951-3A4D0AF066BB}" destId="{3143EE14-CE25-4472-8CA0-AE48FFCE3A95}" srcOrd="0" destOrd="0" presId="urn:microsoft.com/office/officeart/2005/8/layout/radial5"/>
    <dgm:cxn modelId="{027775CD-707A-4A1B-88D9-D74FB25DFAA8}" type="presOf" srcId="{2C6953AF-AA52-450A-9D41-6A8BE4B9D4A1}" destId="{BA37C658-57CB-462F-9D8F-3CAFAD9F0105}" srcOrd="0" destOrd="0" presId="urn:microsoft.com/office/officeart/2005/8/layout/radial5"/>
    <dgm:cxn modelId="{ACDFFBD9-5E5F-4D09-8502-0E5641513853}" type="presOf" srcId="{24DC19C4-BEDE-4C3F-A2BE-7D21B74CBB39}" destId="{AFF4EC9A-62A2-4E95-8572-1CD2062313DF}" srcOrd="1" destOrd="0" presId="urn:microsoft.com/office/officeart/2005/8/layout/radial5"/>
    <dgm:cxn modelId="{376BBDDE-E7C1-428A-8853-ED7A00816B0A}" type="presOf" srcId="{9F68644E-49C0-4000-BE97-7BBFBD7738AC}" destId="{E946D9DC-F0BF-4833-9D74-7E6DBC3AD2BB}" srcOrd="0" destOrd="0" presId="urn:microsoft.com/office/officeart/2005/8/layout/radial5"/>
    <dgm:cxn modelId="{127C71E4-DC3D-4620-8933-77E11B2F0E12}" srcId="{16AE3EF2-B64A-4AA4-9A38-8AB0F8E8AAA0}" destId="{73B85D42-DFDB-4A48-82B3-5BCF13FDFFCE}" srcOrd="3" destOrd="0" parTransId="{75E8542D-4843-4C85-8120-1A1CA65F54EF}" sibTransId="{7585F039-BBD6-45E7-90A0-4C534A2F38F9}"/>
    <dgm:cxn modelId="{84EC4FE5-0F95-4B8A-B76A-4E20D776AEBC}" type="presOf" srcId="{1C3911F5-3B1C-4F86-81EC-CEE508F9F5DC}" destId="{45D7ED94-32C9-48C0-A817-B3A07510A1B6}" srcOrd="0" destOrd="0" presId="urn:microsoft.com/office/officeart/2005/8/layout/radial5"/>
    <dgm:cxn modelId="{3FB8EDE8-58EE-4BF5-B8E9-868BE7A5926E}" type="presOf" srcId="{9D61EFE5-E23F-4341-B0EE-3F92F987B59A}" destId="{966EA1E0-17AF-4224-AB82-3AD121A1E1AB}" srcOrd="0" destOrd="0" presId="urn:microsoft.com/office/officeart/2005/8/layout/radial5"/>
    <dgm:cxn modelId="{D95F1EF1-3E1C-452D-B172-0DB6C87EB95A}" type="presOf" srcId="{6B084833-7E05-44D2-A846-4E3933858A3F}" destId="{F23C7838-3F31-4713-AE68-9B70E2B3A79C}" srcOrd="0" destOrd="0" presId="urn:microsoft.com/office/officeart/2005/8/layout/radial5"/>
    <dgm:cxn modelId="{AEBF2CF2-FC5F-4D7E-92F7-82437BF54E2B}" srcId="{16AE3EF2-B64A-4AA4-9A38-8AB0F8E8AAA0}" destId="{3F9C95F4-5E70-4628-A264-491AEBABE333}" srcOrd="4" destOrd="0" parTransId="{1156E117-35C1-42D2-8AEE-48D2017FEA28}" sibTransId="{233C4EDC-4192-4301-857B-2A63FFD7AB84}"/>
    <dgm:cxn modelId="{4ED35EF7-543B-4894-A38E-BFB5D2DF712D}" type="presOf" srcId="{75E8542D-4843-4C85-8120-1A1CA65F54EF}" destId="{D78C83E0-1D8F-419F-BB23-4370770758EC}" srcOrd="1" destOrd="0" presId="urn:microsoft.com/office/officeart/2005/8/layout/radial5"/>
    <dgm:cxn modelId="{A0E36CF9-6F54-47B2-B3EE-ACA89895E09A}" type="presOf" srcId="{498D354B-27C8-4685-8B28-9839018869A0}" destId="{860E06ED-C2D6-4B20-919A-D14B8FBD50C5}" srcOrd="0" destOrd="0" presId="urn:microsoft.com/office/officeart/2005/8/layout/radial5"/>
    <dgm:cxn modelId="{A359785D-E376-4AEA-AC5A-176516C28F9B}" type="presParOf" srcId="{860E06ED-C2D6-4B20-919A-D14B8FBD50C5}" destId="{E6FCDAAD-D6C9-4176-83FE-3A0DE907A5A5}" srcOrd="0" destOrd="0" presId="urn:microsoft.com/office/officeart/2005/8/layout/radial5"/>
    <dgm:cxn modelId="{12702F46-1AB7-4E6F-9D0E-55765D211038}" type="presParOf" srcId="{860E06ED-C2D6-4B20-919A-D14B8FBD50C5}" destId="{E946D9DC-F0BF-4833-9D74-7E6DBC3AD2BB}" srcOrd="1" destOrd="0" presId="urn:microsoft.com/office/officeart/2005/8/layout/radial5"/>
    <dgm:cxn modelId="{A306FF91-50D5-414F-96AE-47B641558EAE}" type="presParOf" srcId="{E946D9DC-F0BF-4833-9D74-7E6DBC3AD2BB}" destId="{7907B61D-294F-4C70-AE7C-48E17799B783}" srcOrd="0" destOrd="0" presId="urn:microsoft.com/office/officeart/2005/8/layout/radial5"/>
    <dgm:cxn modelId="{3EB0F68F-071B-42BD-93D6-6E3F73EF18B8}" type="presParOf" srcId="{860E06ED-C2D6-4B20-919A-D14B8FBD50C5}" destId="{966EA1E0-17AF-4224-AB82-3AD121A1E1AB}" srcOrd="2" destOrd="0" presId="urn:microsoft.com/office/officeart/2005/8/layout/radial5"/>
    <dgm:cxn modelId="{F28C70A2-29A0-4108-8E30-173E7235C257}" type="presParOf" srcId="{860E06ED-C2D6-4B20-919A-D14B8FBD50C5}" destId="{1E0E99E0-E466-4F06-A4D5-B7CAC8A854E0}" srcOrd="3" destOrd="0" presId="urn:microsoft.com/office/officeart/2005/8/layout/radial5"/>
    <dgm:cxn modelId="{ED49410D-1928-4E6F-846B-13B74A77BA77}" type="presParOf" srcId="{1E0E99E0-E466-4F06-A4D5-B7CAC8A854E0}" destId="{4A7AE3EC-2BA3-4C57-92B3-F8994710D9A2}" srcOrd="0" destOrd="0" presId="urn:microsoft.com/office/officeart/2005/8/layout/radial5"/>
    <dgm:cxn modelId="{E70A8F27-DAA4-4961-8603-E7303962DFD7}" type="presParOf" srcId="{860E06ED-C2D6-4B20-919A-D14B8FBD50C5}" destId="{3143EE14-CE25-4472-8CA0-AE48FFCE3A95}" srcOrd="4" destOrd="0" presId="urn:microsoft.com/office/officeart/2005/8/layout/radial5"/>
    <dgm:cxn modelId="{6561EE39-0276-4E3F-ABB6-BD166843C836}" type="presParOf" srcId="{860E06ED-C2D6-4B20-919A-D14B8FBD50C5}" destId="{2DD2E60E-D558-4011-A728-334B9B2F1636}" srcOrd="5" destOrd="0" presId="urn:microsoft.com/office/officeart/2005/8/layout/radial5"/>
    <dgm:cxn modelId="{9FD21751-B503-4D0D-834B-702DA546445D}" type="presParOf" srcId="{2DD2E60E-D558-4011-A728-334B9B2F1636}" destId="{AFF4EC9A-62A2-4E95-8572-1CD2062313DF}" srcOrd="0" destOrd="0" presId="urn:microsoft.com/office/officeart/2005/8/layout/radial5"/>
    <dgm:cxn modelId="{20BB83C0-EE80-4FFD-983D-1BBD4FD01AA6}" type="presParOf" srcId="{860E06ED-C2D6-4B20-919A-D14B8FBD50C5}" destId="{F23C7838-3F31-4713-AE68-9B70E2B3A79C}" srcOrd="6" destOrd="0" presId="urn:microsoft.com/office/officeart/2005/8/layout/radial5"/>
    <dgm:cxn modelId="{7D519188-63CE-4E40-9C78-5778277E7A31}" type="presParOf" srcId="{860E06ED-C2D6-4B20-919A-D14B8FBD50C5}" destId="{6030BB19-172B-4344-858B-B81F342156E9}" srcOrd="7" destOrd="0" presId="urn:microsoft.com/office/officeart/2005/8/layout/radial5"/>
    <dgm:cxn modelId="{36F3A9BC-905F-4D43-984E-95B38A4B0907}" type="presParOf" srcId="{6030BB19-172B-4344-858B-B81F342156E9}" destId="{D78C83E0-1D8F-419F-BB23-4370770758EC}" srcOrd="0" destOrd="0" presId="urn:microsoft.com/office/officeart/2005/8/layout/radial5"/>
    <dgm:cxn modelId="{6AC1E777-2343-4AFD-8C47-357F6E07579D}" type="presParOf" srcId="{860E06ED-C2D6-4B20-919A-D14B8FBD50C5}" destId="{3AE70DCC-D773-4AEA-9430-3082CCADEEA9}" srcOrd="8" destOrd="0" presId="urn:microsoft.com/office/officeart/2005/8/layout/radial5"/>
    <dgm:cxn modelId="{722B6D2F-2553-4394-851C-156A0C239607}" type="presParOf" srcId="{860E06ED-C2D6-4B20-919A-D14B8FBD50C5}" destId="{89CFA2B6-6D33-46FA-94BE-F38B7BDA3308}" srcOrd="9" destOrd="0" presId="urn:microsoft.com/office/officeart/2005/8/layout/radial5"/>
    <dgm:cxn modelId="{C20D48DD-1ED2-4273-9ABB-A11FCE3D0A5F}" type="presParOf" srcId="{89CFA2B6-6D33-46FA-94BE-F38B7BDA3308}" destId="{2805DB6A-BE54-4C41-9D99-9F140DDE7E3E}" srcOrd="0" destOrd="0" presId="urn:microsoft.com/office/officeart/2005/8/layout/radial5"/>
    <dgm:cxn modelId="{9BC55209-D7AC-4608-B9F8-27B74128C284}" type="presParOf" srcId="{860E06ED-C2D6-4B20-919A-D14B8FBD50C5}" destId="{0DEDA299-51B0-4832-9E1E-06DDC22C8CB3}" srcOrd="10" destOrd="0" presId="urn:microsoft.com/office/officeart/2005/8/layout/radial5"/>
    <dgm:cxn modelId="{974B823E-4DEB-4A16-A4C8-A14E4F381145}" type="presParOf" srcId="{860E06ED-C2D6-4B20-919A-D14B8FBD50C5}" destId="{DBF94D20-B384-4D3F-960C-DA2F866F74CE}" srcOrd="11" destOrd="0" presId="urn:microsoft.com/office/officeart/2005/8/layout/radial5"/>
    <dgm:cxn modelId="{054E943B-E381-40A3-A3E8-8812B8D7AC1A}" type="presParOf" srcId="{DBF94D20-B384-4D3F-960C-DA2F866F74CE}" destId="{B47BD65C-F2FE-48A5-943F-B39A2E78ED02}" srcOrd="0" destOrd="0" presId="urn:microsoft.com/office/officeart/2005/8/layout/radial5"/>
    <dgm:cxn modelId="{9C08E8EC-3DED-4314-92B3-E27FA13B372D}" type="presParOf" srcId="{860E06ED-C2D6-4B20-919A-D14B8FBD50C5}" destId="{1B6D5338-E291-44B7-9F08-08952E928F41}" srcOrd="12" destOrd="0" presId="urn:microsoft.com/office/officeart/2005/8/layout/radial5"/>
    <dgm:cxn modelId="{DFC989B8-D9C8-4877-B255-CC24586261BC}" type="presParOf" srcId="{860E06ED-C2D6-4B20-919A-D14B8FBD50C5}" destId="{45D7ED94-32C9-48C0-A817-B3A07510A1B6}" srcOrd="13" destOrd="0" presId="urn:microsoft.com/office/officeart/2005/8/layout/radial5"/>
    <dgm:cxn modelId="{83B0E164-38DA-4006-B1A9-087E1581BF92}" type="presParOf" srcId="{45D7ED94-32C9-48C0-A817-B3A07510A1B6}" destId="{B1F1D379-906A-4C16-ACE5-8FC31F43ED96}" srcOrd="0" destOrd="0" presId="urn:microsoft.com/office/officeart/2005/8/layout/radial5"/>
    <dgm:cxn modelId="{5E66BE47-6557-41DF-96EF-FD0959966F1D}" type="presParOf" srcId="{860E06ED-C2D6-4B20-919A-D14B8FBD50C5}" destId="{BA37C658-57CB-462F-9D8F-3CAFAD9F0105}"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DEDD0D-3799-421E-8DF3-EC55A50CB095}"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tr-TR"/>
        </a:p>
      </dgm:t>
    </dgm:pt>
    <dgm:pt modelId="{8E8FBDD6-B718-4717-B70F-8A75816D2855}">
      <dgm:prSet phldrT="[Metin]"/>
      <dgm:spPr/>
      <dgm:t>
        <a:bodyPr/>
        <a:lstStyle/>
        <a:p>
          <a:r>
            <a:rPr lang="tr-TR" dirty="0"/>
            <a:t>Takva</a:t>
          </a:r>
        </a:p>
      </dgm:t>
    </dgm:pt>
    <dgm:pt modelId="{D422C5F5-F047-427F-BEF4-47F154475A8B}" type="parTrans" cxnId="{E3A01D21-ED9F-4DF3-8CAD-6679461354E3}">
      <dgm:prSet/>
      <dgm:spPr/>
      <dgm:t>
        <a:bodyPr/>
        <a:lstStyle/>
        <a:p>
          <a:endParaRPr lang="tr-TR"/>
        </a:p>
      </dgm:t>
    </dgm:pt>
    <dgm:pt modelId="{D0ADF727-2D6E-45FE-9BE0-E4476C79B3FF}" type="sibTrans" cxnId="{E3A01D21-ED9F-4DF3-8CAD-6679461354E3}">
      <dgm:prSet/>
      <dgm:spPr/>
      <dgm:t>
        <a:bodyPr/>
        <a:lstStyle/>
        <a:p>
          <a:endParaRPr lang="tr-TR"/>
        </a:p>
      </dgm:t>
    </dgm:pt>
    <dgm:pt modelId="{490E0DC6-33CF-4285-B865-C8259F42C7F6}">
      <dgm:prSet phldrT="[Metin]"/>
      <dgm:spPr/>
      <dgm:t>
        <a:bodyPr/>
        <a:lstStyle/>
        <a:p>
          <a:r>
            <a:rPr lang="tr-TR" dirty="0"/>
            <a:t>İhsan</a:t>
          </a:r>
        </a:p>
      </dgm:t>
    </dgm:pt>
    <dgm:pt modelId="{11EC2A69-6585-4FA2-B963-D1214B027CCF}" type="parTrans" cxnId="{3A501C15-92CE-4B1C-8CC9-3AD90EE6BB08}">
      <dgm:prSet/>
      <dgm:spPr/>
      <dgm:t>
        <a:bodyPr/>
        <a:lstStyle/>
        <a:p>
          <a:endParaRPr lang="tr-TR"/>
        </a:p>
      </dgm:t>
    </dgm:pt>
    <dgm:pt modelId="{B8337520-FFD4-4537-84D1-78E4D5A342BB}" type="sibTrans" cxnId="{3A501C15-92CE-4B1C-8CC9-3AD90EE6BB08}">
      <dgm:prSet/>
      <dgm:spPr/>
      <dgm:t>
        <a:bodyPr/>
        <a:lstStyle/>
        <a:p>
          <a:endParaRPr lang="tr-TR"/>
        </a:p>
      </dgm:t>
    </dgm:pt>
    <dgm:pt modelId="{51477FFE-8A38-4789-B16E-AA469C36D540}">
      <dgm:prSet phldrT="[Metin]"/>
      <dgm:spPr/>
      <dgm:t>
        <a:bodyPr/>
        <a:lstStyle/>
        <a:p>
          <a:r>
            <a:rPr lang="tr-TR" dirty="0"/>
            <a:t>İtaat</a:t>
          </a:r>
        </a:p>
      </dgm:t>
    </dgm:pt>
    <dgm:pt modelId="{0570F20D-EE86-49B3-AC75-40341EAB30D7}" type="parTrans" cxnId="{E777ECDB-D1C9-447A-8C40-17BFF83EF41B}">
      <dgm:prSet/>
      <dgm:spPr/>
      <dgm:t>
        <a:bodyPr/>
        <a:lstStyle/>
        <a:p>
          <a:endParaRPr lang="tr-TR"/>
        </a:p>
      </dgm:t>
    </dgm:pt>
    <dgm:pt modelId="{DCC81927-D89D-4D9B-AAC5-364B787BEF4D}" type="sibTrans" cxnId="{E777ECDB-D1C9-447A-8C40-17BFF83EF41B}">
      <dgm:prSet/>
      <dgm:spPr/>
      <dgm:t>
        <a:bodyPr/>
        <a:lstStyle/>
        <a:p>
          <a:endParaRPr lang="tr-TR"/>
        </a:p>
      </dgm:t>
    </dgm:pt>
    <dgm:pt modelId="{F5038249-02CF-43CB-9857-804727DA3B34}">
      <dgm:prSet phldrT="[Metin]"/>
      <dgm:spPr/>
      <dgm:t>
        <a:bodyPr/>
        <a:lstStyle/>
        <a:p>
          <a:r>
            <a:rPr lang="tr-TR" dirty="0"/>
            <a:t>Güzel davranış</a:t>
          </a:r>
        </a:p>
      </dgm:t>
    </dgm:pt>
    <dgm:pt modelId="{5FD47085-3C6B-41B9-AEE9-8FE3881F9916}" type="parTrans" cxnId="{5F3816FA-FFDD-4347-B167-407F402C7FD3}">
      <dgm:prSet/>
      <dgm:spPr/>
      <dgm:t>
        <a:bodyPr/>
        <a:lstStyle/>
        <a:p>
          <a:endParaRPr lang="tr-TR"/>
        </a:p>
      </dgm:t>
    </dgm:pt>
    <dgm:pt modelId="{8F189B7C-DC57-482A-A816-A1F3B5FA3A6F}" type="sibTrans" cxnId="{5F3816FA-FFDD-4347-B167-407F402C7FD3}">
      <dgm:prSet/>
      <dgm:spPr/>
      <dgm:t>
        <a:bodyPr/>
        <a:lstStyle/>
        <a:p>
          <a:endParaRPr lang="tr-TR"/>
        </a:p>
      </dgm:t>
    </dgm:pt>
    <dgm:pt modelId="{850A110E-28D5-49B7-9FF4-9A4FC1CADB54}">
      <dgm:prSet/>
      <dgm:spPr/>
      <dgm:t>
        <a:bodyPr/>
        <a:lstStyle/>
        <a:p>
          <a:r>
            <a:rPr lang="tr-TR" dirty="0"/>
            <a:t>İman</a:t>
          </a:r>
        </a:p>
      </dgm:t>
    </dgm:pt>
    <dgm:pt modelId="{A264535E-635D-4F98-A812-C928288B63C6}" type="parTrans" cxnId="{F64DECA9-2153-45E1-A80B-1EA2E818AFEB}">
      <dgm:prSet/>
      <dgm:spPr/>
      <dgm:t>
        <a:bodyPr/>
        <a:lstStyle/>
        <a:p>
          <a:endParaRPr lang="tr-TR"/>
        </a:p>
      </dgm:t>
    </dgm:pt>
    <dgm:pt modelId="{A37E228B-19C6-4B55-80CE-65CE6DCAAE1C}" type="sibTrans" cxnId="{F64DECA9-2153-45E1-A80B-1EA2E818AFEB}">
      <dgm:prSet/>
      <dgm:spPr/>
      <dgm:t>
        <a:bodyPr/>
        <a:lstStyle/>
        <a:p>
          <a:endParaRPr lang="tr-TR"/>
        </a:p>
      </dgm:t>
    </dgm:pt>
    <dgm:pt modelId="{8321B899-C425-400D-91AB-F747D0951848}">
      <dgm:prSet/>
      <dgm:spPr/>
      <dgm:t>
        <a:bodyPr/>
        <a:lstStyle/>
        <a:p>
          <a:r>
            <a:rPr lang="tr-TR" dirty="0"/>
            <a:t>İhlas</a:t>
          </a:r>
        </a:p>
      </dgm:t>
    </dgm:pt>
    <dgm:pt modelId="{E15FEB36-0AB9-4B4D-89DC-62B4BD8BF1C3}" type="parTrans" cxnId="{3E42E134-C4BC-4E3A-BFBA-75AC5BACA76D}">
      <dgm:prSet/>
      <dgm:spPr/>
      <dgm:t>
        <a:bodyPr/>
        <a:lstStyle/>
        <a:p>
          <a:endParaRPr lang="tr-TR"/>
        </a:p>
      </dgm:t>
    </dgm:pt>
    <dgm:pt modelId="{16326166-C6F5-4BD4-950C-0EBFD85C1D2A}" type="sibTrans" cxnId="{3E42E134-C4BC-4E3A-BFBA-75AC5BACA76D}">
      <dgm:prSet/>
      <dgm:spPr/>
      <dgm:t>
        <a:bodyPr/>
        <a:lstStyle/>
        <a:p>
          <a:endParaRPr lang="tr-TR"/>
        </a:p>
      </dgm:t>
    </dgm:pt>
    <dgm:pt modelId="{313CA7D6-9015-4067-A3D5-262334500A57}">
      <dgm:prSet/>
      <dgm:spPr/>
      <dgm:t>
        <a:bodyPr/>
        <a:lstStyle/>
        <a:p>
          <a:r>
            <a:rPr lang="tr-TR" dirty="0"/>
            <a:t>İbadet</a:t>
          </a:r>
        </a:p>
      </dgm:t>
    </dgm:pt>
    <dgm:pt modelId="{A494F1F7-AD80-48DB-AFF2-9BDB856962C6}" type="parTrans" cxnId="{E1FE5D34-C953-4681-9396-FCE28C9F123A}">
      <dgm:prSet/>
      <dgm:spPr/>
      <dgm:t>
        <a:bodyPr/>
        <a:lstStyle/>
        <a:p>
          <a:endParaRPr lang="tr-TR"/>
        </a:p>
      </dgm:t>
    </dgm:pt>
    <dgm:pt modelId="{2C9EC452-A1C0-4F6D-B340-B52525BF7588}" type="sibTrans" cxnId="{E1FE5D34-C953-4681-9396-FCE28C9F123A}">
      <dgm:prSet/>
      <dgm:spPr/>
      <dgm:t>
        <a:bodyPr/>
        <a:lstStyle/>
        <a:p>
          <a:endParaRPr lang="tr-TR"/>
        </a:p>
      </dgm:t>
    </dgm:pt>
    <dgm:pt modelId="{ECF387BB-273C-4F01-8BEA-0241EA2E43F5}">
      <dgm:prSet/>
      <dgm:spPr/>
      <dgm:t>
        <a:bodyPr/>
        <a:lstStyle/>
        <a:p>
          <a:r>
            <a:rPr lang="tr-TR" dirty="0"/>
            <a:t>Ahlak</a:t>
          </a:r>
        </a:p>
      </dgm:t>
    </dgm:pt>
    <dgm:pt modelId="{5C9B91FC-B12C-4853-A01C-FBDB5F5D0C41}" type="parTrans" cxnId="{023112CD-F5B5-4565-9D51-373EEB306C9F}">
      <dgm:prSet/>
      <dgm:spPr/>
      <dgm:t>
        <a:bodyPr/>
        <a:lstStyle/>
        <a:p>
          <a:endParaRPr lang="tr-TR"/>
        </a:p>
      </dgm:t>
    </dgm:pt>
    <dgm:pt modelId="{149A1D8A-EB08-457C-ABD7-559EA1855297}" type="sibTrans" cxnId="{023112CD-F5B5-4565-9D51-373EEB306C9F}">
      <dgm:prSet/>
      <dgm:spPr/>
      <dgm:t>
        <a:bodyPr/>
        <a:lstStyle/>
        <a:p>
          <a:endParaRPr lang="tr-TR"/>
        </a:p>
      </dgm:t>
    </dgm:pt>
    <dgm:pt modelId="{34266C37-6941-4041-99F3-512A228F3648}" type="pres">
      <dgm:prSet presAssocID="{BFDEDD0D-3799-421E-8DF3-EC55A50CB095}" presName="Name0" presStyleCnt="0">
        <dgm:presLayoutVars>
          <dgm:chMax val="1"/>
          <dgm:chPref val="1"/>
          <dgm:dir/>
          <dgm:animOne val="branch"/>
          <dgm:animLvl val="lvl"/>
        </dgm:presLayoutVars>
      </dgm:prSet>
      <dgm:spPr/>
    </dgm:pt>
    <dgm:pt modelId="{7616B8BD-1351-44FE-9C5C-E49A2152EB46}" type="pres">
      <dgm:prSet presAssocID="{8E8FBDD6-B718-4717-B70F-8A75816D2855}" presName="singleCycle" presStyleCnt="0"/>
      <dgm:spPr/>
    </dgm:pt>
    <dgm:pt modelId="{3E8148DE-2430-4B97-BA89-2D67730A5E2D}" type="pres">
      <dgm:prSet presAssocID="{8E8FBDD6-B718-4717-B70F-8A75816D2855}" presName="singleCenter" presStyleLbl="node1" presStyleIdx="0" presStyleCnt="8">
        <dgm:presLayoutVars>
          <dgm:chMax val="7"/>
          <dgm:chPref val="7"/>
        </dgm:presLayoutVars>
      </dgm:prSet>
      <dgm:spPr/>
    </dgm:pt>
    <dgm:pt modelId="{CB760996-29B2-4719-A1A9-EA6E78463CB9}" type="pres">
      <dgm:prSet presAssocID="{A264535E-635D-4F98-A812-C928288B63C6}" presName="Name56" presStyleLbl="parChTrans1D2" presStyleIdx="0" presStyleCnt="7"/>
      <dgm:spPr/>
    </dgm:pt>
    <dgm:pt modelId="{E1A9B57B-A348-448E-90FA-44D3E789B1BA}" type="pres">
      <dgm:prSet presAssocID="{850A110E-28D5-49B7-9FF4-9A4FC1CADB54}" presName="text0" presStyleLbl="node1" presStyleIdx="1" presStyleCnt="8">
        <dgm:presLayoutVars>
          <dgm:bulletEnabled val="1"/>
        </dgm:presLayoutVars>
      </dgm:prSet>
      <dgm:spPr/>
    </dgm:pt>
    <dgm:pt modelId="{8AE17995-AD3A-4DDD-87BE-741E57861DA5}" type="pres">
      <dgm:prSet presAssocID="{A494F1F7-AD80-48DB-AFF2-9BDB856962C6}" presName="Name56" presStyleLbl="parChTrans1D2" presStyleIdx="1" presStyleCnt="7"/>
      <dgm:spPr/>
    </dgm:pt>
    <dgm:pt modelId="{E5A979B9-ABC2-427F-8122-6865ABD4F087}" type="pres">
      <dgm:prSet presAssocID="{313CA7D6-9015-4067-A3D5-262334500A57}" presName="text0" presStyleLbl="node1" presStyleIdx="2" presStyleCnt="8">
        <dgm:presLayoutVars>
          <dgm:bulletEnabled val="1"/>
        </dgm:presLayoutVars>
      </dgm:prSet>
      <dgm:spPr/>
    </dgm:pt>
    <dgm:pt modelId="{CD18201E-20AD-43C9-951C-52F64AC9F3B0}" type="pres">
      <dgm:prSet presAssocID="{E15FEB36-0AB9-4B4D-89DC-62B4BD8BF1C3}" presName="Name56" presStyleLbl="parChTrans1D2" presStyleIdx="2" presStyleCnt="7"/>
      <dgm:spPr/>
    </dgm:pt>
    <dgm:pt modelId="{C57B3E88-225F-4B87-80BD-708969B5E1FE}" type="pres">
      <dgm:prSet presAssocID="{8321B899-C425-400D-91AB-F747D0951848}" presName="text0" presStyleLbl="node1" presStyleIdx="3" presStyleCnt="8">
        <dgm:presLayoutVars>
          <dgm:bulletEnabled val="1"/>
        </dgm:presLayoutVars>
      </dgm:prSet>
      <dgm:spPr/>
    </dgm:pt>
    <dgm:pt modelId="{441133D7-3287-4DC1-8500-EA7B75723BE7}" type="pres">
      <dgm:prSet presAssocID="{11EC2A69-6585-4FA2-B963-D1214B027CCF}" presName="Name56" presStyleLbl="parChTrans1D2" presStyleIdx="3" presStyleCnt="7"/>
      <dgm:spPr/>
    </dgm:pt>
    <dgm:pt modelId="{9E41D813-21E0-478C-BFA6-237C21CA0B6C}" type="pres">
      <dgm:prSet presAssocID="{490E0DC6-33CF-4285-B865-C8259F42C7F6}" presName="text0" presStyleLbl="node1" presStyleIdx="4" presStyleCnt="8">
        <dgm:presLayoutVars>
          <dgm:bulletEnabled val="1"/>
        </dgm:presLayoutVars>
      </dgm:prSet>
      <dgm:spPr/>
    </dgm:pt>
    <dgm:pt modelId="{11F8F6E9-C4A5-41FA-AA10-00B46E0D1EF7}" type="pres">
      <dgm:prSet presAssocID="{0570F20D-EE86-49B3-AC75-40341EAB30D7}" presName="Name56" presStyleLbl="parChTrans1D2" presStyleIdx="4" presStyleCnt="7"/>
      <dgm:spPr/>
    </dgm:pt>
    <dgm:pt modelId="{FD7470D7-C1FD-4786-87C1-F176A713A3C1}" type="pres">
      <dgm:prSet presAssocID="{51477FFE-8A38-4789-B16E-AA469C36D540}" presName="text0" presStyleLbl="node1" presStyleIdx="5" presStyleCnt="8">
        <dgm:presLayoutVars>
          <dgm:bulletEnabled val="1"/>
        </dgm:presLayoutVars>
      </dgm:prSet>
      <dgm:spPr/>
    </dgm:pt>
    <dgm:pt modelId="{5E50D390-444B-4CB5-91C5-E0F9605AC172}" type="pres">
      <dgm:prSet presAssocID="{5C9B91FC-B12C-4853-A01C-FBDB5F5D0C41}" presName="Name56" presStyleLbl="parChTrans1D2" presStyleIdx="5" presStyleCnt="7"/>
      <dgm:spPr/>
    </dgm:pt>
    <dgm:pt modelId="{71466962-C7C6-4A03-852D-FF80EE64D84D}" type="pres">
      <dgm:prSet presAssocID="{ECF387BB-273C-4F01-8BEA-0241EA2E43F5}" presName="text0" presStyleLbl="node1" presStyleIdx="6" presStyleCnt="8">
        <dgm:presLayoutVars>
          <dgm:bulletEnabled val="1"/>
        </dgm:presLayoutVars>
      </dgm:prSet>
      <dgm:spPr/>
    </dgm:pt>
    <dgm:pt modelId="{F974294B-6C1F-452D-8D1A-62ECA889FCDF}" type="pres">
      <dgm:prSet presAssocID="{5FD47085-3C6B-41B9-AEE9-8FE3881F9916}" presName="Name56" presStyleLbl="parChTrans1D2" presStyleIdx="6" presStyleCnt="7"/>
      <dgm:spPr/>
    </dgm:pt>
    <dgm:pt modelId="{3D33DFB1-00C2-4AC1-8463-1CBDD62D50DA}" type="pres">
      <dgm:prSet presAssocID="{F5038249-02CF-43CB-9857-804727DA3B34}" presName="text0" presStyleLbl="node1" presStyleIdx="7" presStyleCnt="8">
        <dgm:presLayoutVars>
          <dgm:bulletEnabled val="1"/>
        </dgm:presLayoutVars>
      </dgm:prSet>
      <dgm:spPr/>
    </dgm:pt>
  </dgm:ptLst>
  <dgm:cxnLst>
    <dgm:cxn modelId="{41EF9D0B-8967-4DEC-9DEA-E468EA9F4CD1}" type="presOf" srcId="{490E0DC6-33CF-4285-B865-C8259F42C7F6}" destId="{9E41D813-21E0-478C-BFA6-237C21CA0B6C}" srcOrd="0" destOrd="0" presId="urn:microsoft.com/office/officeart/2008/layout/RadialCluster"/>
    <dgm:cxn modelId="{FBE04C0D-C2D1-4584-94E9-724B26336FFF}" type="presOf" srcId="{0570F20D-EE86-49B3-AC75-40341EAB30D7}" destId="{11F8F6E9-C4A5-41FA-AA10-00B46E0D1EF7}" srcOrd="0" destOrd="0" presId="urn:microsoft.com/office/officeart/2008/layout/RadialCluster"/>
    <dgm:cxn modelId="{3A501C15-92CE-4B1C-8CC9-3AD90EE6BB08}" srcId="{8E8FBDD6-B718-4717-B70F-8A75816D2855}" destId="{490E0DC6-33CF-4285-B865-C8259F42C7F6}" srcOrd="3" destOrd="0" parTransId="{11EC2A69-6585-4FA2-B963-D1214B027CCF}" sibTransId="{B8337520-FFD4-4537-84D1-78E4D5A342BB}"/>
    <dgm:cxn modelId="{29B9501D-0087-41F2-B8AA-A7B7B03D03E1}" type="presOf" srcId="{E15FEB36-0AB9-4B4D-89DC-62B4BD8BF1C3}" destId="{CD18201E-20AD-43C9-951C-52F64AC9F3B0}" srcOrd="0" destOrd="0" presId="urn:microsoft.com/office/officeart/2008/layout/RadialCluster"/>
    <dgm:cxn modelId="{E3A01D21-ED9F-4DF3-8CAD-6679461354E3}" srcId="{BFDEDD0D-3799-421E-8DF3-EC55A50CB095}" destId="{8E8FBDD6-B718-4717-B70F-8A75816D2855}" srcOrd="0" destOrd="0" parTransId="{D422C5F5-F047-427F-BEF4-47F154475A8B}" sibTransId="{D0ADF727-2D6E-45FE-9BE0-E4476C79B3FF}"/>
    <dgm:cxn modelId="{2C8FB82C-E1BC-40E3-AE63-498A79E88E17}" type="presOf" srcId="{8E8FBDD6-B718-4717-B70F-8A75816D2855}" destId="{3E8148DE-2430-4B97-BA89-2D67730A5E2D}" srcOrd="0" destOrd="0" presId="urn:microsoft.com/office/officeart/2008/layout/RadialCluster"/>
    <dgm:cxn modelId="{E1FE5D34-C953-4681-9396-FCE28C9F123A}" srcId="{8E8FBDD6-B718-4717-B70F-8A75816D2855}" destId="{313CA7D6-9015-4067-A3D5-262334500A57}" srcOrd="1" destOrd="0" parTransId="{A494F1F7-AD80-48DB-AFF2-9BDB856962C6}" sibTransId="{2C9EC452-A1C0-4F6D-B340-B52525BF7588}"/>
    <dgm:cxn modelId="{3E42E134-C4BC-4E3A-BFBA-75AC5BACA76D}" srcId="{8E8FBDD6-B718-4717-B70F-8A75816D2855}" destId="{8321B899-C425-400D-91AB-F747D0951848}" srcOrd="2" destOrd="0" parTransId="{E15FEB36-0AB9-4B4D-89DC-62B4BD8BF1C3}" sibTransId="{16326166-C6F5-4BD4-950C-0EBFD85C1D2A}"/>
    <dgm:cxn modelId="{CBF58F64-6720-4017-A015-A6901EA4B89B}" type="presOf" srcId="{8321B899-C425-400D-91AB-F747D0951848}" destId="{C57B3E88-225F-4B87-80BD-708969B5E1FE}" srcOrd="0" destOrd="0" presId="urn:microsoft.com/office/officeart/2008/layout/RadialCluster"/>
    <dgm:cxn modelId="{0D1ADB46-7419-484B-9765-10F8E36EBE6B}" type="presOf" srcId="{5FD47085-3C6B-41B9-AEE9-8FE3881F9916}" destId="{F974294B-6C1F-452D-8D1A-62ECA889FCDF}" srcOrd="0" destOrd="0" presId="urn:microsoft.com/office/officeart/2008/layout/RadialCluster"/>
    <dgm:cxn modelId="{4CA6C268-A55B-4CFD-A729-B55692896F5E}" type="presOf" srcId="{313CA7D6-9015-4067-A3D5-262334500A57}" destId="{E5A979B9-ABC2-427F-8122-6865ABD4F087}" srcOrd="0" destOrd="0" presId="urn:microsoft.com/office/officeart/2008/layout/RadialCluster"/>
    <dgm:cxn modelId="{B9C2644D-2C3A-4273-831B-8F15213B989A}" type="presOf" srcId="{A494F1F7-AD80-48DB-AFF2-9BDB856962C6}" destId="{8AE17995-AD3A-4DDD-87BE-741E57861DA5}" srcOrd="0" destOrd="0" presId="urn:microsoft.com/office/officeart/2008/layout/RadialCluster"/>
    <dgm:cxn modelId="{B28AF77B-DED2-4205-A6DD-0AF5E4EBA9A7}" type="presOf" srcId="{11EC2A69-6585-4FA2-B963-D1214B027CCF}" destId="{441133D7-3287-4DC1-8500-EA7B75723BE7}" srcOrd="0" destOrd="0" presId="urn:microsoft.com/office/officeart/2008/layout/RadialCluster"/>
    <dgm:cxn modelId="{C93AD284-834D-47AB-AC99-F808B158D946}" type="presOf" srcId="{BFDEDD0D-3799-421E-8DF3-EC55A50CB095}" destId="{34266C37-6941-4041-99F3-512A228F3648}" srcOrd="0" destOrd="0" presId="urn:microsoft.com/office/officeart/2008/layout/RadialCluster"/>
    <dgm:cxn modelId="{F64DECA9-2153-45E1-A80B-1EA2E818AFEB}" srcId="{8E8FBDD6-B718-4717-B70F-8A75816D2855}" destId="{850A110E-28D5-49B7-9FF4-9A4FC1CADB54}" srcOrd="0" destOrd="0" parTransId="{A264535E-635D-4F98-A812-C928288B63C6}" sibTransId="{A37E228B-19C6-4B55-80CE-65CE6DCAAE1C}"/>
    <dgm:cxn modelId="{3A33F7CC-76F2-49B2-9D01-A25892CE11FB}" type="presOf" srcId="{5C9B91FC-B12C-4853-A01C-FBDB5F5D0C41}" destId="{5E50D390-444B-4CB5-91C5-E0F9605AC172}" srcOrd="0" destOrd="0" presId="urn:microsoft.com/office/officeart/2008/layout/RadialCluster"/>
    <dgm:cxn modelId="{023112CD-F5B5-4565-9D51-373EEB306C9F}" srcId="{8E8FBDD6-B718-4717-B70F-8A75816D2855}" destId="{ECF387BB-273C-4F01-8BEA-0241EA2E43F5}" srcOrd="5" destOrd="0" parTransId="{5C9B91FC-B12C-4853-A01C-FBDB5F5D0C41}" sibTransId="{149A1D8A-EB08-457C-ABD7-559EA1855297}"/>
    <dgm:cxn modelId="{6BEC88D0-3D18-4DCF-B600-314724829F91}" type="presOf" srcId="{850A110E-28D5-49B7-9FF4-9A4FC1CADB54}" destId="{E1A9B57B-A348-448E-90FA-44D3E789B1BA}" srcOrd="0" destOrd="0" presId="urn:microsoft.com/office/officeart/2008/layout/RadialCluster"/>
    <dgm:cxn modelId="{E777ECDB-D1C9-447A-8C40-17BFF83EF41B}" srcId="{8E8FBDD6-B718-4717-B70F-8A75816D2855}" destId="{51477FFE-8A38-4789-B16E-AA469C36D540}" srcOrd="4" destOrd="0" parTransId="{0570F20D-EE86-49B3-AC75-40341EAB30D7}" sibTransId="{DCC81927-D89D-4D9B-AAC5-364B787BEF4D}"/>
    <dgm:cxn modelId="{7F9E4FDC-88F6-4ED1-B7BC-4700544FEAB2}" type="presOf" srcId="{F5038249-02CF-43CB-9857-804727DA3B34}" destId="{3D33DFB1-00C2-4AC1-8463-1CBDD62D50DA}" srcOrd="0" destOrd="0" presId="urn:microsoft.com/office/officeart/2008/layout/RadialCluster"/>
    <dgm:cxn modelId="{CD1954F1-8B9D-40DF-B4F9-40A2BB31E5BC}" type="presOf" srcId="{ECF387BB-273C-4F01-8BEA-0241EA2E43F5}" destId="{71466962-C7C6-4A03-852D-FF80EE64D84D}" srcOrd="0" destOrd="0" presId="urn:microsoft.com/office/officeart/2008/layout/RadialCluster"/>
    <dgm:cxn modelId="{466F34F3-4535-4DF7-9369-A8A58D5911A1}" type="presOf" srcId="{51477FFE-8A38-4789-B16E-AA469C36D540}" destId="{FD7470D7-C1FD-4786-87C1-F176A713A3C1}" srcOrd="0" destOrd="0" presId="urn:microsoft.com/office/officeart/2008/layout/RadialCluster"/>
    <dgm:cxn modelId="{5D4CCDF8-306E-4345-A7C8-2BB5E7C8FFA1}" type="presOf" srcId="{A264535E-635D-4F98-A812-C928288B63C6}" destId="{CB760996-29B2-4719-A1A9-EA6E78463CB9}" srcOrd="0" destOrd="0" presId="urn:microsoft.com/office/officeart/2008/layout/RadialCluster"/>
    <dgm:cxn modelId="{5F3816FA-FFDD-4347-B167-407F402C7FD3}" srcId="{8E8FBDD6-B718-4717-B70F-8A75816D2855}" destId="{F5038249-02CF-43CB-9857-804727DA3B34}" srcOrd="6" destOrd="0" parTransId="{5FD47085-3C6B-41B9-AEE9-8FE3881F9916}" sibTransId="{8F189B7C-DC57-482A-A816-A1F3B5FA3A6F}"/>
    <dgm:cxn modelId="{EC4F4288-6124-4665-B5AE-D8A63233370E}" type="presParOf" srcId="{34266C37-6941-4041-99F3-512A228F3648}" destId="{7616B8BD-1351-44FE-9C5C-E49A2152EB46}" srcOrd="0" destOrd="0" presId="urn:microsoft.com/office/officeart/2008/layout/RadialCluster"/>
    <dgm:cxn modelId="{E779D1EC-809A-4504-8447-116B0A3C8B17}" type="presParOf" srcId="{7616B8BD-1351-44FE-9C5C-E49A2152EB46}" destId="{3E8148DE-2430-4B97-BA89-2D67730A5E2D}" srcOrd="0" destOrd="0" presId="urn:microsoft.com/office/officeart/2008/layout/RadialCluster"/>
    <dgm:cxn modelId="{4BEB54C3-EC11-43F2-876F-4098B0A689EA}" type="presParOf" srcId="{7616B8BD-1351-44FE-9C5C-E49A2152EB46}" destId="{CB760996-29B2-4719-A1A9-EA6E78463CB9}" srcOrd="1" destOrd="0" presId="urn:microsoft.com/office/officeart/2008/layout/RadialCluster"/>
    <dgm:cxn modelId="{10BFA63B-D1B2-4EED-82A7-3631D497438F}" type="presParOf" srcId="{7616B8BD-1351-44FE-9C5C-E49A2152EB46}" destId="{E1A9B57B-A348-448E-90FA-44D3E789B1BA}" srcOrd="2" destOrd="0" presId="urn:microsoft.com/office/officeart/2008/layout/RadialCluster"/>
    <dgm:cxn modelId="{E031C7C0-8C8A-477C-809F-00286926F953}" type="presParOf" srcId="{7616B8BD-1351-44FE-9C5C-E49A2152EB46}" destId="{8AE17995-AD3A-4DDD-87BE-741E57861DA5}" srcOrd="3" destOrd="0" presId="urn:microsoft.com/office/officeart/2008/layout/RadialCluster"/>
    <dgm:cxn modelId="{E0F7BE86-B271-4E1F-8E49-D6B4DAA0FBF9}" type="presParOf" srcId="{7616B8BD-1351-44FE-9C5C-E49A2152EB46}" destId="{E5A979B9-ABC2-427F-8122-6865ABD4F087}" srcOrd="4" destOrd="0" presId="urn:microsoft.com/office/officeart/2008/layout/RadialCluster"/>
    <dgm:cxn modelId="{F7D6854F-DD5B-4A56-8BDC-3139F75F75BE}" type="presParOf" srcId="{7616B8BD-1351-44FE-9C5C-E49A2152EB46}" destId="{CD18201E-20AD-43C9-951C-52F64AC9F3B0}" srcOrd="5" destOrd="0" presId="urn:microsoft.com/office/officeart/2008/layout/RadialCluster"/>
    <dgm:cxn modelId="{2D7B94B6-D000-405E-B7D4-239D1F312FF3}" type="presParOf" srcId="{7616B8BD-1351-44FE-9C5C-E49A2152EB46}" destId="{C57B3E88-225F-4B87-80BD-708969B5E1FE}" srcOrd="6" destOrd="0" presId="urn:microsoft.com/office/officeart/2008/layout/RadialCluster"/>
    <dgm:cxn modelId="{9A80E5F6-1E21-4737-819F-4C909A1C1A0C}" type="presParOf" srcId="{7616B8BD-1351-44FE-9C5C-E49A2152EB46}" destId="{441133D7-3287-4DC1-8500-EA7B75723BE7}" srcOrd="7" destOrd="0" presId="urn:microsoft.com/office/officeart/2008/layout/RadialCluster"/>
    <dgm:cxn modelId="{76BE1586-FEDA-4D94-BF0E-E9075CA15EE1}" type="presParOf" srcId="{7616B8BD-1351-44FE-9C5C-E49A2152EB46}" destId="{9E41D813-21E0-478C-BFA6-237C21CA0B6C}" srcOrd="8" destOrd="0" presId="urn:microsoft.com/office/officeart/2008/layout/RadialCluster"/>
    <dgm:cxn modelId="{9B7E2F7C-1F49-4962-9E56-58DEE7C4D442}" type="presParOf" srcId="{7616B8BD-1351-44FE-9C5C-E49A2152EB46}" destId="{11F8F6E9-C4A5-41FA-AA10-00B46E0D1EF7}" srcOrd="9" destOrd="0" presId="urn:microsoft.com/office/officeart/2008/layout/RadialCluster"/>
    <dgm:cxn modelId="{5533EE85-82D0-46EB-8584-1D923FBD24D3}" type="presParOf" srcId="{7616B8BD-1351-44FE-9C5C-E49A2152EB46}" destId="{FD7470D7-C1FD-4786-87C1-F176A713A3C1}" srcOrd="10" destOrd="0" presId="urn:microsoft.com/office/officeart/2008/layout/RadialCluster"/>
    <dgm:cxn modelId="{3F33BB09-2661-4391-B0DC-8F979B847196}" type="presParOf" srcId="{7616B8BD-1351-44FE-9C5C-E49A2152EB46}" destId="{5E50D390-444B-4CB5-91C5-E0F9605AC172}" srcOrd="11" destOrd="0" presId="urn:microsoft.com/office/officeart/2008/layout/RadialCluster"/>
    <dgm:cxn modelId="{A4681BEE-DE94-4245-8D1E-F50557EBF271}" type="presParOf" srcId="{7616B8BD-1351-44FE-9C5C-E49A2152EB46}" destId="{71466962-C7C6-4A03-852D-FF80EE64D84D}" srcOrd="12" destOrd="0" presId="urn:microsoft.com/office/officeart/2008/layout/RadialCluster"/>
    <dgm:cxn modelId="{DFC51017-0EEF-4EFA-8DC8-C0EE0F56194D}" type="presParOf" srcId="{7616B8BD-1351-44FE-9C5C-E49A2152EB46}" destId="{F974294B-6C1F-452D-8D1A-62ECA889FCDF}" srcOrd="13" destOrd="0" presId="urn:microsoft.com/office/officeart/2008/layout/RadialCluster"/>
    <dgm:cxn modelId="{407E1D99-9F16-40BD-895C-B8F7571C6BD2}" type="presParOf" srcId="{7616B8BD-1351-44FE-9C5C-E49A2152EB46}" destId="{3D33DFB1-00C2-4AC1-8463-1CBDD62D50DA}" srcOrd="1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FCDAAD-D6C9-4176-83FE-3A0DE907A5A5}">
      <dsp:nvSpPr>
        <dsp:cNvPr id="0" name=""/>
        <dsp:cNvSpPr/>
      </dsp:nvSpPr>
      <dsp:spPr>
        <a:xfrm>
          <a:off x="5107781" y="2572927"/>
          <a:ext cx="1976437" cy="1976437"/>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tr-TR" sz="4400" kern="1200" dirty="0"/>
            <a:t>Takva</a:t>
          </a:r>
        </a:p>
      </dsp:txBody>
      <dsp:txXfrm>
        <a:off x="5397223" y="2862369"/>
        <a:ext cx="1397553" cy="1397553"/>
      </dsp:txXfrm>
    </dsp:sp>
    <dsp:sp modelId="{E946D9DC-F0BF-4833-9D74-7E6DBC3AD2BB}">
      <dsp:nvSpPr>
        <dsp:cNvPr id="0" name=""/>
        <dsp:cNvSpPr/>
      </dsp:nvSpPr>
      <dsp:spPr>
        <a:xfrm rot="16200000">
          <a:off x="5886343" y="1853221"/>
          <a:ext cx="419313" cy="6719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tr-TR" sz="2200" kern="1200"/>
        </a:p>
      </dsp:txBody>
      <dsp:txXfrm>
        <a:off x="5949240" y="2050516"/>
        <a:ext cx="293519" cy="403192"/>
      </dsp:txXfrm>
    </dsp:sp>
    <dsp:sp modelId="{966EA1E0-17AF-4224-AB82-3AD121A1E1AB}">
      <dsp:nvSpPr>
        <dsp:cNvPr id="0" name=""/>
        <dsp:cNvSpPr/>
      </dsp:nvSpPr>
      <dsp:spPr>
        <a:xfrm>
          <a:off x="5206603" y="2976"/>
          <a:ext cx="1778793" cy="1778793"/>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tr-TR" sz="2200" kern="1200" dirty="0"/>
            <a:t>Korumak</a:t>
          </a:r>
        </a:p>
      </dsp:txBody>
      <dsp:txXfrm>
        <a:off x="5467101" y="263474"/>
        <a:ext cx="1257797" cy="1257797"/>
      </dsp:txXfrm>
    </dsp:sp>
    <dsp:sp modelId="{1E0E99E0-E466-4F06-A4D5-B7CAC8A854E0}">
      <dsp:nvSpPr>
        <dsp:cNvPr id="0" name=""/>
        <dsp:cNvSpPr/>
      </dsp:nvSpPr>
      <dsp:spPr>
        <a:xfrm rot="19285714">
          <a:off x="6958961" y="2369767"/>
          <a:ext cx="419313" cy="6719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tr-TR" sz="2200" kern="1200"/>
        </a:p>
      </dsp:txBody>
      <dsp:txXfrm>
        <a:off x="6972683" y="2543381"/>
        <a:ext cx="293519" cy="403192"/>
      </dsp:txXfrm>
    </dsp:sp>
    <dsp:sp modelId="{3143EE14-CE25-4472-8CA0-AE48FFCE3A95}">
      <dsp:nvSpPr>
        <dsp:cNvPr id="0" name=""/>
        <dsp:cNvSpPr/>
      </dsp:nvSpPr>
      <dsp:spPr>
        <a:xfrm>
          <a:off x="7293133" y="1007796"/>
          <a:ext cx="1778793" cy="1778793"/>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tr-TR" sz="2200" kern="1200" dirty="0"/>
            <a:t>Korunmak</a:t>
          </a:r>
        </a:p>
      </dsp:txBody>
      <dsp:txXfrm>
        <a:off x="7553631" y="1268294"/>
        <a:ext cx="1257797" cy="1257797"/>
      </dsp:txXfrm>
    </dsp:sp>
    <dsp:sp modelId="{2DD2E60E-D558-4011-A728-334B9B2F1636}">
      <dsp:nvSpPr>
        <dsp:cNvPr id="0" name=""/>
        <dsp:cNvSpPr/>
      </dsp:nvSpPr>
      <dsp:spPr>
        <a:xfrm rot="771429">
          <a:off x="7223876" y="3530434"/>
          <a:ext cx="419313" cy="6719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tr-TR" sz="2200" kern="1200"/>
        </a:p>
      </dsp:txBody>
      <dsp:txXfrm>
        <a:off x="7225453" y="3650836"/>
        <a:ext cx="293519" cy="403192"/>
      </dsp:txXfrm>
    </dsp:sp>
    <dsp:sp modelId="{F23C7838-3F31-4713-AE68-9B70E2B3A79C}">
      <dsp:nvSpPr>
        <dsp:cNvPr id="0" name=""/>
        <dsp:cNvSpPr/>
      </dsp:nvSpPr>
      <dsp:spPr>
        <a:xfrm>
          <a:off x="7808464" y="3265606"/>
          <a:ext cx="1778793" cy="1778793"/>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tr-TR" sz="2200" kern="1200" dirty="0"/>
            <a:t>Sakınmak</a:t>
          </a:r>
        </a:p>
      </dsp:txBody>
      <dsp:txXfrm>
        <a:off x="8068962" y="3526104"/>
        <a:ext cx="1257797" cy="1257797"/>
      </dsp:txXfrm>
    </dsp:sp>
    <dsp:sp modelId="{6030BB19-172B-4344-858B-B81F342156E9}">
      <dsp:nvSpPr>
        <dsp:cNvPr id="0" name=""/>
        <dsp:cNvSpPr/>
      </dsp:nvSpPr>
      <dsp:spPr>
        <a:xfrm rot="3857143">
          <a:off x="6481601" y="4461217"/>
          <a:ext cx="419313" cy="6719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tr-TR" sz="2200" kern="1200"/>
        </a:p>
      </dsp:txBody>
      <dsp:txXfrm>
        <a:off x="6517208" y="4538947"/>
        <a:ext cx="293519" cy="403192"/>
      </dsp:txXfrm>
    </dsp:sp>
    <dsp:sp modelId="{3AE70DCC-D773-4AEA-9430-3082CCADEEA9}">
      <dsp:nvSpPr>
        <dsp:cNvPr id="0" name=""/>
        <dsp:cNvSpPr/>
      </dsp:nvSpPr>
      <dsp:spPr>
        <a:xfrm>
          <a:off x="6364540" y="5076230"/>
          <a:ext cx="1778793" cy="1778793"/>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tr-TR" sz="2200" kern="1200" dirty="0"/>
            <a:t>Saygı göstermek</a:t>
          </a:r>
        </a:p>
      </dsp:txBody>
      <dsp:txXfrm>
        <a:off x="6625038" y="5336728"/>
        <a:ext cx="1257797" cy="1257797"/>
      </dsp:txXfrm>
    </dsp:sp>
    <dsp:sp modelId="{89CFA2B6-6D33-46FA-94BE-F38B7BDA3308}">
      <dsp:nvSpPr>
        <dsp:cNvPr id="0" name=""/>
        <dsp:cNvSpPr/>
      </dsp:nvSpPr>
      <dsp:spPr>
        <a:xfrm rot="6942857">
          <a:off x="5291085" y="4461217"/>
          <a:ext cx="419313" cy="6719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tr-TR" sz="2200" kern="1200"/>
        </a:p>
      </dsp:txBody>
      <dsp:txXfrm rot="10800000">
        <a:off x="5381272" y="4538947"/>
        <a:ext cx="293519" cy="403192"/>
      </dsp:txXfrm>
    </dsp:sp>
    <dsp:sp modelId="{0DEDA299-51B0-4832-9E1E-06DDC22C8CB3}">
      <dsp:nvSpPr>
        <dsp:cNvPr id="0" name=""/>
        <dsp:cNvSpPr/>
      </dsp:nvSpPr>
      <dsp:spPr>
        <a:xfrm>
          <a:off x="4048666" y="5076230"/>
          <a:ext cx="1778793" cy="1778793"/>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tr-TR" sz="2200" kern="1200" dirty="0"/>
            <a:t>Dindar olmak</a:t>
          </a:r>
        </a:p>
      </dsp:txBody>
      <dsp:txXfrm>
        <a:off x="4309164" y="5336728"/>
        <a:ext cx="1257797" cy="1257797"/>
      </dsp:txXfrm>
    </dsp:sp>
    <dsp:sp modelId="{DBF94D20-B384-4D3F-960C-DA2F866F74CE}">
      <dsp:nvSpPr>
        <dsp:cNvPr id="0" name=""/>
        <dsp:cNvSpPr/>
      </dsp:nvSpPr>
      <dsp:spPr>
        <a:xfrm rot="10028571">
          <a:off x="4548810" y="3530434"/>
          <a:ext cx="419313" cy="6719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tr-TR" sz="2200" kern="1200"/>
        </a:p>
      </dsp:txBody>
      <dsp:txXfrm rot="10800000">
        <a:off x="4673027" y="3650836"/>
        <a:ext cx="293519" cy="403192"/>
      </dsp:txXfrm>
    </dsp:sp>
    <dsp:sp modelId="{1B6D5338-E291-44B7-9F08-08952E928F41}">
      <dsp:nvSpPr>
        <dsp:cNvPr id="0" name=""/>
        <dsp:cNvSpPr/>
      </dsp:nvSpPr>
      <dsp:spPr>
        <a:xfrm>
          <a:off x="2604742" y="3265606"/>
          <a:ext cx="1778793" cy="1778793"/>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tr-TR" sz="2200" kern="1200" dirty="0"/>
            <a:t>İtaat etmek</a:t>
          </a:r>
        </a:p>
      </dsp:txBody>
      <dsp:txXfrm>
        <a:off x="2865240" y="3526104"/>
        <a:ext cx="1257797" cy="1257797"/>
      </dsp:txXfrm>
    </dsp:sp>
    <dsp:sp modelId="{45D7ED94-32C9-48C0-A817-B3A07510A1B6}">
      <dsp:nvSpPr>
        <dsp:cNvPr id="0" name=""/>
        <dsp:cNvSpPr/>
      </dsp:nvSpPr>
      <dsp:spPr>
        <a:xfrm rot="13114286">
          <a:off x="4813725" y="2369767"/>
          <a:ext cx="419313" cy="6719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tr-TR" sz="2200" kern="1200"/>
        </a:p>
      </dsp:txBody>
      <dsp:txXfrm rot="10800000">
        <a:off x="4925797" y="2543381"/>
        <a:ext cx="293519" cy="403192"/>
      </dsp:txXfrm>
    </dsp:sp>
    <dsp:sp modelId="{BA37C658-57CB-462F-9D8F-3CAFAD9F0105}">
      <dsp:nvSpPr>
        <dsp:cNvPr id="0" name=""/>
        <dsp:cNvSpPr/>
      </dsp:nvSpPr>
      <dsp:spPr>
        <a:xfrm>
          <a:off x="3120072" y="1007796"/>
          <a:ext cx="1778793" cy="1778793"/>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tr-TR" sz="2200" kern="1200" dirty="0"/>
            <a:t>Korkmak</a:t>
          </a:r>
        </a:p>
      </dsp:txBody>
      <dsp:txXfrm>
        <a:off x="3380570" y="1268294"/>
        <a:ext cx="1257797" cy="12577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148DE-2430-4B97-BA89-2D67730A5E2D}">
      <dsp:nvSpPr>
        <dsp:cNvPr id="0" name=""/>
        <dsp:cNvSpPr/>
      </dsp:nvSpPr>
      <dsp:spPr>
        <a:xfrm>
          <a:off x="5067300" y="2539414"/>
          <a:ext cx="2057400" cy="20574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tr-TR" sz="3600" kern="1200" dirty="0"/>
            <a:t>Takva</a:t>
          </a:r>
        </a:p>
      </dsp:txBody>
      <dsp:txXfrm>
        <a:off x="5167734" y="2639848"/>
        <a:ext cx="1856532" cy="1856532"/>
      </dsp:txXfrm>
    </dsp:sp>
    <dsp:sp modelId="{CB760996-29B2-4719-A1A9-EA6E78463CB9}">
      <dsp:nvSpPr>
        <dsp:cNvPr id="0" name=""/>
        <dsp:cNvSpPr/>
      </dsp:nvSpPr>
      <dsp:spPr>
        <a:xfrm rot="16200000">
          <a:off x="5550213" y="1993627"/>
          <a:ext cx="1091573" cy="0"/>
        </a:xfrm>
        <a:custGeom>
          <a:avLst/>
          <a:gdLst/>
          <a:ahLst/>
          <a:cxnLst/>
          <a:rect l="0" t="0" r="0" b="0"/>
          <a:pathLst>
            <a:path>
              <a:moveTo>
                <a:pt x="0" y="0"/>
              </a:moveTo>
              <a:lnTo>
                <a:pt x="1091573" y="0"/>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A9B57B-A348-448E-90FA-44D3E789B1BA}">
      <dsp:nvSpPr>
        <dsp:cNvPr id="0" name=""/>
        <dsp:cNvSpPr/>
      </dsp:nvSpPr>
      <dsp:spPr>
        <a:xfrm>
          <a:off x="5406771" y="69382"/>
          <a:ext cx="1378458" cy="1378458"/>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tr-TR" sz="3600" kern="1200" dirty="0"/>
            <a:t>İman</a:t>
          </a:r>
        </a:p>
      </dsp:txBody>
      <dsp:txXfrm>
        <a:off x="5474062" y="136673"/>
        <a:ext cx="1243876" cy="1243876"/>
      </dsp:txXfrm>
    </dsp:sp>
    <dsp:sp modelId="{8AE17995-AD3A-4DDD-87BE-741E57861DA5}">
      <dsp:nvSpPr>
        <dsp:cNvPr id="0" name=""/>
        <dsp:cNvSpPr/>
      </dsp:nvSpPr>
      <dsp:spPr>
        <a:xfrm rot="19285714">
          <a:off x="7057919" y="2556906"/>
          <a:ext cx="612189" cy="0"/>
        </a:xfrm>
        <a:custGeom>
          <a:avLst/>
          <a:gdLst/>
          <a:ahLst/>
          <a:cxnLst/>
          <a:rect l="0" t="0" r="0" b="0"/>
          <a:pathLst>
            <a:path>
              <a:moveTo>
                <a:pt x="0" y="0"/>
              </a:moveTo>
              <a:lnTo>
                <a:pt x="612189" y="0"/>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A979B9-ABC2-427F-8122-6865ABD4F087}">
      <dsp:nvSpPr>
        <dsp:cNvPr id="0" name=""/>
        <dsp:cNvSpPr/>
      </dsp:nvSpPr>
      <dsp:spPr>
        <a:xfrm>
          <a:off x="7603328" y="1127188"/>
          <a:ext cx="1378458" cy="1378458"/>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1466850">
            <a:lnSpc>
              <a:spcPct val="90000"/>
            </a:lnSpc>
            <a:spcBef>
              <a:spcPct val="0"/>
            </a:spcBef>
            <a:spcAft>
              <a:spcPct val="35000"/>
            </a:spcAft>
            <a:buNone/>
          </a:pPr>
          <a:r>
            <a:rPr lang="tr-TR" sz="3300" kern="1200" dirty="0"/>
            <a:t>İbadet</a:t>
          </a:r>
        </a:p>
      </dsp:txBody>
      <dsp:txXfrm>
        <a:off x="7670619" y="1194479"/>
        <a:ext cx="1243876" cy="1243876"/>
      </dsp:txXfrm>
    </dsp:sp>
    <dsp:sp modelId="{CD18201E-20AD-43C9-951C-52F64AC9F3B0}">
      <dsp:nvSpPr>
        <dsp:cNvPr id="0" name=""/>
        <dsp:cNvSpPr/>
      </dsp:nvSpPr>
      <dsp:spPr>
        <a:xfrm rot="771429">
          <a:off x="7111569" y="3919441"/>
          <a:ext cx="1047394" cy="0"/>
        </a:xfrm>
        <a:custGeom>
          <a:avLst/>
          <a:gdLst/>
          <a:ahLst/>
          <a:cxnLst/>
          <a:rect l="0" t="0" r="0" b="0"/>
          <a:pathLst>
            <a:path>
              <a:moveTo>
                <a:pt x="0" y="0"/>
              </a:moveTo>
              <a:lnTo>
                <a:pt x="1047394" y="0"/>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7B3E88-225F-4B87-80BD-708969B5E1FE}">
      <dsp:nvSpPr>
        <dsp:cNvPr id="0" name=""/>
        <dsp:cNvSpPr/>
      </dsp:nvSpPr>
      <dsp:spPr>
        <a:xfrm>
          <a:off x="8145833" y="3504058"/>
          <a:ext cx="1378458" cy="1378458"/>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tr-TR" sz="3600" kern="1200" dirty="0"/>
            <a:t>İhlas</a:t>
          </a:r>
        </a:p>
      </dsp:txBody>
      <dsp:txXfrm>
        <a:off x="8213124" y="3571349"/>
        <a:ext cx="1243876" cy="1243876"/>
      </dsp:txXfrm>
    </dsp:sp>
    <dsp:sp modelId="{441133D7-3287-4DC1-8500-EA7B75723BE7}">
      <dsp:nvSpPr>
        <dsp:cNvPr id="0" name=""/>
        <dsp:cNvSpPr/>
      </dsp:nvSpPr>
      <dsp:spPr>
        <a:xfrm rot="3857143">
          <a:off x="6335866" y="5003486"/>
          <a:ext cx="902745" cy="0"/>
        </a:xfrm>
        <a:custGeom>
          <a:avLst/>
          <a:gdLst/>
          <a:ahLst/>
          <a:cxnLst/>
          <a:rect l="0" t="0" r="0" b="0"/>
          <a:pathLst>
            <a:path>
              <a:moveTo>
                <a:pt x="0" y="0"/>
              </a:moveTo>
              <a:lnTo>
                <a:pt x="902745" y="0"/>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41D813-21E0-478C-BFA6-237C21CA0B6C}">
      <dsp:nvSpPr>
        <dsp:cNvPr id="0" name=""/>
        <dsp:cNvSpPr/>
      </dsp:nvSpPr>
      <dsp:spPr>
        <a:xfrm>
          <a:off x="6625768" y="5410159"/>
          <a:ext cx="1378458" cy="1378458"/>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tr-TR" sz="3600" kern="1200" dirty="0"/>
            <a:t>İhsan</a:t>
          </a:r>
        </a:p>
      </dsp:txBody>
      <dsp:txXfrm>
        <a:off x="6693059" y="5477450"/>
        <a:ext cx="1243876" cy="1243876"/>
      </dsp:txXfrm>
    </dsp:sp>
    <dsp:sp modelId="{11F8F6E9-C4A5-41FA-AA10-00B46E0D1EF7}">
      <dsp:nvSpPr>
        <dsp:cNvPr id="0" name=""/>
        <dsp:cNvSpPr/>
      </dsp:nvSpPr>
      <dsp:spPr>
        <a:xfrm rot="6942857">
          <a:off x="4953388" y="5003486"/>
          <a:ext cx="902745" cy="0"/>
        </a:xfrm>
        <a:custGeom>
          <a:avLst/>
          <a:gdLst/>
          <a:ahLst/>
          <a:cxnLst/>
          <a:rect l="0" t="0" r="0" b="0"/>
          <a:pathLst>
            <a:path>
              <a:moveTo>
                <a:pt x="0" y="0"/>
              </a:moveTo>
              <a:lnTo>
                <a:pt x="902745" y="0"/>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7470D7-C1FD-4786-87C1-F176A713A3C1}">
      <dsp:nvSpPr>
        <dsp:cNvPr id="0" name=""/>
        <dsp:cNvSpPr/>
      </dsp:nvSpPr>
      <dsp:spPr>
        <a:xfrm>
          <a:off x="4187773" y="5410159"/>
          <a:ext cx="1378458" cy="1378458"/>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tr-TR" sz="3600" kern="1200" dirty="0"/>
            <a:t>İtaat</a:t>
          </a:r>
        </a:p>
      </dsp:txBody>
      <dsp:txXfrm>
        <a:off x="4255064" y="5477450"/>
        <a:ext cx="1243876" cy="1243876"/>
      </dsp:txXfrm>
    </dsp:sp>
    <dsp:sp modelId="{5E50D390-444B-4CB5-91C5-E0F9605AC172}">
      <dsp:nvSpPr>
        <dsp:cNvPr id="0" name=""/>
        <dsp:cNvSpPr/>
      </dsp:nvSpPr>
      <dsp:spPr>
        <a:xfrm rot="10028571">
          <a:off x="4033035" y="3919441"/>
          <a:ext cx="1047394" cy="0"/>
        </a:xfrm>
        <a:custGeom>
          <a:avLst/>
          <a:gdLst/>
          <a:ahLst/>
          <a:cxnLst/>
          <a:rect l="0" t="0" r="0" b="0"/>
          <a:pathLst>
            <a:path>
              <a:moveTo>
                <a:pt x="0" y="0"/>
              </a:moveTo>
              <a:lnTo>
                <a:pt x="1047394" y="0"/>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466962-C7C6-4A03-852D-FF80EE64D84D}">
      <dsp:nvSpPr>
        <dsp:cNvPr id="0" name=""/>
        <dsp:cNvSpPr/>
      </dsp:nvSpPr>
      <dsp:spPr>
        <a:xfrm>
          <a:off x="2667708" y="3504058"/>
          <a:ext cx="1378458" cy="1378458"/>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tr-TR" sz="3600" kern="1200" dirty="0"/>
            <a:t>Ahlak</a:t>
          </a:r>
        </a:p>
      </dsp:txBody>
      <dsp:txXfrm>
        <a:off x="2734999" y="3571349"/>
        <a:ext cx="1243876" cy="1243876"/>
      </dsp:txXfrm>
    </dsp:sp>
    <dsp:sp modelId="{F974294B-6C1F-452D-8D1A-62ECA889FCDF}">
      <dsp:nvSpPr>
        <dsp:cNvPr id="0" name=""/>
        <dsp:cNvSpPr/>
      </dsp:nvSpPr>
      <dsp:spPr>
        <a:xfrm rot="13114286">
          <a:off x="4521890" y="2556906"/>
          <a:ext cx="612189" cy="0"/>
        </a:xfrm>
        <a:custGeom>
          <a:avLst/>
          <a:gdLst/>
          <a:ahLst/>
          <a:cxnLst/>
          <a:rect l="0" t="0" r="0" b="0"/>
          <a:pathLst>
            <a:path>
              <a:moveTo>
                <a:pt x="0" y="0"/>
              </a:moveTo>
              <a:lnTo>
                <a:pt x="612189" y="0"/>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33DFB1-00C2-4AC1-8463-1CBDD62D50DA}">
      <dsp:nvSpPr>
        <dsp:cNvPr id="0" name=""/>
        <dsp:cNvSpPr/>
      </dsp:nvSpPr>
      <dsp:spPr>
        <a:xfrm>
          <a:off x="3210213" y="1127188"/>
          <a:ext cx="1378458" cy="1378458"/>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1155700">
            <a:lnSpc>
              <a:spcPct val="90000"/>
            </a:lnSpc>
            <a:spcBef>
              <a:spcPct val="0"/>
            </a:spcBef>
            <a:spcAft>
              <a:spcPct val="35000"/>
            </a:spcAft>
            <a:buNone/>
          </a:pPr>
          <a:r>
            <a:rPr lang="tr-TR" sz="2600" kern="1200" dirty="0"/>
            <a:t>Güzel davranış</a:t>
          </a:r>
        </a:p>
      </dsp:txBody>
      <dsp:txXfrm>
        <a:off x="3277504" y="1194479"/>
        <a:ext cx="1243876" cy="1243876"/>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085490-303C-4848-B73A-065CB946B99C}" type="datetimeFigureOut">
              <a:rPr lang="tr-TR" smtClean="0"/>
              <a:t>30.09.2021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AFA7D9-4703-429B-B8BF-4F5A2B34CDAA}" type="slidenum">
              <a:rPr lang="tr-TR" smtClean="0"/>
              <a:t>‹#›</a:t>
            </a:fld>
            <a:endParaRPr lang="tr-TR"/>
          </a:p>
        </p:txBody>
      </p:sp>
    </p:spTree>
    <p:extLst>
      <p:ext uri="{BB962C8B-B14F-4D97-AF65-F5344CB8AC3E}">
        <p14:creationId xmlns:p14="http://schemas.microsoft.com/office/powerpoint/2010/main" val="387756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AAFA7D9-4703-429B-B8BF-4F5A2B34CDAA}" type="slidenum">
              <a:rPr lang="tr-TR" smtClean="0"/>
              <a:t>9</a:t>
            </a:fld>
            <a:endParaRPr lang="tr-TR"/>
          </a:p>
        </p:txBody>
      </p:sp>
    </p:spTree>
    <p:extLst>
      <p:ext uri="{BB962C8B-B14F-4D97-AF65-F5344CB8AC3E}">
        <p14:creationId xmlns:p14="http://schemas.microsoft.com/office/powerpoint/2010/main" val="1728535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AAFA7D9-4703-429B-B8BF-4F5A2B34CDAA}" type="slidenum">
              <a:rPr lang="tr-TR" smtClean="0"/>
              <a:t>10</a:t>
            </a:fld>
            <a:endParaRPr lang="tr-TR"/>
          </a:p>
        </p:txBody>
      </p:sp>
    </p:spTree>
    <p:extLst>
      <p:ext uri="{BB962C8B-B14F-4D97-AF65-F5344CB8AC3E}">
        <p14:creationId xmlns:p14="http://schemas.microsoft.com/office/powerpoint/2010/main" val="3985521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AAFA7D9-4703-429B-B8BF-4F5A2B34CDAA}" type="slidenum">
              <a:rPr lang="tr-TR" smtClean="0"/>
              <a:t>13</a:t>
            </a:fld>
            <a:endParaRPr lang="tr-TR"/>
          </a:p>
        </p:txBody>
      </p:sp>
    </p:spTree>
    <p:extLst>
      <p:ext uri="{BB962C8B-B14F-4D97-AF65-F5344CB8AC3E}">
        <p14:creationId xmlns:p14="http://schemas.microsoft.com/office/powerpoint/2010/main" val="1457224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AAFA7D9-4703-429B-B8BF-4F5A2B34CDAA}" type="slidenum">
              <a:rPr lang="tr-TR" smtClean="0"/>
              <a:t>17</a:t>
            </a:fld>
            <a:endParaRPr lang="tr-TR"/>
          </a:p>
        </p:txBody>
      </p:sp>
    </p:spTree>
    <p:extLst>
      <p:ext uri="{BB962C8B-B14F-4D97-AF65-F5344CB8AC3E}">
        <p14:creationId xmlns:p14="http://schemas.microsoft.com/office/powerpoint/2010/main" val="227888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E793FFD-0A5D-4C97-BD27-B35CF8BE671F}" type="datetimeFigureOut">
              <a:rPr lang="tr-TR" smtClean="0"/>
              <a:t>30.09.2021</a:t>
            </a:fld>
            <a:endParaRPr lang="tr-T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831420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30.09.2021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000000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E793FFD-0A5D-4C97-BD27-B35CF8BE671F}" type="datetimeFigureOut">
              <a:rPr lang="tr-TR" smtClean="0"/>
              <a:t>30.09.2021</a:t>
            </a:fld>
            <a:endParaRPr lang="tr-TR"/>
          </a:p>
        </p:txBody>
      </p:sp>
      <p:sp>
        <p:nvSpPr>
          <p:cNvPr id="5" name="Footer Placeholder 4"/>
          <p:cNvSpPr>
            <a:spLocks noGrp="1"/>
          </p:cNvSpPr>
          <p:nvPr>
            <p:ph type="ftr" sz="quarter" idx="11"/>
          </p:nvPr>
        </p:nvSpPr>
        <p:spPr>
          <a:xfrm>
            <a:off x="774923" y="5951811"/>
            <a:ext cx="7896279" cy="365125"/>
          </a:xfrm>
        </p:spPr>
        <p:txBody>
          <a:bodyPr/>
          <a:lstStyle/>
          <a:p>
            <a:endParaRPr lang="tr-T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50713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30.09.2021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558300" y="5956137"/>
            <a:ext cx="1052508" cy="365125"/>
          </a:xfrm>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82625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30.09.2021</a:t>
            </a:fld>
            <a:endParaRPr lang="tr-T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90940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2E793FFD-0A5D-4C97-BD27-B35CF8BE671F}" type="datetimeFigureOut">
              <a:rPr lang="tr-TR" smtClean="0"/>
              <a:t>30.09.2021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281597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2E793FFD-0A5D-4C97-BD27-B35CF8BE671F}" type="datetimeFigureOut">
              <a:rPr lang="tr-TR" smtClean="0"/>
              <a:t>30.09.2021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3154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E793FFD-0A5D-4C97-BD27-B35CF8BE671F}" type="datetimeFigureOut">
              <a:rPr lang="tr-TR" smtClean="0"/>
              <a:t>30.09.2021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4023617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93FFD-0A5D-4C97-BD27-B35CF8BE671F}" type="datetimeFigureOut">
              <a:rPr lang="tr-TR" smtClean="0"/>
              <a:t>30.09.2021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1642207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a:t>Asıl başlık stili için tıklatın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30.09.2021</a:t>
            </a:fld>
            <a:endParaRPr lang="tr-T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224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2E793FFD-0A5D-4C97-BD27-B35CF8BE671F}" type="datetimeFigureOut">
              <a:rPr lang="tr-TR" smtClean="0"/>
              <a:t>30.09.2021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63152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E793FFD-0A5D-4C97-BD27-B35CF8BE671F}" type="datetimeFigureOut">
              <a:rPr lang="tr-TR" smtClean="0"/>
              <a:t>30.09.2021</a:t>
            </a:fld>
            <a:endParaRPr lang="tr-T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tr-T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CEB90C4-7313-4D23-B365-C0B992AB05B2}" type="slidenum">
              <a:rPr lang="tr-TR" smtClean="0"/>
              <a:t>‹#›</a:t>
            </a:fld>
            <a:endParaRPr lang="tr-T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44913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ideo" Target="https://www.youtube.com/embed/raZMZ8ErcrI?feature=oembed"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video" Target="https://www.youtube.com/embed/uri2r5K9-rA?feature=oembed"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https://www.youtube.com/embed/JXMmakow2FU?feature=oembe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39C3C17A-31ED-4403-A645-F2433A0E5EC2}"/>
              </a:ext>
            </a:extLst>
          </p:cNvPr>
          <p:cNvSpPr txBox="1"/>
          <p:nvPr/>
        </p:nvSpPr>
        <p:spPr>
          <a:xfrm>
            <a:off x="3048000" y="0"/>
            <a:ext cx="6096000" cy="369332"/>
          </a:xfrm>
          <a:prstGeom prst="rect">
            <a:avLst/>
          </a:prstGeom>
          <a:noFill/>
        </p:spPr>
        <p:txBody>
          <a:bodyPr wrap="square">
            <a:spAutoFit/>
          </a:bodyPr>
          <a:lstStyle/>
          <a:p>
            <a:r>
              <a:rPr lang="tr-TR" dirty="0"/>
              <a:t>https://www.youtube.com/watch?v=raZMZ8ErcrI</a:t>
            </a:r>
          </a:p>
        </p:txBody>
      </p:sp>
      <p:pic>
        <p:nvPicPr>
          <p:cNvPr id="2" name="Çevrimiçi Medya 1" title="3 Takva Sahibi İnsanın Hikayesi [ Mufti Menk ] (Türkçe Altyazılı)">
            <a:hlinkClick r:id="" action="ppaction://media"/>
            <a:extLst>
              <a:ext uri="{FF2B5EF4-FFF2-40B4-BE49-F238E27FC236}">
                <a16:creationId xmlns:a16="http://schemas.microsoft.com/office/drawing/2014/main" id="{E85A11B1-4D9A-4A44-86C7-02D19887E075}"/>
              </a:ext>
            </a:extLst>
          </p:cNvPr>
          <p:cNvPicPr>
            <a:picLocks noRot="1" noChangeAspect="1"/>
          </p:cNvPicPr>
          <p:nvPr>
            <a:videoFile r:link="rId1"/>
          </p:nvPr>
        </p:nvPicPr>
        <p:blipFill>
          <a:blip r:embed="rId3"/>
          <a:stretch>
            <a:fillRect/>
          </a:stretch>
        </p:blipFill>
        <p:spPr>
          <a:xfrm>
            <a:off x="353816" y="369332"/>
            <a:ext cx="11484368" cy="6488668"/>
          </a:xfrm>
          <a:prstGeom prst="rect">
            <a:avLst/>
          </a:prstGeom>
        </p:spPr>
      </p:pic>
    </p:spTree>
    <p:extLst>
      <p:ext uri="{BB962C8B-B14F-4D97-AF65-F5344CB8AC3E}">
        <p14:creationId xmlns:p14="http://schemas.microsoft.com/office/powerpoint/2010/main" val="348600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7C9814C2-2E9C-4F82-B993-C15468B01688}"/>
              </a:ext>
            </a:extLst>
          </p:cNvPr>
          <p:cNvSpPr/>
          <p:nvPr/>
        </p:nvSpPr>
        <p:spPr>
          <a:xfrm>
            <a:off x="92110" y="91440"/>
            <a:ext cx="12007780" cy="12496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Takva sahibi insan, haram işlemekten korkar…</a:t>
            </a:r>
          </a:p>
          <a:p>
            <a:pPr algn="ctr"/>
            <a:r>
              <a:rPr lang="tr-TR" sz="3600" dirty="0"/>
              <a:t>Şüphelilerden de uzak durur…</a:t>
            </a:r>
          </a:p>
        </p:txBody>
      </p:sp>
      <p:sp>
        <p:nvSpPr>
          <p:cNvPr id="9" name="Sağ Ok 1">
            <a:extLst>
              <a:ext uri="{FF2B5EF4-FFF2-40B4-BE49-F238E27FC236}">
                <a16:creationId xmlns:a16="http://schemas.microsoft.com/office/drawing/2014/main" id="{12AB2540-1F57-4F74-AC49-972B594DDEDE}"/>
              </a:ext>
            </a:extLst>
          </p:cNvPr>
          <p:cNvSpPr/>
          <p:nvPr/>
        </p:nvSpPr>
        <p:spPr>
          <a:xfrm rot="3654156">
            <a:off x="1457262" y="-10553"/>
            <a:ext cx="1788775" cy="51447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tr-TR" sz="3200" dirty="0"/>
              <a:t>Helâl bellidir; haram da bellidir.</a:t>
            </a:r>
          </a:p>
        </p:txBody>
      </p:sp>
      <p:sp>
        <p:nvSpPr>
          <p:cNvPr id="10" name="Yuvarlatılmış Dikdörtgen 2">
            <a:extLst>
              <a:ext uri="{FF2B5EF4-FFF2-40B4-BE49-F238E27FC236}">
                <a16:creationId xmlns:a16="http://schemas.microsoft.com/office/drawing/2014/main" id="{881FAB33-5FAF-4B54-9A09-16151B8C73E2}"/>
              </a:ext>
            </a:extLst>
          </p:cNvPr>
          <p:cNvSpPr/>
          <p:nvPr/>
        </p:nvSpPr>
        <p:spPr>
          <a:xfrm>
            <a:off x="3017520" y="3024555"/>
            <a:ext cx="9082370" cy="3640405"/>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İkisinin arasında ise birtakım şüpheli şeyler vardır ki insanların çoğu bunları bilmezler. Kim şüpheli şeylerden sakınırsa, dinini ve ırzını (namus ve haysiyetini) korumuş olur. Kim de şüpheli şeylere düşerse, harama düşmüş olur...</a:t>
            </a:r>
          </a:p>
          <a:p>
            <a:pPr algn="ctr"/>
            <a:r>
              <a:rPr lang="tr-TR" sz="3600" dirty="0"/>
              <a:t>(Müslim, </a:t>
            </a:r>
            <a:r>
              <a:rPr lang="tr-TR" sz="3600" dirty="0" err="1"/>
              <a:t>Müsâkât</a:t>
            </a:r>
            <a:r>
              <a:rPr lang="tr-TR" sz="3600" dirty="0"/>
              <a:t>, 107)</a:t>
            </a:r>
          </a:p>
        </p:txBody>
      </p:sp>
    </p:spTree>
    <p:extLst>
      <p:ext uri="{BB962C8B-B14F-4D97-AF65-F5344CB8AC3E}">
        <p14:creationId xmlns:p14="http://schemas.microsoft.com/office/powerpoint/2010/main" val="408549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547D4B90-690C-4D43-8DA1-A09282DA29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3219339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8BB8EC68-4753-49D5-AC36-5F7D2E6BA6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Dikdörtgen: Köşeleri Yuvarlatılmış 3">
            <a:extLst>
              <a:ext uri="{FF2B5EF4-FFF2-40B4-BE49-F238E27FC236}">
                <a16:creationId xmlns:a16="http://schemas.microsoft.com/office/drawing/2014/main" id="{A51E4353-0352-4466-9AD7-4EA8EA7EB8AD}"/>
              </a:ext>
            </a:extLst>
          </p:cNvPr>
          <p:cNvSpPr/>
          <p:nvPr/>
        </p:nvSpPr>
        <p:spPr>
          <a:xfrm>
            <a:off x="80388" y="121920"/>
            <a:ext cx="12007780" cy="12948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Peygamberler de takva üzereydiler ve kavimlerini takvaya yönlendirmişlerdi.</a:t>
            </a:r>
          </a:p>
        </p:txBody>
      </p:sp>
      <p:sp>
        <p:nvSpPr>
          <p:cNvPr id="3" name="Yuvarlatılmış Dikdörtgen 2">
            <a:extLst>
              <a:ext uri="{FF2B5EF4-FFF2-40B4-BE49-F238E27FC236}">
                <a16:creationId xmlns:a16="http://schemas.microsoft.com/office/drawing/2014/main" id="{2FEA438D-C737-43BD-B00A-6050699F8C41}"/>
              </a:ext>
            </a:extLst>
          </p:cNvPr>
          <p:cNvSpPr/>
          <p:nvPr/>
        </p:nvSpPr>
        <p:spPr>
          <a:xfrm>
            <a:off x="858074" y="1538738"/>
            <a:ext cx="10475852" cy="1031742"/>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ar-AE"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اِنّ۪ي لَكُمْ رَسُولٌ اَم۪ينٌۙ ﴿١٠٧﴾  فَاتَّقُوا اللّٰهَ وَاَط۪يعُونِۚ ﴿١٠٨﴾ </a:t>
            </a:r>
            <a:endParaRPr lang="tr-TR"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
        <p:nvSpPr>
          <p:cNvPr id="5" name="Dikdörtgen: Köşeleri Yuvarlatılmış 4">
            <a:extLst>
              <a:ext uri="{FF2B5EF4-FFF2-40B4-BE49-F238E27FC236}">
                <a16:creationId xmlns:a16="http://schemas.microsoft.com/office/drawing/2014/main" id="{5ADED67E-5E6F-405F-91D1-3743378DF373}"/>
              </a:ext>
            </a:extLst>
          </p:cNvPr>
          <p:cNvSpPr/>
          <p:nvPr/>
        </p:nvSpPr>
        <p:spPr>
          <a:xfrm>
            <a:off x="365314" y="5567680"/>
            <a:ext cx="11437928" cy="1168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3200" dirty="0"/>
              <a:t>Şüphesiz ben size gönderilmiş güvenilir bir peygamberim. Artık Allah'a karşı gelmekten sakının ve bana itaat edin." (</a:t>
            </a:r>
            <a:r>
              <a:rPr lang="tr-TR" sz="3200" dirty="0" err="1"/>
              <a:t>Şuarâ</a:t>
            </a:r>
            <a:r>
              <a:rPr lang="tr-TR" sz="3200" dirty="0"/>
              <a:t>, 107-108) </a:t>
            </a:r>
          </a:p>
        </p:txBody>
      </p:sp>
    </p:spTree>
    <p:extLst>
      <p:ext uri="{BB962C8B-B14F-4D97-AF65-F5344CB8AC3E}">
        <p14:creationId xmlns:p14="http://schemas.microsoft.com/office/powerpoint/2010/main" val="299989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4FCB3EE3-7B6C-4EB5-A7C7-BCCDA75D07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7000" y="0"/>
            <a:ext cx="6858000" cy="6858000"/>
          </a:xfrm>
          <a:prstGeom prst="rect">
            <a:avLst/>
          </a:prstGeom>
        </p:spPr>
      </p:pic>
      <p:sp>
        <p:nvSpPr>
          <p:cNvPr id="2" name="Dikdörtgen: Köşeleri Yuvarlatılmış 1">
            <a:extLst>
              <a:ext uri="{FF2B5EF4-FFF2-40B4-BE49-F238E27FC236}">
                <a16:creationId xmlns:a16="http://schemas.microsoft.com/office/drawing/2014/main" id="{7C9814C2-2E9C-4F82-B993-C15468B01688}"/>
              </a:ext>
            </a:extLst>
          </p:cNvPr>
          <p:cNvSpPr/>
          <p:nvPr/>
        </p:nvSpPr>
        <p:spPr>
          <a:xfrm>
            <a:off x="92110" y="0"/>
            <a:ext cx="12007780" cy="894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Allah (</a:t>
            </a:r>
            <a:r>
              <a:rPr lang="tr-TR" sz="3200" dirty="0" err="1"/>
              <a:t>c.c</a:t>
            </a:r>
            <a:r>
              <a:rPr lang="tr-TR" sz="3200" dirty="0"/>
              <a:t>.) bizleri her daim takva sahibi olmaya yönlendirmektedir.</a:t>
            </a:r>
          </a:p>
        </p:txBody>
      </p:sp>
    </p:spTree>
    <p:extLst>
      <p:ext uri="{BB962C8B-B14F-4D97-AF65-F5344CB8AC3E}">
        <p14:creationId xmlns:p14="http://schemas.microsoft.com/office/powerpoint/2010/main" val="353419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14A3F967-FFF5-4A21-B8EC-B111C4CC80CA}"/>
              </a:ext>
            </a:extLst>
          </p:cNvPr>
          <p:cNvPicPr>
            <a:picLocks noChangeAspect="1"/>
          </p:cNvPicPr>
          <p:nvPr/>
        </p:nvPicPr>
        <p:blipFill>
          <a:blip r:embed="rId2"/>
          <a:stretch>
            <a:fillRect/>
          </a:stretch>
        </p:blipFill>
        <p:spPr>
          <a:xfrm>
            <a:off x="2667000" y="0"/>
            <a:ext cx="6858000" cy="6858000"/>
          </a:xfrm>
          <a:prstGeom prst="rect">
            <a:avLst/>
          </a:prstGeom>
        </p:spPr>
      </p:pic>
    </p:spTree>
    <p:extLst>
      <p:ext uri="{BB962C8B-B14F-4D97-AF65-F5344CB8AC3E}">
        <p14:creationId xmlns:p14="http://schemas.microsoft.com/office/powerpoint/2010/main" val="14194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35127EBF-E412-4852-8B85-8CD3F95C8DC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60527"/>
            <a:ext cx="12192000" cy="5536945"/>
          </a:xfrm>
          <a:prstGeom prst="rect">
            <a:avLst/>
          </a:prstGeom>
        </p:spPr>
      </p:pic>
    </p:spTree>
    <p:extLst>
      <p:ext uri="{BB962C8B-B14F-4D97-AF65-F5344CB8AC3E}">
        <p14:creationId xmlns:p14="http://schemas.microsoft.com/office/powerpoint/2010/main" val="114581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CCE565F2-D51F-401B-81FB-E4BAB5E5C7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22206"/>
            <a:ext cx="12192000" cy="3156787"/>
          </a:xfrm>
          <a:prstGeom prst="rect">
            <a:avLst/>
          </a:prstGeom>
        </p:spPr>
      </p:pic>
      <p:sp>
        <p:nvSpPr>
          <p:cNvPr id="5" name="Metin kutusu 4">
            <a:extLst>
              <a:ext uri="{FF2B5EF4-FFF2-40B4-BE49-F238E27FC236}">
                <a16:creationId xmlns:a16="http://schemas.microsoft.com/office/drawing/2014/main" id="{FE3DA92D-8432-46E4-9205-431A102EE299}"/>
              </a:ext>
            </a:extLst>
          </p:cNvPr>
          <p:cNvSpPr txBox="1"/>
          <p:nvPr/>
        </p:nvSpPr>
        <p:spPr>
          <a:xfrm>
            <a:off x="391160" y="264922"/>
            <a:ext cx="11409680" cy="230832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ar-AE" sz="4800" dirty="0">
                <a:ln w="0"/>
                <a:effectLst>
                  <a:outerShdw blurRad="38100" dist="19050" dir="2700000" algn="tl" rotWithShape="0">
                    <a:schemeClr val="dk1">
                      <a:alpha val="40000"/>
                    </a:schemeClr>
                  </a:outerShdw>
                </a:effectLst>
                <a:latin typeface="Shaikh Hamdullah Mushaf" panose="03020500000000020004" pitchFamily="66" charset="-78"/>
                <a:ea typeface="Shaikh Hamdullah Mushaf" panose="03020500000000020004" pitchFamily="66" charset="-78"/>
                <a:cs typeface="Shaikh Hamdullah Mushaf" panose="03020500000000020004" pitchFamily="66" charset="-78"/>
              </a:rPr>
              <a:t>يَٓا اَيُّهَا النَّاسُ اتَّقُوا رَبَّكُمْ وَاخْشَوْا يَوْماً لَا يَجْز۪ي وَالِدٌ عَنْ وَلَدِه۪ۘ وَلَا مَوْلُودٌ هُوَ جَازٍ عَنْ وَالِدِه۪ شَيْـٔاًۜ اِنَّ وَعْدَ اللّٰهِ حَقٌّ فَلَا تَغُرَّنَّكُمُ الْحَيٰوةُ الدُّنْيَا۠ وَلَا يَغُرَّنَّكُمْ بِاللّٰهِ الْغَرُورُ ﴿٣٣﴾ </a:t>
            </a:r>
            <a:endParaRPr lang="tr-TR" sz="4800" dirty="0">
              <a:ln w="0"/>
              <a:effectLst>
                <a:outerShdw blurRad="38100" dist="19050" dir="2700000" algn="tl" rotWithShape="0">
                  <a:schemeClr val="dk1">
                    <a:alpha val="40000"/>
                  </a:schemeClr>
                </a:outerShdw>
              </a:effectLst>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Tree>
    <p:extLst>
      <p:ext uri="{BB962C8B-B14F-4D97-AF65-F5344CB8AC3E}">
        <p14:creationId xmlns:p14="http://schemas.microsoft.com/office/powerpoint/2010/main" val="291068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03B8CDDC-A37D-45A3-8349-9E6FD1F71F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7000" y="0"/>
            <a:ext cx="6858000" cy="6858000"/>
          </a:xfrm>
          <a:prstGeom prst="rect">
            <a:avLst/>
          </a:prstGeom>
        </p:spPr>
      </p:pic>
      <p:sp>
        <p:nvSpPr>
          <p:cNvPr id="2" name="Dikdörtgen: Köşeleri Yuvarlatılmış 1">
            <a:extLst>
              <a:ext uri="{FF2B5EF4-FFF2-40B4-BE49-F238E27FC236}">
                <a16:creationId xmlns:a16="http://schemas.microsoft.com/office/drawing/2014/main" id="{7C9814C2-2E9C-4F82-B993-C15468B01688}"/>
              </a:ext>
            </a:extLst>
          </p:cNvPr>
          <p:cNvSpPr/>
          <p:nvPr/>
        </p:nvSpPr>
        <p:spPr>
          <a:xfrm>
            <a:off x="92110" y="0"/>
            <a:ext cx="12007780" cy="894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Allah katında en değerli insan…</a:t>
            </a:r>
          </a:p>
        </p:txBody>
      </p:sp>
    </p:spTree>
    <p:extLst>
      <p:ext uri="{BB962C8B-B14F-4D97-AF65-F5344CB8AC3E}">
        <p14:creationId xmlns:p14="http://schemas.microsoft.com/office/powerpoint/2010/main" val="338363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86E7D86D-7394-4643-8840-B9BEF2A4B489}"/>
              </a:ext>
            </a:extLst>
          </p:cNvPr>
          <p:cNvPicPr>
            <a:picLocks noChangeAspect="1"/>
          </p:cNvPicPr>
          <p:nvPr/>
        </p:nvPicPr>
        <p:blipFill>
          <a:blip r:embed="rId2"/>
          <a:stretch>
            <a:fillRect/>
          </a:stretch>
        </p:blipFill>
        <p:spPr>
          <a:xfrm>
            <a:off x="0" y="-182880"/>
            <a:ext cx="12192000" cy="7040880"/>
          </a:xfrm>
          <a:prstGeom prst="rect">
            <a:avLst/>
          </a:prstGeom>
        </p:spPr>
      </p:pic>
      <p:sp>
        <p:nvSpPr>
          <p:cNvPr id="3" name="Dikdörtgen: Köşeleri Yuvarlatılmış 2">
            <a:extLst>
              <a:ext uri="{FF2B5EF4-FFF2-40B4-BE49-F238E27FC236}">
                <a16:creationId xmlns:a16="http://schemas.microsoft.com/office/drawing/2014/main" id="{0CBCCEC8-CA43-41FE-A943-15863F93B6BF}"/>
              </a:ext>
            </a:extLst>
          </p:cNvPr>
          <p:cNvSpPr/>
          <p:nvPr/>
        </p:nvSpPr>
        <p:spPr>
          <a:xfrm>
            <a:off x="91440" y="0"/>
            <a:ext cx="12009120" cy="133787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3600" dirty="0"/>
              <a:t>Takva, insanı Allah’a yaklaştıran, ibadetlerin kabulüne vesile olan güzel bir özelliktir. </a:t>
            </a:r>
          </a:p>
        </p:txBody>
      </p:sp>
    </p:spTree>
    <p:extLst>
      <p:ext uri="{BB962C8B-B14F-4D97-AF65-F5344CB8AC3E}">
        <p14:creationId xmlns:p14="http://schemas.microsoft.com/office/powerpoint/2010/main" val="354788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A1952B95-394D-4BB0-8DFF-452B68A4F10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404493" y="0"/>
            <a:ext cx="7383014" cy="6858000"/>
          </a:xfrm>
          <a:prstGeom prst="rect">
            <a:avLst/>
          </a:prstGeom>
        </p:spPr>
      </p:pic>
      <p:sp>
        <p:nvSpPr>
          <p:cNvPr id="2" name="Dikdörtgen: Köşeleri Yuvarlatılmış 1">
            <a:extLst>
              <a:ext uri="{FF2B5EF4-FFF2-40B4-BE49-F238E27FC236}">
                <a16:creationId xmlns:a16="http://schemas.microsoft.com/office/drawing/2014/main" id="{B8C300D4-E2FA-4254-8772-BE88619E68B6}"/>
              </a:ext>
            </a:extLst>
          </p:cNvPr>
          <p:cNvSpPr/>
          <p:nvPr/>
        </p:nvSpPr>
        <p:spPr>
          <a:xfrm>
            <a:off x="0" y="0"/>
            <a:ext cx="12192000" cy="14732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3600" dirty="0"/>
              <a:t>Takva üzere yaşamak zordur. O yüzden takva üzere yaşama konusunda bir birimize yardımcı olmalıyız.</a:t>
            </a:r>
          </a:p>
        </p:txBody>
      </p:sp>
    </p:spTree>
    <p:extLst>
      <p:ext uri="{BB962C8B-B14F-4D97-AF65-F5344CB8AC3E}">
        <p14:creationId xmlns:p14="http://schemas.microsoft.com/office/powerpoint/2010/main" val="26403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ctrTitle"/>
          </p:nvPr>
        </p:nvSpPr>
        <p:spPr>
          <a:xfrm>
            <a:off x="0" y="1632659"/>
            <a:ext cx="12191999" cy="1475013"/>
          </a:xfrm>
        </p:spPr>
        <p:txBody>
          <a:bodyPr>
            <a:noAutofit/>
          </a:bodyPr>
          <a:lstStyle/>
          <a:p>
            <a:pPr algn="ctr"/>
            <a:r>
              <a:rPr lang="tr-TR" sz="8800" cap="none" dirty="0">
                <a:ln w="0"/>
                <a:solidFill>
                  <a:schemeClr val="accent1">
                    <a:lumMod val="90000"/>
                    <a:lumOff val="10000"/>
                  </a:schemeClr>
                </a:solidFill>
                <a:effectLst>
                  <a:outerShdw blurRad="38100" dist="19050" dir="2700000" algn="tl" rotWithShape="0">
                    <a:schemeClr val="dk1">
                      <a:alpha val="40000"/>
                    </a:schemeClr>
                  </a:outerShdw>
                </a:effectLst>
              </a:rPr>
              <a:t>Allah'ın Emir ve Yasaklarına Riayet; Takva</a:t>
            </a:r>
          </a:p>
        </p:txBody>
      </p:sp>
    </p:spTree>
    <p:extLst>
      <p:ext uri="{BB962C8B-B14F-4D97-AF65-F5344CB8AC3E}">
        <p14:creationId xmlns:p14="http://schemas.microsoft.com/office/powerpoint/2010/main" val="322481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55A30C63-2545-40C9-A666-065B12346D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101675"/>
            <a:ext cx="12192000" cy="2654650"/>
          </a:xfrm>
          <a:prstGeom prst="rect">
            <a:avLst/>
          </a:prstGeom>
        </p:spPr>
      </p:pic>
    </p:spTree>
    <p:extLst>
      <p:ext uri="{BB962C8B-B14F-4D97-AF65-F5344CB8AC3E}">
        <p14:creationId xmlns:p14="http://schemas.microsoft.com/office/powerpoint/2010/main" val="2477457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91A3E2E2-0296-4FD9-8569-997146C4D548}"/>
              </a:ext>
            </a:extLst>
          </p:cNvPr>
          <p:cNvPicPr>
            <a:picLocks noChangeAspect="1"/>
          </p:cNvPicPr>
          <p:nvPr/>
        </p:nvPicPr>
        <p:blipFill>
          <a:blip r:embed="rId2"/>
          <a:stretch>
            <a:fillRect/>
          </a:stretch>
        </p:blipFill>
        <p:spPr>
          <a:xfrm>
            <a:off x="0" y="0"/>
            <a:ext cx="12192000" cy="6858000"/>
          </a:xfrm>
          <a:prstGeom prst="rect">
            <a:avLst/>
          </a:prstGeom>
        </p:spPr>
      </p:pic>
      <p:sp>
        <p:nvSpPr>
          <p:cNvPr id="2" name="Dikdörtgen: Köşeleri Yuvarlatılmış 1">
            <a:extLst>
              <a:ext uri="{FF2B5EF4-FFF2-40B4-BE49-F238E27FC236}">
                <a16:creationId xmlns:a16="http://schemas.microsoft.com/office/drawing/2014/main" id="{471EF5B3-F3F1-489F-A49C-A9918DE59F25}"/>
              </a:ext>
            </a:extLst>
          </p:cNvPr>
          <p:cNvSpPr/>
          <p:nvPr/>
        </p:nvSpPr>
        <p:spPr>
          <a:xfrm>
            <a:off x="1894840" y="5222240"/>
            <a:ext cx="8402320" cy="15341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3200" dirty="0"/>
              <a:t>Her yolcuya olduğu gibi ahiret yolcusuna da azık lazım. İşte takva, ahiret yolculuğunda insanın hazırlaması gereken en güzel ve hayırlı azıktır.</a:t>
            </a:r>
          </a:p>
        </p:txBody>
      </p:sp>
    </p:spTree>
    <p:extLst>
      <p:ext uri="{BB962C8B-B14F-4D97-AF65-F5344CB8AC3E}">
        <p14:creationId xmlns:p14="http://schemas.microsoft.com/office/powerpoint/2010/main" val="158100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A9FAC28E-1E84-463C-A322-FF0EC2623E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67000" y="0"/>
            <a:ext cx="6858000" cy="6858000"/>
          </a:xfrm>
          <a:prstGeom prst="rect">
            <a:avLst/>
          </a:prstGeom>
        </p:spPr>
      </p:pic>
      <p:sp>
        <p:nvSpPr>
          <p:cNvPr id="2" name="Dikdörtgen: Köşeleri Yuvarlatılmış 1">
            <a:extLst>
              <a:ext uri="{FF2B5EF4-FFF2-40B4-BE49-F238E27FC236}">
                <a16:creationId xmlns:a16="http://schemas.microsoft.com/office/drawing/2014/main" id="{937621EA-1C06-4D39-B2D5-390FAD13DC26}"/>
              </a:ext>
            </a:extLst>
          </p:cNvPr>
          <p:cNvSpPr/>
          <p:nvPr/>
        </p:nvSpPr>
        <p:spPr>
          <a:xfrm>
            <a:off x="2667000" y="172720"/>
            <a:ext cx="6858000" cy="894080"/>
          </a:xfrm>
          <a:prstGeom prst="roundRect">
            <a:avLst/>
          </a:prstGeom>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r>
              <a:rPr lang="tr-TR" sz="2800" dirty="0"/>
              <a:t>Takva sahibi olmak, günahların affına vesiledir...</a:t>
            </a:r>
          </a:p>
        </p:txBody>
      </p:sp>
    </p:spTree>
    <p:extLst>
      <p:ext uri="{BB962C8B-B14F-4D97-AF65-F5344CB8AC3E}">
        <p14:creationId xmlns:p14="http://schemas.microsoft.com/office/powerpoint/2010/main" val="201882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Köşeleri Yuvarlatılmış 2">
            <a:extLst>
              <a:ext uri="{FF2B5EF4-FFF2-40B4-BE49-F238E27FC236}">
                <a16:creationId xmlns:a16="http://schemas.microsoft.com/office/drawing/2014/main" id="{FF1D504E-A3CB-4E64-9DA6-D944889355C1}"/>
              </a:ext>
            </a:extLst>
          </p:cNvPr>
          <p:cNvSpPr/>
          <p:nvPr/>
        </p:nvSpPr>
        <p:spPr>
          <a:xfrm>
            <a:off x="92110" y="182880"/>
            <a:ext cx="12007780" cy="894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Allah takvalı kullarının yanındadır, yardımındadır…</a:t>
            </a:r>
          </a:p>
        </p:txBody>
      </p:sp>
      <p:sp>
        <p:nvSpPr>
          <p:cNvPr id="5" name="Metin kutusu 4">
            <a:extLst>
              <a:ext uri="{FF2B5EF4-FFF2-40B4-BE49-F238E27FC236}">
                <a16:creationId xmlns:a16="http://schemas.microsoft.com/office/drawing/2014/main" id="{6CFE6FC1-3212-4254-8790-8D74DD45B088}"/>
              </a:ext>
            </a:extLst>
          </p:cNvPr>
          <p:cNvSpPr txBox="1"/>
          <p:nvPr/>
        </p:nvSpPr>
        <p:spPr>
          <a:xfrm>
            <a:off x="1381760" y="2413338"/>
            <a:ext cx="7762240" cy="369332"/>
          </a:xfrm>
          <a:prstGeom prst="rect">
            <a:avLst/>
          </a:prstGeom>
          <a:noFill/>
        </p:spPr>
        <p:txBody>
          <a:bodyPr wrap="square">
            <a:spAutoFit/>
          </a:bodyPr>
          <a:lstStyle/>
          <a:p>
            <a:endParaRPr lang="tr-TR" dirty="0"/>
          </a:p>
        </p:txBody>
      </p:sp>
      <p:sp>
        <p:nvSpPr>
          <p:cNvPr id="6" name="Dikdörtgen: Köşeleri Yuvarlatılmış 5">
            <a:extLst>
              <a:ext uri="{FF2B5EF4-FFF2-40B4-BE49-F238E27FC236}">
                <a16:creationId xmlns:a16="http://schemas.microsoft.com/office/drawing/2014/main" id="{CDD3381C-44C0-44D6-B575-68A15E3071F9}"/>
              </a:ext>
            </a:extLst>
          </p:cNvPr>
          <p:cNvSpPr/>
          <p:nvPr/>
        </p:nvSpPr>
        <p:spPr>
          <a:xfrm>
            <a:off x="80387" y="1609636"/>
            <a:ext cx="6015614" cy="44446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Allah'a ortak koşanlar sizinle nasıl topyekûn savaşıyorlarsa, siz de onlarla topyekûn savaşın. Bilin ki Allah, kendine karşı gelmekten sakınanlarla (takva sahipleriyle) beraberdir. (</a:t>
            </a:r>
            <a:r>
              <a:rPr lang="tr-TR" sz="3600" dirty="0" err="1"/>
              <a:t>Tevbe</a:t>
            </a:r>
            <a:r>
              <a:rPr lang="tr-TR" sz="3600" dirty="0"/>
              <a:t>, 36) </a:t>
            </a:r>
          </a:p>
        </p:txBody>
      </p:sp>
      <p:pic>
        <p:nvPicPr>
          <p:cNvPr id="4" name="Resim 3">
            <a:extLst>
              <a:ext uri="{FF2B5EF4-FFF2-40B4-BE49-F238E27FC236}">
                <a16:creationId xmlns:a16="http://schemas.microsoft.com/office/drawing/2014/main" id="{6EE4FAD1-60F5-4219-956B-094CBC762B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45050" y="1609636"/>
            <a:ext cx="5554840" cy="4444662"/>
          </a:xfrm>
          <a:prstGeom prst="rect">
            <a:avLst/>
          </a:prstGeom>
        </p:spPr>
      </p:pic>
    </p:spTree>
    <p:extLst>
      <p:ext uri="{BB962C8B-B14F-4D97-AF65-F5344CB8AC3E}">
        <p14:creationId xmlns:p14="http://schemas.microsoft.com/office/powerpoint/2010/main" val="290109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81FA54C8-A010-4743-836F-82AAC685D04E}"/>
              </a:ext>
            </a:extLst>
          </p:cNvPr>
          <p:cNvSpPr txBox="1"/>
          <p:nvPr/>
        </p:nvSpPr>
        <p:spPr>
          <a:xfrm>
            <a:off x="3133725" y="0"/>
            <a:ext cx="6096000" cy="369332"/>
          </a:xfrm>
          <a:prstGeom prst="rect">
            <a:avLst/>
          </a:prstGeom>
          <a:noFill/>
        </p:spPr>
        <p:txBody>
          <a:bodyPr wrap="square">
            <a:spAutoFit/>
          </a:bodyPr>
          <a:lstStyle/>
          <a:p>
            <a:r>
              <a:rPr lang="tr-TR" dirty="0"/>
              <a:t>https://www.youtube.com/watch?v=uri2r5K9-rA</a:t>
            </a:r>
          </a:p>
        </p:txBody>
      </p:sp>
      <p:pic>
        <p:nvPicPr>
          <p:cNvPr id="2" name="Çevrimiçi Medya 1" title="&quot;İki Kardeşin Hikayesi&quot; - Bir Kıssa Bİn Hisse">
            <a:hlinkClick r:id="" action="ppaction://media"/>
            <a:extLst>
              <a:ext uri="{FF2B5EF4-FFF2-40B4-BE49-F238E27FC236}">
                <a16:creationId xmlns:a16="http://schemas.microsoft.com/office/drawing/2014/main" id="{28CD8834-8C14-4D19-970A-40B23B972716}"/>
              </a:ext>
            </a:extLst>
          </p:cNvPr>
          <p:cNvPicPr>
            <a:picLocks noRot="1" noChangeAspect="1"/>
          </p:cNvPicPr>
          <p:nvPr>
            <a:videoFile r:link="rId1"/>
          </p:nvPr>
        </p:nvPicPr>
        <p:blipFill>
          <a:blip r:embed="rId3"/>
          <a:stretch>
            <a:fillRect/>
          </a:stretch>
        </p:blipFill>
        <p:spPr>
          <a:xfrm>
            <a:off x="470911" y="501650"/>
            <a:ext cx="11250177" cy="6356350"/>
          </a:xfrm>
          <a:prstGeom prst="rect">
            <a:avLst/>
          </a:prstGeom>
        </p:spPr>
      </p:pic>
    </p:spTree>
    <p:extLst>
      <p:ext uri="{BB962C8B-B14F-4D97-AF65-F5344CB8AC3E}">
        <p14:creationId xmlns:p14="http://schemas.microsoft.com/office/powerpoint/2010/main" val="293543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685C50B2-4430-49EA-848F-F6FAC203139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Dikdörtgen: Köşeleri Yuvarlatılmış 1">
            <a:extLst>
              <a:ext uri="{FF2B5EF4-FFF2-40B4-BE49-F238E27FC236}">
                <a16:creationId xmlns:a16="http://schemas.microsoft.com/office/drawing/2014/main" id="{FBFD886C-D920-4215-B84A-949E3696FDFD}"/>
              </a:ext>
            </a:extLst>
          </p:cNvPr>
          <p:cNvSpPr/>
          <p:nvPr/>
        </p:nvSpPr>
        <p:spPr>
          <a:xfrm>
            <a:off x="92110" y="5090160"/>
            <a:ext cx="12007780" cy="114808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4000" dirty="0">
                <a:solidFill>
                  <a:schemeClr val="tx1"/>
                </a:solidFill>
              </a:rPr>
              <a:t>Allah takva sahibi kullarından razıdır ve onları ödüllendirecektir…</a:t>
            </a:r>
          </a:p>
        </p:txBody>
      </p:sp>
    </p:spTree>
    <p:extLst>
      <p:ext uri="{BB962C8B-B14F-4D97-AF65-F5344CB8AC3E}">
        <p14:creationId xmlns:p14="http://schemas.microsoft.com/office/powerpoint/2010/main" val="400600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Köşeleri Yuvarlatılmış 2">
            <a:extLst>
              <a:ext uri="{FF2B5EF4-FFF2-40B4-BE49-F238E27FC236}">
                <a16:creationId xmlns:a16="http://schemas.microsoft.com/office/drawing/2014/main" id="{836A25FC-C3E9-430A-AF9B-68978714DDE4}"/>
              </a:ext>
            </a:extLst>
          </p:cNvPr>
          <p:cNvSpPr/>
          <p:nvPr/>
        </p:nvSpPr>
        <p:spPr>
          <a:xfrm>
            <a:off x="6328787" y="1717040"/>
            <a:ext cx="5670174" cy="398165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AE" sz="40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قُلْ اَؤُ۬نَبِّئُكُمْ بِخَيْرٍ مِنْ ذٰلِكُمْۜ لِلَّذ۪ينَ اتَّقَوْا عِنْدَ رَبِّهِمْ جَنَّاتٌ تَجْر۪ي مِنْ تَحْتِهَا الْاَنْهَارُ خَالِد۪ينَ ف۪يهَا وَاَزْوَاجٌ مُطَهَّرَةٌ وَرِضْوَانٌ مِنَ اللّٰهِۜ وَاللّٰهُ بَص۪يرٌ بِالْعِبَادِۚ ﴿١٥﴾ </a:t>
            </a:r>
            <a:endParaRPr lang="tr-TR" sz="40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
        <p:nvSpPr>
          <p:cNvPr id="4" name="Dikdörtgen: Köşeleri Yuvarlatılmış 3">
            <a:extLst>
              <a:ext uri="{FF2B5EF4-FFF2-40B4-BE49-F238E27FC236}">
                <a16:creationId xmlns:a16="http://schemas.microsoft.com/office/drawing/2014/main" id="{097D1E65-8AA5-4AE5-B680-9A7662A2FEE5}"/>
              </a:ext>
            </a:extLst>
          </p:cNvPr>
          <p:cNvSpPr/>
          <p:nvPr/>
        </p:nvSpPr>
        <p:spPr>
          <a:xfrm>
            <a:off x="91440" y="1717040"/>
            <a:ext cx="6004560" cy="39816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000" dirty="0"/>
              <a:t>De ki: "Size, onlardan daha hayırlısını haber vereyim mi? Allah'a karşı gelmekten sakınanlar için Rableri katında, içinden ırmaklar akan, içinde ebedi kalacakları cennetler, tertemiz eşler ve Allah'ın rızası vardır." Allah, kullarını hakkıyla görendir. (</a:t>
            </a:r>
            <a:r>
              <a:rPr lang="tr-TR" sz="3000" dirty="0" err="1"/>
              <a:t>Âl</a:t>
            </a:r>
            <a:r>
              <a:rPr lang="tr-TR" sz="3000" dirty="0"/>
              <a:t>-i </a:t>
            </a:r>
            <a:r>
              <a:rPr lang="tr-TR" sz="3000" dirty="0" err="1"/>
              <a:t>İmrân</a:t>
            </a:r>
            <a:r>
              <a:rPr lang="tr-TR" sz="3000" dirty="0"/>
              <a:t>, 15) </a:t>
            </a:r>
          </a:p>
        </p:txBody>
      </p:sp>
    </p:spTree>
    <p:extLst>
      <p:ext uri="{BB962C8B-B14F-4D97-AF65-F5344CB8AC3E}">
        <p14:creationId xmlns:p14="http://schemas.microsoft.com/office/powerpoint/2010/main" val="380072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87822BA1-21F9-4D68-8C84-7AE1F66D93D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58710" y="375920"/>
            <a:ext cx="6874579" cy="6106160"/>
          </a:xfrm>
          <a:prstGeom prst="rect">
            <a:avLst/>
          </a:prstGeom>
        </p:spPr>
      </p:pic>
    </p:spTree>
    <p:extLst>
      <p:ext uri="{BB962C8B-B14F-4D97-AF65-F5344CB8AC3E}">
        <p14:creationId xmlns:p14="http://schemas.microsoft.com/office/powerpoint/2010/main" val="46403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4A255780-F243-4387-83D4-38D8FE0FA774}"/>
              </a:ext>
            </a:extLst>
          </p:cNvPr>
          <p:cNvSpPr txBox="1"/>
          <p:nvPr/>
        </p:nvSpPr>
        <p:spPr>
          <a:xfrm>
            <a:off x="533400" y="4176424"/>
            <a:ext cx="11125200" cy="255454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457200" indent="-457200" algn="just">
              <a:buFont typeface="Wingdings" panose="05000000000000000000" pitchFamily="2" charset="2"/>
              <a:buChar char="Ø"/>
            </a:pPr>
            <a:r>
              <a:rPr lang="tr-TR" sz="3200" dirty="0">
                <a:solidFill>
                  <a:schemeClr val="tx1"/>
                </a:solidFill>
              </a:rPr>
              <a:t>Yine onlar ki, bir kötülük yaptıklarında, ya da kendilerine zulmettiklerinde Allah'ı hatırlayıp günahlarından dolayı hemen </a:t>
            </a:r>
            <a:r>
              <a:rPr lang="tr-TR" sz="3200" dirty="0" err="1">
                <a:solidFill>
                  <a:schemeClr val="tx1"/>
                </a:solidFill>
              </a:rPr>
              <a:t>tevbe</a:t>
            </a:r>
            <a:r>
              <a:rPr lang="tr-TR" sz="3200" dirty="0">
                <a:solidFill>
                  <a:schemeClr val="tx1"/>
                </a:solidFill>
              </a:rPr>
              <a:t>-istiğfar ederler. Zaten günahları Allah'tan başka kim bağışlayabilir ki! Bir de onlar, işledikleri kötülüklerde, bile bile ısrar etmezler. (135)</a:t>
            </a:r>
          </a:p>
        </p:txBody>
      </p:sp>
      <p:sp>
        <p:nvSpPr>
          <p:cNvPr id="5" name="Metin kutusu 4">
            <a:extLst>
              <a:ext uri="{FF2B5EF4-FFF2-40B4-BE49-F238E27FC236}">
                <a16:creationId xmlns:a16="http://schemas.microsoft.com/office/drawing/2014/main" id="{9CF390DB-6194-48AA-A2F3-795475DE8E76}"/>
              </a:ext>
            </a:extLst>
          </p:cNvPr>
          <p:cNvSpPr txBox="1"/>
          <p:nvPr/>
        </p:nvSpPr>
        <p:spPr>
          <a:xfrm>
            <a:off x="2989580" y="630654"/>
            <a:ext cx="6212840" cy="58477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tr-TR" sz="3200" dirty="0" err="1">
                <a:solidFill>
                  <a:schemeClr val="tx1"/>
                </a:solidFill>
                <a:effectLst>
                  <a:outerShdw blurRad="38100" dist="38100" dir="2700000" algn="tl">
                    <a:srgbClr val="000000">
                      <a:alpha val="43137"/>
                    </a:srgbClr>
                  </a:outerShdw>
                </a:effectLst>
              </a:rPr>
              <a:t>Âl</a:t>
            </a:r>
            <a:r>
              <a:rPr lang="tr-TR" sz="3200" dirty="0">
                <a:solidFill>
                  <a:schemeClr val="tx1"/>
                </a:solidFill>
                <a:effectLst>
                  <a:outerShdw blurRad="38100" dist="38100" dir="2700000" algn="tl">
                    <a:srgbClr val="000000">
                      <a:alpha val="43137"/>
                    </a:srgbClr>
                  </a:outerShdw>
                </a:effectLst>
              </a:rPr>
              <a:t>-i </a:t>
            </a:r>
            <a:r>
              <a:rPr lang="tr-TR" sz="3200" dirty="0" err="1">
                <a:solidFill>
                  <a:schemeClr val="tx1"/>
                </a:solidFill>
                <a:effectLst>
                  <a:outerShdw blurRad="38100" dist="38100" dir="2700000" algn="tl">
                    <a:srgbClr val="000000">
                      <a:alpha val="43137"/>
                    </a:srgbClr>
                  </a:outerShdw>
                </a:effectLst>
              </a:rPr>
              <a:t>İmrân</a:t>
            </a:r>
            <a:r>
              <a:rPr lang="tr-TR" sz="3200" dirty="0">
                <a:solidFill>
                  <a:schemeClr val="tx1"/>
                </a:solidFill>
                <a:effectLst>
                  <a:outerShdw blurRad="38100" dist="38100" dir="2700000" algn="tl">
                    <a:srgbClr val="000000">
                      <a:alpha val="43137"/>
                    </a:srgbClr>
                  </a:outerShdw>
                </a:effectLst>
              </a:rPr>
              <a:t>, 133-135 </a:t>
            </a:r>
          </a:p>
        </p:txBody>
      </p:sp>
      <p:sp>
        <p:nvSpPr>
          <p:cNvPr id="6" name="Metin kutusu 5">
            <a:extLst>
              <a:ext uri="{FF2B5EF4-FFF2-40B4-BE49-F238E27FC236}">
                <a16:creationId xmlns:a16="http://schemas.microsoft.com/office/drawing/2014/main" id="{723F5F6C-AE6E-4252-A1B7-880ACDA4D0B5}"/>
              </a:ext>
            </a:extLst>
          </p:cNvPr>
          <p:cNvSpPr txBox="1"/>
          <p:nvPr/>
        </p:nvSpPr>
        <p:spPr>
          <a:xfrm>
            <a:off x="533400" y="1404303"/>
            <a:ext cx="11125200" cy="1077218"/>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457200" indent="-457200" algn="just">
              <a:buFont typeface="Wingdings" panose="05000000000000000000" pitchFamily="2" charset="2"/>
              <a:buChar char="Ø"/>
            </a:pPr>
            <a:r>
              <a:rPr lang="tr-TR" sz="3200" dirty="0">
                <a:solidFill>
                  <a:schemeClr val="tx1"/>
                </a:solidFill>
              </a:rPr>
              <a:t>Rabbinizin bağışına ve </a:t>
            </a:r>
            <a:r>
              <a:rPr lang="tr-TR" sz="3200" dirty="0" err="1">
                <a:solidFill>
                  <a:schemeClr val="tx1"/>
                </a:solidFill>
              </a:rPr>
              <a:t>takvâ</a:t>
            </a:r>
            <a:r>
              <a:rPr lang="tr-TR" sz="3200" dirty="0">
                <a:solidFill>
                  <a:schemeClr val="tx1"/>
                </a:solidFill>
              </a:rPr>
              <a:t> sahipleri için hazırlanmış olup genişliği gökler ve yer kadar olan cennete koşun! (133) </a:t>
            </a:r>
          </a:p>
        </p:txBody>
      </p:sp>
      <p:sp>
        <p:nvSpPr>
          <p:cNvPr id="7" name="Metin kutusu 6">
            <a:extLst>
              <a:ext uri="{FF2B5EF4-FFF2-40B4-BE49-F238E27FC236}">
                <a16:creationId xmlns:a16="http://schemas.microsoft.com/office/drawing/2014/main" id="{B03E7179-3A4F-4D00-8D69-436326A7DD93}"/>
              </a:ext>
            </a:extLst>
          </p:cNvPr>
          <p:cNvSpPr txBox="1"/>
          <p:nvPr/>
        </p:nvSpPr>
        <p:spPr>
          <a:xfrm>
            <a:off x="533400" y="2534464"/>
            <a:ext cx="11125200" cy="156966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457200" indent="-457200" algn="just">
              <a:buFont typeface="Wingdings" panose="05000000000000000000" pitchFamily="2" charset="2"/>
              <a:buChar char="Ø"/>
            </a:pPr>
            <a:r>
              <a:rPr lang="tr-TR" sz="3200" dirty="0">
                <a:solidFill>
                  <a:schemeClr val="tx1"/>
                </a:solidFill>
              </a:rPr>
              <a:t>O </a:t>
            </a:r>
            <a:r>
              <a:rPr lang="tr-TR" sz="3200" dirty="0" err="1">
                <a:solidFill>
                  <a:schemeClr val="tx1"/>
                </a:solidFill>
              </a:rPr>
              <a:t>takvâ</a:t>
            </a:r>
            <a:r>
              <a:rPr lang="tr-TR" sz="3200" dirty="0">
                <a:solidFill>
                  <a:schemeClr val="tx1"/>
                </a:solidFill>
              </a:rPr>
              <a:t> sahipleri ki, bollukta da darlıkta da Allah için harcarlar; öfkelerini yutarlar ve insanları affederler. Allah da güzel davranışta bulunanları sever. (134) </a:t>
            </a:r>
          </a:p>
        </p:txBody>
      </p:sp>
    </p:spTree>
    <p:extLst>
      <p:ext uri="{BB962C8B-B14F-4D97-AF65-F5344CB8AC3E}">
        <p14:creationId xmlns:p14="http://schemas.microsoft.com/office/powerpoint/2010/main" val="228848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D1F54914-B97A-4F12-899C-C212005014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2829"/>
            <a:ext cx="12192000" cy="6412342"/>
          </a:xfrm>
          <a:prstGeom prst="rect">
            <a:avLst/>
          </a:prstGeom>
        </p:spPr>
      </p:pic>
    </p:spTree>
    <p:extLst>
      <p:ext uri="{BB962C8B-B14F-4D97-AF65-F5344CB8AC3E}">
        <p14:creationId xmlns:p14="http://schemas.microsoft.com/office/powerpoint/2010/main" val="156696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400" dirty="0"/>
              <a:t>Neler öğreneceğiz?</a:t>
            </a:r>
          </a:p>
        </p:txBody>
      </p:sp>
      <p:sp>
        <p:nvSpPr>
          <p:cNvPr id="3" name="İçerik Yer Tutucusu 2"/>
          <p:cNvSpPr>
            <a:spLocks noGrp="1"/>
          </p:cNvSpPr>
          <p:nvPr>
            <p:ph idx="1"/>
          </p:nvPr>
        </p:nvSpPr>
        <p:spPr>
          <a:xfrm>
            <a:off x="581193" y="2477541"/>
            <a:ext cx="11029615" cy="3678303"/>
          </a:xfrm>
        </p:spPr>
        <p:txBody>
          <a:bodyPr>
            <a:normAutofit/>
          </a:bodyPr>
          <a:lstStyle/>
          <a:p>
            <a:r>
              <a:rPr lang="tr-TR" sz="6000" dirty="0">
                <a:solidFill>
                  <a:schemeClr val="accent1">
                    <a:lumMod val="90000"/>
                    <a:lumOff val="10000"/>
                  </a:schemeClr>
                </a:solidFill>
              </a:rPr>
              <a:t>Kur’an’ı Kerim’de geçen bazı kavramları yorumlar.</a:t>
            </a:r>
          </a:p>
        </p:txBody>
      </p:sp>
    </p:spTree>
    <p:extLst>
      <p:ext uri="{BB962C8B-B14F-4D97-AF65-F5344CB8AC3E}">
        <p14:creationId xmlns:p14="http://schemas.microsoft.com/office/powerpoint/2010/main" val="40440094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557DF3CC-E39D-467C-997A-8FCFAD31096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63639" y="0"/>
            <a:ext cx="8064721" cy="6858000"/>
          </a:xfrm>
          <a:prstGeom prst="rect">
            <a:avLst/>
          </a:prstGeom>
        </p:spPr>
      </p:pic>
    </p:spTree>
    <p:extLst>
      <p:ext uri="{BB962C8B-B14F-4D97-AF65-F5344CB8AC3E}">
        <p14:creationId xmlns:p14="http://schemas.microsoft.com/office/powerpoint/2010/main" val="191486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5686" y="1801227"/>
            <a:ext cx="9260627" cy="32555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Metin kutusu 2"/>
          <p:cNvSpPr txBox="1"/>
          <p:nvPr/>
        </p:nvSpPr>
        <p:spPr>
          <a:xfrm>
            <a:off x="9005454" y="5929747"/>
            <a:ext cx="3034145" cy="830997"/>
          </a:xfrm>
          <a:prstGeom prst="rect">
            <a:avLst/>
          </a:prstGeom>
          <a:noFill/>
          <a:ln w="76200">
            <a:solidFill>
              <a:schemeClr val="tx1"/>
            </a:solidFill>
          </a:ln>
        </p:spPr>
        <p:txBody>
          <a:bodyPr wrap="square" rtlCol="0">
            <a:spAutoFit/>
          </a:bodyPr>
          <a:lstStyle/>
          <a:p>
            <a:pPr algn="ctr"/>
            <a:r>
              <a:rPr lang="tr-TR" sz="2400" b="1" dirty="0"/>
              <a:t>11.03.2020</a:t>
            </a:r>
          </a:p>
          <a:p>
            <a:pPr algn="ctr"/>
            <a:r>
              <a:rPr lang="tr-TR" sz="2400" b="1" dirty="0"/>
              <a:t>Tekirdağ/Çerkezköy</a:t>
            </a:r>
          </a:p>
        </p:txBody>
      </p:sp>
    </p:spTree>
    <p:extLst>
      <p:ext uri="{BB962C8B-B14F-4D97-AF65-F5344CB8AC3E}">
        <p14:creationId xmlns:p14="http://schemas.microsoft.com/office/powerpoint/2010/main" val="419958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Ä°lgili resim">
            <a:extLst>
              <a:ext uri="{FF2B5EF4-FFF2-40B4-BE49-F238E27FC236}">
                <a16:creationId xmlns:a16="http://schemas.microsoft.com/office/drawing/2014/main" id="{54172B2D-F475-4284-B22C-90C84164FE1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45913" y="4890847"/>
            <a:ext cx="1319444" cy="1773003"/>
          </a:xfrm>
          <a:prstGeom prst="rect">
            <a:avLst/>
          </a:prstGeom>
          <a:noFill/>
          <a:extLst>
            <a:ext uri="{909E8E84-426E-40DD-AFC4-6F175D3DCCD1}">
              <a14:hiddenFill xmlns:a14="http://schemas.microsoft.com/office/drawing/2010/main">
                <a:solidFill>
                  <a:srgbClr val="FFFFFF"/>
                </a:solidFill>
              </a14:hiddenFill>
            </a:ext>
          </a:extLst>
        </p:spPr>
      </p:pic>
      <p:sp>
        <p:nvSpPr>
          <p:cNvPr id="4" name="Bulut Belirtme Çizgisi 5">
            <a:extLst>
              <a:ext uri="{FF2B5EF4-FFF2-40B4-BE49-F238E27FC236}">
                <a16:creationId xmlns:a16="http://schemas.microsoft.com/office/drawing/2014/main" id="{1633F68E-C38E-4F8D-94B2-A38708FC8B22}"/>
              </a:ext>
            </a:extLst>
          </p:cNvPr>
          <p:cNvSpPr/>
          <p:nvPr/>
        </p:nvSpPr>
        <p:spPr>
          <a:xfrm>
            <a:off x="130003" y="579120"/>
            <a:ext cx="7275632" cy="3570849"/>
          </a:xfrm>
          <a:prstGeom prst="cloudCallout">
            <a:avLst>
              <a:gd name="adj1" fmla="val 33475"/>
              <a:gd name="adj2" fmla="val 78237"/>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200" dirty="0">
                <a:ea typeface="Shaikh Hamdullah Mushaf" panose="03020500000000020004" pitchFamily="66" charset="-78"/>
                <a:cs typeface="Shaikh Hamdullah Mushaf" panose="03020500000000020004" pitchFamily="66" charset="-78"/>
              </a:rPr>
              <a:t>«Takva sahibi insan», «çok takvalı» «</a:t>
            </a:r>
            <a:r>
              <a:rPr lang="tr-TR" sz="3200" dirty="0" err="1">
                <a:ea typeface="Shaikh Hamdullah Mushaf" panose="03020500000000020004" pitchFamily="66" charset="-78"/>
                <a:cs typeface="Shaikh Hamdullah Mushaf" panose="03020500000000020004" pitchFamily="66" charset="-78"/>
              </a:rPr>
              <a:t>müttaki</a:t>
            </a:r>
            <a:r>
              <a:rPr lang="tr-TR" sz="3200" dirty="0">
                <a:ea typeface="Shaikh Hamdullah Mushaf" panose="03020500000000020004" pitchFamily="66" charset="-78"/>
                <a:cs typeface="Shaikh Hamdullah Mushaf" panose="03020500000000020004" pitchFamily="66" charset="-78"/>
              </a:rPr>
              <a:t> bir insan» gibi ifadeleri daha önce duydunuz mu?</a:t>
            </a:r>
          </a:p>
        </p:txBody>
      </p:sp>
    </p:spTree>
    <p:extLst>
      <p:ext uri="{BB962C8B-B14F-4D97-AF65-F5344CB8AC3E}">
        <p14:creationId xmlns:p14="http://schemas.microsoft.com/office/powerpoint/2010/main" val="264304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a:extLst>
              <a:ext uri="{FF2B5EF4-FFF2-40B4-BE49-F238E27FC236}">
                <a16:creationId xmlns:a16="http://schemas.microsoft.com/office/drawing/2014/main" id="{6930F165-6A33-4099-8E55-329E27BC17F6}"/>
              </a:ext>
            </a:extLst>
          </p:cNvPr>
          <p:cNvGraphicFramePr/>
          <p:nvPr>
            <p:extLst>
              <p:ext uri="{D42A27DB-BD31-4B8C-83A1-F6EECF244321}">
                <p14:modId xmlns:p14="http://schemas.microsoft.com/office/powerpoint/2010/main" val="414135990"/>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380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E6FCDAAD-D6C9-4176-83FE-3A0DE907A5A5}"/>
                                            </p:graphicEl>
                                          </p:spTgt>
                                        </p:tgtEl>
                                        <p:attrNameLst>
                                          <p:attrName>style.visibility</p:attrName>
                                        </p:attrNameLst>
                                      </p:cBhvr>
                                      <p:to>
                                        <p:strVal val="visible"/>
                                      </p:to>
                                    </p:set>
                                    <p:animEffect transition="in" filter="fade">
                                      <p:cBhvr>
                                        <p:cTn id="7" dur="1000"/>
                                        <p:tgtEl>
                                          <p:spTgt spid="2">
                                            <p:graphicEl>
                                              <a:dgm id="{E6FCDAAD-D6C9-4176-83FE-3A0DE907A5A5}"/>
                                            </p:graphicEl>
                                          </p:spTgt>
                                        </p:tgtEl>
                                      </p:cBhvr>
                                    </p:animEffect>
                                    <p:anim calcmode="lin" valueType="num">
                                      <p:cBhvr>
                                        <p:cTn id="8" dur="1000" fill="hold"/>
                                        <p:tgtEl>
                                          <p:spTgt spid="2">
                                            <p:graphicEl>
                                              <a:dgm id="{E6FCDAAD-D6C9-4176-83FE-3A0DE907A5A5}"/>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E6FCDAAD-D6C9-4176-83FE-3A0DE907A5A5}"/>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E946D9DC-F0BF-4833-9D74-7E6DBC3AD2BB}"/>
                                            </p:graphicEl>
                                          </p:spTgt>
                                        </p:tgtEl>
                                        <p:attrNameLst>
                                          <p:attrName>style.visibility</p:attrName>
                                        </p:attrNameLst>
                                      </p:cBhvr>
                                      <p:to>
                                        <p:strVal val="visible"/>
                                      </p:to>
                                    </p:set>
                                    <p:animEffect transition="in" filter="fade">
                                      <p:cBhvr>
                                        <p:cTn id="14" dur="1000"/>
                                        <p:tgtEl>
                                          <p:spTgt spid="2">
                                            <p:graphicEl>
                                              <a:dgm id="{E946D9DC-F0BF-4833-9D74-7E6DBC3AD2BB}"/>
                                            </p:graphicEl>
                                          </p:spTgt>
                                        </p:tgtEl>
                                      </p:cBhvr>
                                    </p:animEffect>
                                    <p:anim calcmode="lin" valueType="num">
                                      <p:cBhvr>
                                        <p:cTn id="15" dur="1000" fill="hold"/>
                                        <p:tgtEl>
                                          <p:spTgt spid="2">
                                            <p:graphicEl>
                                              <a:dgm id="{E946D9DC-F0BF-4833-9D74-7E6DBC3AD2BB}"/>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E946D9DC-F0BF-4833-9D74-7E6DBC3AD2BB}"/>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graphicEl>
                                              <a:dgm id="{966EA1E0-17AF-4224-AB82-3AD121A1E1AB}"/>
                                            </p:graphicEl>
                                          </p:spTgt>
                                        </p:tgtEl>
                                        <p:attrNameLst>
                                          <p:attrName>style.visibility</p:attrName>
                                        </p:attrNameLst>
                                      </p:cBhvr>
                                      <p:to>
                                        <p:strVal val="visible"/>
                                      </p:to>
                                    </p:set>
                                    <p:animEffect transition="in" filter="fade">
                                      <p:cBhvr>
                                        <p:cTn id="19" dur="1000"/>
                                        <p:tgtEl>
                                          <p:spTgt spid="2">
                                            <p:graphicEl>
                                              <a:dgm id="{966EA1E0-17AF-4224-AB82-3AD121A1E1AB}"/>
                                            </p:graphicEl>
                                          </p:spTgt>
                                        </p:tgtEl>
                                      </p:cBhvr>
                                    </p:animEffect>
                                    <p:anim calcmode="lin" valueType="num">
                                      <p:cBhvr>
                                        <p:cTn id="20" dur="1000" fill="hold"/>
                                        <p:tgtEl>
                                          <p:spTgt spid="2">
                                            <p:graphicEl>
                                              <a:dgm id="{966EA1E0-17AF-4224-AB82-3AD121A1E1AB}"/>
                                            </p:graphicEl>
                                          </p:spTgt>
                                        </p:tgtEl>
                                        <p:attrNameLst>
                                          <p:attrName>ppt_x</p:attrName>
                                        </p:attrNameLst>
                                      </p:cBhvr>
                                      <p:tavLst>
                                        <p:tav tm="0">
                                          <p:val>
                                            <p:strVal val="#ppt_x"/>
                                          </p:val>
                                        </p:tav>
                                        <p:tav tm="100000">
                                          <p:val>
                                            <p:strVal val="#ppt_x"/>
                                          </p:val>
                                        </p:tav>
                                      </p:tavLst>
                                    </p:anim>
                                    <p:anim calcmode="lin" valueType="num">
                                      <p:cBhvr>
                                        <p:cTn id="21" dur="1000" fill="hold"/>
                                        <p:tgtEl>
                                          <p:spTgt spid="2">
                                            <p:graphicEl>
                                              <a:dgm id="{966EA1E0-17AF-4224-AB82-3AD121A1E1AB}"/>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graphicEl>
                                              <a:dgm id="{1E0E99E0-E466-4F06-A4D5-B7CAC8A854E0}"/>
                                            </p:graphicEl>
                                          </p:spTgt>
                                        </p:tgtEl>
                                        <p:attrNameLst>
                                          <p:attrName>style.visibility</p:attrName>
                                        </p:attrNameLst>
                                      </p:cBhvr>
                                      <p:to>
                                        <p:strVal val="visible"/>
                                      </p:to>
                                    </p:set>
                                    <p:animEffect transition="in" filter="fade">
                                      <p:cBhvr>
                                        <p:cTn id="26" dur="1000"/>
                                        <p:tgtEl>
                                          <p:spTgt spid="2">
                                            <p:graphicEl>
                                              <a:dgm id="{1E0E99E0-E466-4F06-A4D5-B7CAC8A854E0}"/>
                                            </p:graphicEl>
                                          </p:spTgt>
                                        </p:tgtEl>
                                      </p:cBhvr>
                                    </p:animEffect>
                                    <p:anim calcmode="lin" valueType="num">
                                      <p:cBhvr>
                                        <p:cTn id="27" dur="1000" fill="hold"/>
                                        <p:tgtEl>
                                          <p:spTgt spid="2">
                                            <p:graphicEl>
                                              <a:dgm id="{1E0E99E0-E466-4F06-A4D5-B7CAC8A854E0}"/>
                                            </p:graphicEl>
                                          </p:spTgt>
                                        </p:tgtEl>
                                        <p:attrNameLst>
                                          <p:attrName>ppt_x</p:attrName>
                                        </p:attrNameLst>
                                      </p:cBhvr>
                                      <p:tavLst>
                                        <p:tav tm="0">
                                          <p:val>
                                            <p:strVal val="#ppt_x"/>
                                          </p:val>
                                        </p:tav>
                                        <p:tav tm="100000">
                                          <p:val>
                                            <p:strVal val="#ppt_x"/>
                                          </p:val>
                                        </p:tav>
                                      </p:tavLst>
                                    </p:anim>
                                    <p:anim calcmode="lin" valueType="num">
                                      <p:cBhvr>
                                        <p:cTn id="28" dur="1000" fill="hold"/>
                                        <p:tgtEl>
                                          <p:spTgt spid="2">
                                            <p:graphicEl>
                                              <a:dgm id="{1E0E99E0-E466-4F06-A4D5-B7CAC8A854E0}"/>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
                                            <p:graphicEl>
                                              <a:dgm id="{3143EE14-CE25-4472-8CA0-AE48FFCE3A95}"/>
                                            </p:graphicEl>
                                          </p:spTgt>
                                        </p:tgtEl>
                                        <p:attrNameLst>
                                          <p:attrName>style.visibility</p:attrName>
                                        </p:attrNameLst>
                                      </p:cBhvr>
                                      <p:to>
                                        <p:strVal val="visible"/>
                                      </p:to>
                                    </p:set>
                                    <p:animEffect transition="in" filter="fade">
                                      <p:cBhvr>
                                        <p:cTn id="31" dur="1000"/>
                                        <p:tgtEl>
                                          <p:spTgt spid="2">
                                            <p:graphicEl>
                                              <a:dgm id="{3143EE14-CE25-4472-8CA0-AE48FFCE3A95}"/>
                                            </p:graphicEl>
                                          </p:spTgt>
                                        </p:tgtEl>
                                      </p:cBhvr>
                                    </p:animEffect>
                                    <p:anim calcmode="lin" valueType="num">
                                      <p:cBhvr>
                                        <p:cTn id="32" dur="1000" fill="hold"/>
                                        <p:tgtEl>
                                          <p:spTgt spid="2">
                                            <p:graphicEl>
                                              <a:dgm id="{3143EE14-CE25-4472-8CA0-AE48FFCE3A95}"/>
                                            </p:graphicEl>
                                          </p:spTgt>
                                        </p:tgtEl>
                                        <p:attrNameLst>
                                          <p:attrName>ppt_x</p:attrName>
                                        </p:attrNameLst>
                                      </p:cBhvr>
                                      <p:tavLst>
                                        <p:tav tm="0">
                                          <p:val>
                                            <p:strVal val="#ppt_x"/>
                                          </p:val>
                                        </p:tav>
                                        <p:tav tm="100000">
                                          <p:val>
                                            <p:strVal val="#ppt_x"/>
                                          </p:val>
                                        </p:tav>
                                      </p:tavLst>
                                    </p:anim>
                                    <p:anim calcmode="lin" valueType="num">
                                      <p:cBhvr>
                                        <p:cTn id="33" dur="1000" fill="hold"/>
                                        <p:tgtEl>
                                          <p:spTgt spid="2">
                                            <p:graphicEl>
                                              <a:dgm id="{3143EE14-CE25-4472-8CA0-AE48FFCE3A95}"/>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graphicEl>
                                              <a:dgm id="{2DD2E60E-D558-4011-A728-334B9B2F1636}"/>
                                            </p:graphicEl>
                                          </p:spTgt>
                                        </p:tgtEl>
                                        <p:attrNameLst>
                                          <p:attrName>style.visibility</p:attrName>
                                        </p:attrNameLst>
                                      </p:cBhvr>
                                      <p:to>
                                        <p:strVal val="visible"/>
                                      </p:to>
                                    </p:set>
                                    <p:animEffect transition="in" filter="fade">
                                      <p:cBhvr>
                                        <p:cTn id="38" dur="1000"/>
                                        <p:tgtEl>
                                          <p:spTgt spid="2">
                                            <p:graphicEl>
                                              <a:dgm id="{2DD2E60E-D558-4011-A728-334B9B2F1636}"/>
                                            </p:graphicEl>
                                          </p:spTgt>
                                        </p:tgtEl>
                                      </p:cBhvr>
                                    </p:animEffect>
                                    <p:anim calcmode="lin" valueType="num">
                                      <p:cBhvr>
                                        <p:cTn id="39" dur="1000" fill="hold"/>
                                        <p:tgtEl>
                                          <p:spTgt spid="2">
                                            <p:graphicEl>
                                              <a:dgm id="{2DD2E60E-D558-4011-A728-334B9B2F1636}"/>
                                            </p:graphicEl>
                                          </p:spTgt>
                                        </p:tgtEl>
                                        <p:attrNameLst>
                                          <p:attrName>ppt_x</p:attrName>
                                        </p:attrNameLst>
                                      </p:cBhvr>
                                      <p:tavLst>
                                        <p:tav tm="0">
                                          <p:val>
                                            <p:strVal val="#ppt_x"/>
                                          </p:val>
                                        </p:tav>
                                        <p:tav tm="100000">
                                          <p:val>
                                            <p:strVal val="#ppt_x"/>
                                          </p:val>
                                        </p:tav>
                                      </p:tavLst>
                                    </p:anim>
                                    <p:anim calcmode="lin" valueType="num">
                                      <p:cBhvr>
                                        <p:cTn id="40" dur="1000" fill="hold"/>
                                        <p:tgtEl>
                                          <p:spTgt spid="2">
                                            <p:graphicEl>
                                              <a:dgm id="{2DD2E60E-D558-4011-A728-334B9B2F1636}"/>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
                                            <p:graphicEl>
                                              <a:dgm id="{F23C7838-3F31-4713-AE68-9B70E2B3A79C}"/>
                                            </p:graphicEl>
                                          </p:spTgt>
                                        </p:tgtEl>
                                        <p:attrNameLst>
                                          <p:attrName>style.visibility</p:attrName>
                                        </p:attrNameLst>
                                      </p:cBhvr>
                                      <p:to>
                                        <p:strVal val="visible"/>
                                      </p:to>
                                    </p:set>
                                    <p:animEffect transition="in" filter="fade">
                                      <p:cBhvr>
                                        <p:cTn id="43" dur="1000"/>
                                        <p:tgtEl>
                                          <p:spTgt spid="2">
                                            <p:graphicEl>
                                              <a:dgm id="{F23C7838-3F31-4713-AE68-9B70E2B3A79C}"/>
                                            </p:graphicEl>
                                          </p:spTgt>
                                        </p:tgtEl>
                                      </p:cBhvr>
                                    </p:animEffect>
                                    <p:anim calcmode="lin" valueType="num">
                                      <p:cBhvr>
                                        <p:cTn id="44" dur="1000" fill="hold"/>
                                        <p:tgtEl>
                                          <p:spTgt spid="2">
                                            <p:graphicEl>
                                              <a:dgm id="{F23C7838-3F31-4713-AE68-9B70E2B3A79C}"/>
                                            </p:graphicEl>
                                          </p:spTgt>
                                        </p:tgtEl>
                                        <p:attrNameLst>
                                          <p:attrName>ppt_x</p:attrName>
                                        </p:attrNameLst>
                                      </p:cBhvr>
                                      <p:tavLst>
                                        <p:tav tm="0">
                                          <p:val>
                                            <p:strVal val="#ppt_x"/>
                                          </p:val>
                                        </p:tav>
                                        <p:tav tm="100000">
                                          <p:val>
                                            <p:strVal val="#ppt_x"/>
                                          </p:val>
                                        </p:tav>
                                      </p:tavLst>
                                    </p:anim>
                                    <p:anim calcmode="lin" valueType="num">
                                      <p:cBhvr>
                                        <p:cTn id="45" dur="1000" fill="hold"/>
                                        <p:tgtEl>
                                          <p:spTgt spid="2">
                                            <p:graphicEl>
                                              <a:dgm id="{F23C7838-3F31-4713-AE68-9B70E2B3A79C}"/>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
                                            <p:graphicEl>
                                              <a:dgm id="{6030BB19-172B-4344-858B-B81F342156E9}"/>
                                            </p:graphicEl>
                                          </p:spTgt>
                                        </p:tgtEl>
                                        <p:attrNameLst>
                                          <p:attrName>style.visibility</p:attrName>
                                        </p:attrNameLst>
                                      </p:cBhvr>
                                      <p:to>
                                        <p:strVal val="visible"/>
                                      </p:to>
                                    </p:set>
                                    <p:animEffect transition="in" filter="fade">
                                      <p:cBhvr>
                                        <p:cTn id="50" dur="1000"/>
                                        <p:tgtEl>
                                          <p:spTgt spid="2">
                                            <p:graphicEl>
                                              <a:dgm id="{6030BB19-172B-4344-858B-B81F342156E9}"/>
                                            </p:graphicEl>
                                          </p:spTgt>
                                        </p:tgtEl>
                                      </p:cBhvr>
                                    </p:animEffect>
                                    <p:anim calcmode="lin" valueType="num">
                                      <p:cBhvr>
                                        <p:cTn id="51" dur="1000" fill="hold"/>
                                        <p:tgtEl>
                                          <p:spTgt spid="2">
                                            <p:graphicEl>
                                              <a:dgm id="{6030BB19-172B-4344-858B-B81F342156E9}"/>
                                            </p:graphicEl>
                                          </p:spTgt>
                                        </p:tgtEl>
                                        <p:attrNameLst>
                                          <p:attrName>ppt_x</p:attrName>
                                        </p:attrNameLst>
                                      </p:cBhvr>
                                      <p:tavLst>
                                        <p:tav tm="0">
                                          <p:val>
                                            <p:strVal val="#ppt_x"/>
                                          </p:val>
                                        </p:tav>
                                        <p:tav tm="100000">
                                          <p:val>
                                            <p:strVal val="#ppt_x"/>
                                          </p:val>
                                        </p:tav>
                                      </p:tavLst>
                                    </p:anim>
                                    <p:anim calcmode="lin" valueType="num">
                                      <p:cBhvr>
                                        <p:cTn id="52" dur="1000" fill="hold"/>
                                        <p:tgtEl>
                                          <p:spTgt spid="2">
                                            <p:graphicEl>
                                              <a:dgm id="{6030BB19-172B-4344-858B-B81F342156E9}"/>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
                                            <p:graphicEl>
                                              <a:dgm id="{3AE70DCC-D773-4AEA-9430-3082CCADEEA9}"/>
                                            </p:graphicEl>
                                          </p:spTgt>
                                        </p:tgtEl>
                                        <p:attrNameLst>
                                          <p:attrName>style.visibility</p:attrName>
                                        </p:attrNameLst>
                                      </p:cBhvr>
                                      <p:to>
                                        <p:strVal val="visible"/>
                                      </p:to>
                                    </p:set>
                                    <p:animEffect transition="in" filter="fade">
                                      <p:cBhvr>
                                        <p:cTn id="55" dur="1000"/>
                                        <p:tgtEl>
                                          <p:spTgt spid="2">
                                            <p:graphicEl>
                                              <a:dgm id="{3AE70DCC-D773-4AEA-9430-3082CCADEEA9}"/>
                                            </p:graphicEl>
                                          </p:spTgt>
                                        </p:tgtEl>
                                      </p:cBhvr>
                                    </p:animEffect>
                                    <p:anim calcmode="lin" valueType="num">
                                      <p:cBhvr>
                                        <p:cTn id="56" dur="1000" fill="hold"/>
                                        <p:tgtEl>
                                          <p:spTgt spid="2">
                                            <p:graphicEl>
                                              <a:dgm id="{3AE70DCC-D773-4AEA-9430-3082CCADEEA9}"/>
                                            </p:graphicEl>
                                          </p:spTgt>
                                        </p:tgtEl>
                                        <p:attrNameLst>
                                          <p:attrName>ppt_x</p:attrName>
                                        </p:attrNameLst>
                                      </p:cBhvr>
                                      <p:tavLst>
                                        <p:tav tm="0">
                                          <p:val>
                                            <p:strVal val="#ppt_x"/>
                                          </p:val>
                                        </p:tav>
                                        <p:tav tm="100000">
                                          <p:val>
                                            <p:strVal val="#ppt_x"/>
                                          </p:val>
                                        </p:tav>
                                      </p:tavLst>
                                    </p:anim>
                                    <p:anim calcmode="lin" valueType="num">
                                      <p:cBhvr>
                                        <p:cTn id="57" dur="1000" fill="hold"/>
                                        <p:tgtEl>
                                          <p:spTgt spid="2">
                                            <p:graphicEl>
                                              <a:dgm id="{3AE70DCC-D773-4AEA-9430-3082CCADEEA9}"/>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
                                            <p:graphicEl>
                                              <a:dgm id="{89CFA2B6-6D33-46FA-94BE-F38B7BDA3308}"/>
                                            </p:graphicEl>
                                          </p:spTgt>
                                        </p:tgtEl>
                                        <p:attrNameLst>
                                          <p:attrName>style.visibility</p:attrName>
                                        </p:attrNameLst>
                                      </p:cBhvr>
                                      <p:to>
                                        <p:strVal val="visible"/>
                                      </p:to>
                                    </p:set>
                                    <p:animEffect transition="in" filter="fade">
                                      <p:cBhvr>
                                        <p:cTn id="62" dur="1000"/>
                                        <p:tgtEl>
                                          <p:spTgt spid="2">
                                            <p:graphicEl>
                                              <a:dgm id="{89CFA2B6-6D33-46FA-94BE-F38B7BDA3308}"/>
                                            </p:graphicEl>
                                          </p:spTgt>
                                        </p:tgtEl>
                                      </p:cBhvr>
                                    </p:animEffect>
                                    <p:anim calcmode="lin" valueType="num">
                                      <p:cBhvr>
                                        <p:cTn id="63" dur="1000" fill="hold"/>
                                        <p:tgtEl>
                                          <p:spTgt spid="2">
                                            <p:graphicEl>
                                              <a:dgm id="{89CFA2B6-6D33-46FA-94BE-F38B7BDA3308}"/>
                                            </p:graphicEl>
                                          </p:spTgt>
                                        </p:tgtEl>
                                        <p:attrNameLst>
                                          <p:attrName>ppt_x</p:attrName>
                                        </p:attrNameLst>
                                      </p:cBhvr>
                                      <p:tavLst>
                                        <p:tav tm="0">
                                          <p:val>
                                            <p:strVal val="#ppt_x"/>
                                          </p:val>
                                        </p:tav>
                                        <p:tav tm="100000">
                                          <p:val>
                                            <p:strVal val="#ppt_x"/>
                                          </p:val>
                                        </p:tav>
                                      </p:tavLst>
                                    </p:anim>
                                    <p:anim calcmode="lin" valueType="num">
                                      <p:cBhvr>
                                        <p:cTn id="64" dur="1000" fill="hold"/>
                                        <p:tgtEl>
                                          <p:spTgt spid="2">
                                            <p:graphicEl>
                                              <a:dgm id="{89CFA2B6-6D33-46FA-94BE-F38B7BDA3308}"/>
                                            </p:graphic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
                                            <p:graphicEl>
                                              <a:dgm id="{0DEDA299-51B0-4832-9E1E-06DDC22C8CB3}"/>
                                            </p:graphicEl>
                                          </p:spTgt>
                                        </p:tgtEl>
                                        <p:attrNameLst>
                                          <p:attrName>style.visibility</p:attrName>
                                        </p:attrNameLst>
                                      </p:cBhvr>
                                      <p:to>
                                        <p:strVal val="visible"/>
                                      </p:to>
                                    </p:set>
                                    <p:animEffect transition="in" filter="fade">
                                      <p:cBhvr>
                                        <p:cTn id="67" dur="1000"/>
                                        <p:tgtEl>
                                          <p:spTgt spid="2">
                                            <p:graphicEl>
                                              <a:dgm id="{0DEDA299-51B0-4832-9E1E-06DDC22C8CB3}"/>
                                            </p:graphicEl>
                                          </p:spTgt>
                                        </p:tgtEl>
                                      </p:cBhvr>
                                    </p:animEffect>
                                    <p:anim calcmode="lin" valueType="num">
                                      <p:cBhvr>
                                        <p:cTn id="68" dur="1000" fill="hold"/>
                                        <p:tgtEl>
                                          <p:spTgt spid="2">
                                            <p:graphicEl>
                                              <a:dgm id="{0DEDA299-51B0-4832-9E1E-06DDC22C8CB3}"/>
                                            </p:graphicEl>
                                          </p:spTgt>
                                        </p:tgtEl>
                                        <p:attrNameLst>
                                          <p:attrName>ppt_x</p:attrName>
                                        </p:attrNameLst>
                                      </p:cBhvr>
                                      <p:tavLst>
                                        <p:tav tm="0">
                                          <p:val>
                                            <p:strVal val="#ppt_x"/>
                                          </p:val>
                                        </p:tav>
                                        <p:tav tm="100000">
                                          <p:val>
                                            <p:strVal val="#ppt_x"/>
                                          </p:val>
                                        </p:tav>
                                      </p:tavLst>
                                    </p:anim>
                                    <p:anim calcmode="lin" valueType="num">
                                      <p:cBhvr>
                                        <p:cTn id="69" dur="1000" fill="hold"/>
                                        <p:tgtEl>
                                          <p:spTgt spid="2">
                                            <p:graphicEl>
                                              <a:dgm id="{0DEDA299-51B0-4832-9E1E-06DDC22C8CB3}"/>
                                            </p:graphic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2">
                                            <p:graphicEl>
                                              <a:dgm id="{DBF94D20-B384-4D3F-960C-DA2F866F74CE}"/>
                                            </p:graphicEl>
                                          </p:spTgt>
                                        </p:tgtEl>
                                        <p:attrNameLst>
                                          <p:attrName>style.visibility</p:attrName>
                                        </p:attrNameLst>
                                      </p:cBhvr>
                                      <p:to>
                                        <p:strVal val="visible"/>
                                      </p:to>
                                    </p:set>
                                    <p:animEffect transition="in" filter="fade">
                                      <p:cBhvr>
                                        <p:cTn id="74" dur="1000"/>
                                        <p:tgtEl>
                                          <p:spTgt spid="2">
                                            <p:graphicEl>
                                              <a:dgm id="{DBF94D20-B384-4D3F-960C-DA2F866F74CE}"/>
                                            </p:graphicEl>
                                          </p:spTgt>
                                        </p:tgtEl>
                                      </p:cBhvr>
                                    </p:animEffect>
                                    <p:anim calcmode="lin" valueType="num">
                                      <p:cBhvr>
                                        <p:cTn id="75" dur="1000" fill="hold"/>
                                        <p:tgtEl>
                                          <p:spTgt spid="2">
                                            <p:graphicEl>
                                              <a:dgm id="{DBF94D20-B384-4D3F-960C-DA2F866F74CE}"/>
                                            </p:graphicEl>
                                          </p:spTgt>
                                        </p:tgtEl>
                                        <p:attrNameLst>
                                          <p:attrName>ppt_x</p:attrName>
                                        </p:attrNameLst>
                                      </p:cBhvr>
                                      <p:tavLst>
                                        <p:tav tm="0">
                                          <p:val>
                                            <p:strVal val="#ppt_x"/>
                                          </p:val>
                                        </p:tav>
                                        <p:tav tm="100000">
                                          <p:val>
                                            <p:strVal val="#ppt_x"/>
                                          </p:val>
                                        </p:tav>
                                      </p:tavLst>
                                    </p:anim>
                                    <p:anim calcmode="lin" valueType="num">
                                      <p:cBhvr>
                                        <p:cTn id="76" dur="1000" fill="hold"/>
                                        <p:tgtEl>
                                          <p:spTgt spid="2">
                                            <p:graphicEl>
                                              <a:dgm id="{DBF94D20-B384-4D3F-960C-DA2F866F74CE}"/>
                                            </p:graphic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
                                            <p:graphicEl>
                                              <a:dgm id="{1B6D5338-E291-44B7-9F08-08952E928F41}"/>
                                            </p:graphicEl>
                                          </p:spTgt>
                                        </p:tgtEl>
                                        <p:attrNameLst>
                                          <p:attrName>style.visibility</p:attrName>
                                        </p:attrNameLst>
                                      </p:cBhvr>
                                      <p:to>
                                        <p:strVal val="visible"/>
                                      </p:to>
                                    </p:set>
                                    <p:animEffect transition="in" filter="fade">
                                      <p:cBhvr>
                                        <p:cTn id="79" dur="1000"/>
                                        <p:tgtEl>
                                          <p:spTgt spid="2">
                                            <p:graphicEl>
                                              <a:dgm id="{1B6D5338-E291-44B7-9F08-08952E928F41}"/>
                                            </p:graphicEl>
                                          </p:spTgt>
                                        </p:tgtEl>
                                      </p:cBhvr>
                                    </p:animEffect>
                                    <p:anim calcmode="lin" valueType="num">
                                      <p:cBhvr>
                                        <p:cTn id="80" dur="1000" fill="hold"/>
                                        <p:tgtEl>
                                          <p:spTgt spid="2">
                                            <p:graphicEl>
                                              <a:dgm id="{1B6D5338-E291-44B7-9F08-08952E928F41}"/>
                                            </p:graphicEl>
                                          </p:spTgt>
                                        </p:tgtEl>
                                        <p:attrNameLst>
                                          <p:attrName>ppt_x</p:attrName>
                                        </p:attrNameLst>
                                      </p:cBhvr>
                                      <p:tavLst>
                                        <p:tav tm="0">
                                          <p:val>
                                            <p:strVal val="#ppt_x"/>
                                          </p:val>
                                        </p:tav>
                                        <p:tav tm="100000">
                                          <p:val>
                                            <p:strVal val="#ppt_x"/>
                                          </p:val>
                                        </p:tav>
                                      </p:tavLst>
                                    </p:anim>
                                    <p:anim calcmode="lin" valueType="num">
                                      <p:cBhvr>
                                        <p:cTn id="81" dur="1000" fill="hold"/>
                                        <p:tgtEl>
                                          <p:spTgt spid="2">
                                            <p:graphicEl>
                                              <a:dgm id="{1B6D5338-E291-44B7-9F08-08952E928F41}"/>
                                            </p:graphic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2">
                                            <p:graphicEl>
                                              <a:dgm id="{45D7ED94-32C9-48C0-A817-B3A07510A1B6}"/>
                                            </p:graphicEl>
                                          </p:spTgt>
                                        </p:tgtEl>
                                        <p:attrNameLst>
                                          <p:attrName>style.visibility</p:attrName>
                                        </p:attrNameLst>
                                      </p:cBhvr>
                                      <p:to>
                                        <p:strVal val="visible"/>
                                      </p:to>
                                    </p:set>
                                    <p:animEffect transition="in" filter="fade">
                                      <p:cBhvr>
                                        <p:cTn id="86" dur="1000"/>
                                        <p:tgtEl>
                                          <p:spTgt spid="2">
                                            <p:graphicEl>
                                              <a:dgm id="{45D7ED94-32C9-48C0-A817-B3A07510A1B6}"/>
                                            </p:graphicEl>
                                          </p:spTgt>
                                        </p:tgtEl>
                                      </p:cBhvr>
                                    </p:animEffect>
                                    <p:anim calcmode="lin" valueType="num">
                                      <p:cBhvr>
                                        <p:cTn id="87" dur="1000" fill="hold"/>
                                        <p:tgtEl>
                                          <p:spTgt spid="2">
                                            <p:graphicEl>
                                              <a:dgm id="{45D7ED94-32C9-48C0-A817-B3A07510A1B6}"/>
                                            </p:graphicEl>
                                          </p:spTgt>
                                        </p:tgtEl>
                                        <p:attrNameLst>
                                          <p:attrName>ppt_x</p:attrName>
                                        </p:attrNameLst>
                                      </p:cBhvr>
                                      <p:tavLst>
                                        <p:tav tm="0">
                                          <p:val>
                                            <p:strVal val="#ppt_x"/>
                                          </p:val>
                                        </p:tav>
                                        <p:tav tm="100000">
                                          <p:val>
                                            <p:strVal val="#ppt_x"/>
                                          </p:val>
                                        </p:tav>
                                      </p:tavLst>
                                    </p:anim>
                                    <p:anim calcmode="lin" valueType="num">
                                      <p:cBhvr>
                                        <p:cTn id="88" dur="1000" fill="hold"/>
                                        <p:tgtEl>
                                          <p:spTgt spid="2">
                                            <p:graphicEl>
                                              <a:dgm id="{45D7ED94-32C9-48C0-A817-B3A07510A1B6}"/>
                                            </p:graphicEl>
                                          </p:spTgt>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
                                            <p:graphicEl>
                                              <a:dgm id="{BA37C658-57CB-462F-9D8F-3CAFAD9F0105}"/>
                                            </p:graphicEl>
                                          </p:spTgt>
                                        </p:tgtEl>
                                        <p:attrNameLst>
                                          <p:attrName>style.visibility</p:attrName>
                                        </p:attrNameLst>
                                      </p:cBhvr>
                                      <p:to>
                                        <p:strVal val="visible"/>
                                      </p:to>
                                    </p:set>
                                    <p:animEffect transition="in" filter="fade">
                                      <p:cBhvr>
                                        <p:cTn id="91" dur="1000"/>
                                        <p:tgtEl>
                                          <p:spTgt spid="2">
                                            <p:graphicEl>
                                              <a:dgm id="{BA37C658-57CB-462F-9D8F-3CAFAD9F0105}"/>
                                            </p:graphicEl>
                                          </p:spTgt>
                                        </p:tgtEl>
                                      </p:cBhvr>
                                    </p:animEffect>
                                    <p:anim calcmode="lin" valueType="num">
                                      <p:cBhvr>
                                        <p:cTn id="92" dur="1000" fill="hold"/>
                                        <p:tgtEl>
                                          <p:spTgt spid="2">
                                            <p:graphicEl>
                                              <a:dgm id="{BA37C658-57CB-462F-9D8F-3CAFAD9F0105}"/>
                                            </p:graphicEl>
                                          </p:spTgt>
                                        </p:tgtEl>
                                        <p:attrNameLst>
                                          <p:attrName>ppt_x</p:attrName>
                                        </p:attrNameLst>
                                      </p:cBhvr>
                                      <p:tavLst>
                                        <p:tav tm="0">
                                          <p:val>
                                            <p:strVal val="#ppt_x"/>
                                          </p:val>
                                        </p:tav>
                                        <p:tav tm="100000">
                                          <p:val>
                                            <p:strVal val="#ppt_x"/>
                                          </p:val>
                                        </p:tav>
                                      </p:tavLst>
                                    </p:anim>
                                    <p:anim calcmode="lin" valueType="num">
                                      <p:cBhvr>
                                        <p:cTn id="93" dur="1000" fill="hold"/>
                                        <p:tgtEl>
                                          <p:spTgt spid="2">
                                            <p:graphicEl>
                                              <a:dgm id="{BA37C658-57CB-462F-9D8F-3CAFAD9F0105}"/>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CCBFD597-C476-4F23-A53C-5B475A9EBA1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553200" y="0"/>
            <a:ext cx="5638800" cy="6858000"/>
          </a:xfrm>
          <a:prstGeom prst="rect">
            <a:avLst/>
          </a:prstGeom>
        </p:spPr>
      </p:pic>
      <p:sp>
        <p:nvSpPr>
          <p:cNvPr id="3" name="Sağ Ok 1">
            <a:extLst>
              <a:ext uri="{FF2B5EF4-FFF2-40B4-BE49-F238E27FC236}">
                <a16:creationId xmlns:a16="http://schemas.microsoft.com/office/drawing/2014/main" id="{8A1809D3-13F7-4900-B1DE-B0382C729C10}"/>
              </a:ext>
            </a:extLst>
          </p:cNvPr>
          <p:cNvSpPr/>
          <p:nvPr/>
        </p:nvSpPr>
        <p:spPr>
          <a:xfrm rot="5400000">
            <a:off x="2751338" y="-1961336"/>
            <a:ext cx="1048847" cy="51447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tr-TR" sz="5400" dirty="0"/>
              <a:t>Takva</a:t>
            </a:r>
          </a:p>
        </p:txBody>
      </p:sp>
      <p:sp>
        <p:nvSpPr>
          <p:cNvPr id="6" name="Yuvarlatılmış Dikdörtgen 2">
            <a:extLst>
              <a:ext uri="{FF2B5EF4-FFF2-40B4-BE49-F238E27FC236}">
                <a16:creationId xmlns:a16="http://schemas.microsoft.com/office/drawing/2014/main" id="{8D3C2F7C-3503-4025-B9AE-A4B240D66B6D}"/>
              </a:ext>
            </a:extLst>
          </p:cNvPr>
          <p:cNvSpPr/>
          <p:nvPr/>
        </p:nvSpPr>
        <p:spPr>
          <a:xfrm>
            <a:off x="140675" y="1428206"/>
            <a:ext cx="6270171" cy="3895633"/>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400" dirty="0"/>
              <a:t>Allah’ı görüyormuşçasına bir bilinç içerisinde farzları, vacipleri hakkıyla yerine getirmek; Allah’ın (</a:t>
            </a:r>
            <a:r>
              <a:rPr lang="tr-TR" sz="3400" dirty="0" err="1"/>
              <a:t>c.c</a:t>
            </a:r>
            <a:r>
              <a:rPr lang="tr-TR" sz="3400" dirty="0"/>
              <a:t>.) hoşnutluğunu kazanmak amacıyla nafileleri çokça yapmak; sünnete uymak demektir.</a:t>
            </a:r>
          </a:p>
        </p:txBody>
      </p:sp>
      <p:sp>
        <p:nvSpPr>
          <p:cNvPr id="7" name="Dikdörtgen: Köşeleri Yuvarlatılmış 6">
            <a:extLst>
              <a:ext uri="{FF2B5EF4-FFF2-40B4-BE49-F238E27FC236}">
                <a16:creationId xmlns:a16="http://schemas.microsoft.com/office/drawing/2014/main" id="{A0D6946E-D1E9-4BEC-9256-CEB862312CFD}"/>
              </a:ext>
            </a:extLst>
          </p:cNvPr>
          <p:cNvSpPr/>
          <p:nvPr/>
        </p:nvSpPr>
        <p:spPr>
          <a:xfrm>
            <a:off x="140677" y="5718720"/>
            <a:ext cx="11897248" cy="113928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sz="3200" dirty="0"/>
              <a:t>Haramları, dinen şüpheli olan durumları terk etmek de takva kavramıyla ifade edilir.</a:t>
            </a:r>
          </a:p>
        </p:txBody>
      </p:sp>
    </p:spTree>
    <p:extLst>
      <p:ext uri="{BB962C8B-B14F-4D97-AF65-F5344CB8AC3E}">
        <p14:creationId xmlns:p14="http://schemas.microsoft.com/office/powerpoint/2010/main" val="57777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a:extLst>
              <a:ext uri="{FF2B5EF4-FFF2-40B4-BE49-F238E27FC236}">
                <a16:creationId xmlns:a16="http://schemas.microsoft.com/office/drawing/2014/main" id="{18919811-01AB-4A91-8DD7-9769A20BE260}"/>
              </a:ext>
            </a:extLst>
          </p:cNvPr>
          <p:cNvGraphicFramePr/>
          <p:nvPr>
            <p:extLst>
              <p:ext uri="{D42A27DB-BD31-4B8C-83A1-F6EECF244321}">
                <p14:modId xmlns:p14="http://schemas.microsoft.com/office/powerpoint/2010/main" val="2851725361"/>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Konuşma Balonu: Köşeleri Yuvarlanmış Dikdörtgen 2">
            <a:extLst>
              <a:ext uri="{FF2B5EF4-FFF2-40B4-BE49-F238E27FC236}">
                <a16:creationId xmlns:a16="http://schemas.microsoft.com/office/drawing/2014/main" id="{EF022320-6890-4138-99C6-3B4FD4B1BADF}"/>
              </a:ext>
            </a:extLst>
          </p:cNvPr>
          <p:cNvSpPr/>
          <p:nvPr/>
        </p:nvSpPr>
        <p:spPr>
          <a:xfrm>
            <a:off x="80387" y="120580"/>
            <a:ext cx="3094892" cy="1296238"/>
          </a:xfrm>
          <a:prstGeom prst="wedgeRoundRectCallout">
            <a:avLst>
              <a:gd name="adj1" fmla="val 89279"/>
              <a:gd name="adj2" fmla="val 17372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t>Gibi bütün güzellikleri ve hayırlı işleri kapsar</a:t>
            </a:r>
          </a:p>
        </p:txBody>
      </p:sp>
    </p:spTree>
    <p:extLst>
      <p:ext uri="{BB962C8B-B14F-4D97-AF65-F5344CB8AC3E}">
        <p14:creationId xmlns:p14="http://schemas.microsoft.com/office/powerpoint/2010/main" val="173155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3E8148DE-2430-4B97-BA89-2D67730A5E2D}"/>
                                            </p:graphicEl>
                                          </p:spTgt>
                                        </p:tgtEl>
                                        <p:attrNameLst>
                                          <p:attrName>style.visibility</p:attrName>
                                        </p:attrNameLst>
                                      </p:cBhvr>
                                      <p:to>
                                        <p:strVal val="visible"/>
                                      </p:to>
                                    </p:set>
                                    <p:animEffect transition="in" filter="fade">
                                      <p:cBhvr>
                                        <p:cTn id="7" dur="1000"/>
                                        <p:tgtEl>
                                          <p:spTgt spid="2">
                                            <p:graphicEl>
                                              <a:dgm id="{3E8148DE-2430-4B97-BA89-2D67730A5E2D}"/>
                                            </p:graphicEl>
                                          </p:spTgt>
                                        </p:tgtEl>
                                      </p:cBhvr>
                                    </p:animEffect>
                                    <p:anim calcmode="lin" valueType="num">
                                      <p:cBhvr>
                                        <p:cTn id="8" dur="1000" fill="hold"/>
                                        <p:tgtEl>
                                          <p:spTgt spid="2">
                                            <p:graphicEl>
                                              <a:dgm id="{3E8148DE-2430-4B97-BA89-2D67730A5E2D}"/>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3E8148DE-2430-4B97-BA89-2D67730A5E2D}"/>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CB760996-29B2-4719-A1A9-EA6E78463CB9}"/>
                                            </p:graphicEl>
                                          </p:spTgt>
                                        </p:tgtEl>
                                        <p:attrNameLst>
                                          <p:attrName>style.visibility</p:attrName>
                                        </p:attrNameLst>
                                      </p:cBhvr>
                                      <p:to>
                                        <p:strVal val="visible"/>
                                      </p:to>
                                    </p:set>
                                    <p:animEffect transition="in" filter="fade">
                                      <p:cBhvr>
                                        <p:cTn id="14" dur="1000"/>
                                        <p:tgtEl>
                                          <p:spTgt spid="2">
                                            <p:graphicEl>
                                              <a:dgm id="{CB760996-29B2-4719-A1A9-EA6E78463CB9}"/>
                                            </p:graphicEl>
                                          </p:spTgt>
                                        </p:tgtEl>
                                      </p:cBhvr>
                                    </p:animEffect>
                                    <p:anim calcmode="lin" valueType="num">
                                      <p:cBhvr>
                                        <p:cTn id="15" dur="1000" fill="hold"/>
                                        <p:tgtEl>
                                          <p:spTgt spid="2">
                                            <p:graphicEl>
                                              <a:dgm id="{CB760996-29B2-4719-A1A9-EA6E78463CB9}"/>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CB760996-29B2-4719-A1A9-EA6E78463CB9}"/>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graphicEl>
                                              <a:dgm id="{E1A9B57B-A348-448E-90FA-44D3E789B1BA}"/>
                                            </p:graphicEl>
                                          </p:spTgt>
                                        </p:tgtEl>
                                        <p:attrNameLst>
                                          <p:attrName>style.visibility</p:attrName>
                                        </p:attrNameLst>
                                      </p:cBhvr>
                                      <p:to>
                                        <p:strVal val="visible"/>
                                      </p:to>
                                    </p:set>
                                    <p:animEffect transition="in" filter="fade">
                                      <p:cBhvr>
                                        <p:cTn id="19" dur="1000"/>
                                        <p:tgtEl>
                                          <p:spTgt spid="2">
                                            <p:graphicEl>
                                              <a:dgm id="{E1A9B57B-A348-448E-90FA-44D3E789B1BA}"/>
                                            </p:graphicEl>
                                          </p:spTgt>
                                        </p:tgtEl>
                                      </p:cBhvr>
                                    </p:animEffect>
                                    <p:anim calcmode="lin" valueType="num">
                                      <p:cBhvr>
                                        <p:cTn id="20" dur="1000" fill="hold"/>
                                        <p:tgtEl>
                                          <p:spTgt spid="2">
                                            <p:graphicEl>
                                              <a:dgm id="{E1A9B57B-A348-448E-90FA-44D3E789B1BA}"/>
                                            </p:graphicEl>
                                          </p:spTgt>
                                        </p:tgtEl>
                                        <p:attrNameLst>
                                          <p:attrName>ppt_x</p:attrName>
                                        </p:attrNameLst>
                                      </p:cBhvr>
                                      <p:tavLst>
                                        <p:tav tm="0">
                                          <p:val>
                                            <p:strVal val="#ppt_x"/>
                                          </p:val>
                                        </p:tav>
                                        <p:tav tm="100000">
                                          <p:val>
                                            <p:strVal val="#ppt_x"/>
                                          </p:val>
                                        </p:tav>
                                      </p:tavLst>
                                    </p:anim>
                                    <p:anim calcmode="lin" valueType="num">
                                      <p:cBhvr>
                                        <p:cTn id="21" dur="1000" fill="hold"/>
                                        <p:tgtEl>
                                          <p:spTgt spid="2">
                                            <p:graphicEl>
                                              <a:dgm id="{E1A9B57B-A348-448E-90FA-44D3E789B1BA}"/>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graphicEl>
                                              <a:dgm id="{8AE17995-AD3A-4DDD-87BE-741E57861DA5}"/>
                                            </p:graphicEl>
                                          </p:spTgt>
                                        </p:tgtEl>
                                        <p:attrNameLst>
                                          <p:attrName>style.visibility</p:attrName>
                                        </p:attrNameLst>
                                      </p:cBhvr>
                                      <p:to>
                                        <p:strVal val="visible"/>
                                      </p:to>
                                    </p:set>
                                    <p:animEffect transition="in" filter="fade">
                                      <p:cBhvr>
                                        <p:cTn id="26" dur="1000"/>
                                        <p:tgtEl>
                                          <p:spTgt spid="2">
                                            <p:graphicEl>
                                              <a:dgm id="{8AE17995-AD3A-4DDD-87BE-741E57861DA5}"/>
                                            </p:graphicEl>
                                          </p:spTgt>
                                        </p:tgtEl>
                                      </p:cBhvr>
                                    </p:animEffect>
                                    <p:anim calcmode="lin" valueType="num">
                                      <p:cBhvr>
                                        <p:cTn id="27" dur="1000" fill="hold"/>
                                        <p:tgtEl>
                                          <p:spTgt spid="2">
                                            <p:graphicEl>
                                              <a:dgm id="{8AE17995-AD3A-4DDD-87BE-741E57861DA5}"/>
                                            </p:graphicEl>
                                          </p:spTgt>
                                        </p:tgtEl>
                                        <p:attrNameLst>
                                          <p:attrName>ppt_x</p:attrName>
                                        </p:attrNameLst>
                                      </p:cBhvr>
                                      <p:tavLst>
                                        <p:tav tm="0">
                                          <p:val>
                                            <p:strVal val="#ppt_x"/>
                                          </p:val>
                                        </p:tav>
                                        <p:tav tm="100000">
                                          <p:val>
                                            <p:strVal val="#ppt_x"/>
                                          </p:val>
                                        </p:tav>
                                      </p:tavLst>
                                    </p:anim>
                                    <p:anim calcmode="lin" valueType="num">
                                      <p:cBhvr>
                                        <p:cTn id="28" dur="1000" fill="hold"/>
                                        <p:tgtEl>
                                          <p:spTgt spid="2">
                                            <p:graphicEl>
                                              <a:dgm id="{8AE17995-AD3A-4DDD-87BE-741E57861DA5}"/>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
                                            <p:graphicEl>
                                              <a:dgm id="{E5A979B9-ABC2-427F-8122-6865ABD4F087}"/>
                                            </p:graphicEl>
                                          </p:spTgt>
                                        </p:tgtEl>
                                        <p:attrNameLst>
                                          <p:attrName>style.visibility</p:attrName>
                                        </p:attrNameLst>
                                      </p:cBhvr>
                                      <p:to>
                                        <p:strVal val="visible"/>
                                      </p:to>
                                    </p:set>
                                    <p:animEffect transition="in" filter="fade">
                                      <p:cBhvr>
                                        <p:cTn id="31" dur="1000"/>
                                        <p:tgtEl>
                                          <p:spTgt spid="2">
                                            <p:graphicEl>
                                              <a:dgm id="{E5A979B9-ABC2-427F-8122-6865ABD4F087}"/>
                                            </p:graphicEl>
                                          </p:spTgt>
                                        </p:tgtEl>
                                      </p:cBhvr>
                                    </p:animEffect>
                                    <p:anim calcmode="lin" valueType="num">
                                      <p:cBhvr>
                                        <p:cTn id="32" dur="1000" fill="hold"/>
                                        <p:tgtEl>
                                          <p:spTgt spid="2">
                                            <p:graphicEl>
                                              <a:dgm id="{E5A979B9-ABC2-427F-8122-6865ABD4F087}"/>
                                            </p:graphicEl>
                                          </p:spTgt>
                                        </p:tgtEl>
                                        <p:attrNameLst>
                                          <p:attrName>ppt_x</p:attrName>
                                        </p:attrNameLst>
                                      </p:cBhvr>
                                      <p:tavLst>
                                        <p:tav tm="0">
                                          <p:val>
                                            <p:strVal val="#ppt_x"/>
                                          </p:val>
                                        </p:tav>
                                        <p:tav tm="100000">
                                          <p:val>
                                            <p:strVal val="#ppt_x"/>
                                          </p:val>
                                        </p:tav>
                                      </p:tavLst>
                                    </p:anim>
                                    <p:anim calcmode="lin" valueType="num">
                                      <p:cBhvr>
                                        <p:cTn id="33" dur="1000" fill="hold"/>
                                        <p:tgtEl>
                                          <p:spTgt spid="2">
                                            <p:graphicEl>
                                              <a:dgm id="{E5A979B9-ABC2-427F-8122-6865ABD4F08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graphicEl>
                                              <a:dgm id="{CD18201E-20AD-43C9-951C-52F64AC9F3B0}"/>
                                            </p:graphicEl>
                                          </p:spTgt>
                                        </p:tgtEl>
                                        <p:attrNameLst>
                                          <p:attrName>style.visibility</p:attrName>
                                        </p:attrNameLst>
                                      </p:cBhvr>
                                      <p:to>
                                        <p:strVal val="visible"/>
                                      </p:to>
                                    </p:set>
                                    <p:animEffect transition="in" filter="fade">
                                      <p:cBhvr>
                                        <p:cTn id="38" dur="1000"/>
                                        <p:tgtEl>
                                          <p:spTgt spid="2">
                                            <p:graphicEl>
                                              <a:dgm id="{CD18201E-20AD-43C9-951C-52F64AC9F3B0}"/>
                                            </p:graphicEl>
                                          </p:spTgt>
                                        </p:tgtEl>
                                      </p:cBhvr>
                                    </p:animEffect>
                                    <p:anim calcmode="lin" valueType="num">
                                      <p:cBhvr>
                                        <p:cTn id="39" dur="1000" fill="hold"/>
                                        <p:tgtEl>
                                          <p:spTgt spid="2">
                                            <p:graphicEl>
                                              <a:dgm id="{CD18201E-20AD-43C9-951C-52F64AC9F3B0}"/>
                                            </p:graphicEl>
                                          </p:spTgt>
                                        </p:tgtEl>
                                        <p:attrNameLst>
                                          <p:attrName>ppt_x</p:attrName>
                                        </p:attrNameLst>
                                      </p:cBhvr>
                                      <p:tavLst>
                                        <p:tav tm="0">
                                          <p:val>
                                            <p:strVal val="#ppt_x"/>
                                          </p:val>
                                        </p:tav>
                                        <p:tav tm="100000">
                                          <p:val>
                                            <p:strVal val="#ppt_x"/>
                                          </p:val>
                                        </p:tav>
                                      </p:tavLst>
                                    </p:anim>
                                    <p:anim calcmode="lin" valueType="num">
                                      <p:cBhvr>
                                        <p:cTn id="40" dur="1000" fill="hold"/>
                                        <p:tgtEl>
                                          <p:spTgt spid="2">
                                            <p:graphicEl>
                                              <a:dgm id="{CD18201E-20AD-43C9-951C-52F64AC9F3B0}"/>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
                                            <p:graphicEl>
                                              <a:dgm id="{C57B3E88-225F-4B87-80BD-708969B5E1FE}"/>
                                            </p:graphicEl>
                                          </p:spTgt>
                                        </p:tgtEl>
                                        <p:attrNameLst>
                                          <p:attrName>style.visibility</p:attrName>
                                        </p:attrNameLst>
                                      </p:cBhvr>
                                      <p:to>
                                        <p:strVal val="visible"/>
                                      </p:to>
                                    </p:set>
                                    <p:animEffect transition="in" filter="fade">
                                      <p:cBhvr>
                                        <p:cTn id="43" dur="1000"/>
                                        <p:tgtEl>
                                          <p:spTgt spid="2">
                                            <p:graphicEl>
                                              <a:dgm id="{C57B3E88-225F-4B87-80BD-708969B5E1FE}"/>
                                            </p:graphicEl>
                                          </p:spTgt>
                                        </p:tgtEl>
                                      </p:cBhvr>
                                    </p:animEffect>
                                    <p:anim calcmode="lin" valueType="num">
                                      <p:cBhvr>
                                        <p:cTn id="44" dur="1000" fill="hold"/>
                                        <p:tgtEl>
                                          <p:spTgt spid="2">
                                            <p:graphicEl>
                                              <a:dgm id="{C57B3E88-225F-4B87-80BD-708969B5E1FE}"/>
                                            </p:graphicEl>
                                          </p:spTgt>
                                        </p:tgtEl>
                                        <p:attrNameLst>
                                          <p:attrName>ppt_x</p:attrName>
                                        </p:attrNameLst>
                                      </p:cBhvr>
                                      <p:tavLst>
                                        <p:tav tm="0">
                                          <p:val>
                                            <p:strVal val="#ppt_x"/>
                                          </p:val>
                                        </p:tav>
                                        <p:tav tm="100000">
                                          <p:val>
                                            <p:strVal val="#ppt_x"/>
                                          </p:val>
                                        </p:tav>
                                      </p:tavLst>
                                    </p:anim>
                                    <p:anim calcmode="lin" valueType="num">
                                      <p:cBhvr>
                                        <p:cTn id="45" dur="1000" fill="hold"/>
                                        <p:tgtEl>
                                          <p:spTgt spid="2">
                                            <p:graphicEl>
                                              <a:dgm id="{C57B3E88-225F-4B87-80BD-708969B5E1FE}"/>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
                                            <p:graphicEl>
                                              <a:dgm id="{441133D7-3287-4DC1-8500-EA7B75723BE7}"/>
                                            </p:graphicEl>
                                          </p:spTgt>
                                        </p:tgtEl>
                                        <p:attrNameLst>
                                          <p:attrName>style.visibility</p:attrName>
                                        </p:attrNameLst>
                                      </p:cBhvr>
                                      <p:to>
                                        <p:strVal val="visible"/>
                                      </p:to>
                                    </p:set>
                                    <p:animEffect transition="in" filter="fade">
                                      <p:cBhvr>
                                        <p:cTn id="50" dur="1000"/>
                                        <p:tgtEl>
                                          <p:spTgt spid="2">
                                            <p:graphicEl>
                                              <a:dgm id="{441133D7-3287-4DC1-8500-EA7B75723BE7}"/>
                                            </p:graphicEl>
                                          </p:spTgt>
                                        </p:tgtEl>
                                      </p:cBhvr>
                                    </p:animEffect>
                                    <p:anim calcmode="lin" valueType="num">
                                      <p:cBhvr>
                                        <p:cTn id="51" dur="1000" fill="hold"/>
                                        <p:tgtEl>
                                          <p:spTgt spid="2">
                                            <p:graphicEl>
                                              <a:dgm id="{441133D7-3287-4DC1-8500-EA7B75723BE7}"/>
                                            </p:graphicEl>
                                          </p:spTgt>
                                        </p:tgtEl>
                                        <p:attrNameLst>
                                          <p:attrName>ppt_x</p:attrName>
                                        </p:attrNameLst>
                                      </p:cBhvr>
                                      <p:tavLst>
                                        <p:tav tm="0">
                                          <p:val>
                                            <p:strVal val="#ppt_x"/>
                                          </p:val>
                                        </p:tav>
                                        <p:tav tm="100000">
                                          <p:val>
                                            <p:strVal val="#ppt_x"/>
                                          </p:val>
                                        </p:tav>
                                      </p:tavLst>
                                    </p:anim>
                                    <p:anim calcmode="lin" valueType="num">
                                      <p:cBhvr>
                                        <p:cTn id="52" dur="1000" fill="hold"/>
                                        <p:tgtEl>
                                          <p:spTgt spid="2">
                                            <p:graphicEl>
                                              <a:dgm id="{441133D7-3287-4DC1-8500-EA7B75723BE7}"/>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
                                            <p:graphicEl>
                                              <a:dgm id="{9E41D813-21E0-478C-BFA6-237C21CA0B6C}"/>
                                            </p:graphicEl>
                                          </p:spTgt>
                                        </p:tgtEl>
                                        <p:attrNameLst>
                                          <p:attrName>style.visibility</p:attrName>
                                        </p:attrNameLst>
                                      </p:cBhvr>
                                      <p:to>
                                        <p:strVal val="visible"/>
                                      </p:to>
                                    </p:set>
                                    <p:animEffect transition="in" filter="fade">
                                      <p:cBhvr>
                                        <p:cTn id="55" dur="1000"/>
                                        <p:tgtEl>
                                          <p:spTgt spid="2">
                                            <p:graphicEl>
                                              <a:dgm id="{9E41D813-21E0-478C-BFA6-237C21CA0B6C}"/>
                                            </p:graphicEl>
                                          </p:spTgt>
                                        </p:tgtEl>
                                      </p:cBhvr>
                                    </p:animEffect>
                                    <p:anim calcmode="lin" valueType="num">
                                      <p:cBhvr>
                                        <p:cTn id="56" dur="1000" fill="hold"/>
                                        <p:tgtEl>
                                          <p:spTgt spid="2">
                                            <p:graphicEl>
                                              <a:dgm id="{9E41D813-21E0-478C-BFA6-237C21CA0B6C}"/>
                                            </p:graphicEl>
                                          </p:spTgt>
                                        </p:tgtEl>
                                        <p:attrNameLst>
                                          <p:attrName>ppt_x</p:attrName>
                                        </p:attrNameLst>
                                      </p:cBhvr>
                                      <p:tavLst>
                                        <p:tav tm="0">
                                          <p:val>
                                            <p:strVal val="#ppt_x"/>
                                          </p:val>
                                        </p:tav>
                                        <p:tav tm="100000">
                                          <p:val>
                                            <p:strVal val="#ppt_x"/>
                                          </p:val>
                                        </p:tav>
                                      </p:tavLst>
                                    </p:anim>
                                    <p:anim calcmode="lin" valueType="num">
                                      <p:cBhvr>
                                        <p:cTn id="57" dur="1000" fill="hold"/>
                                        <p:tgtEl>
                                          <p:spTgt spid="2">
                                            <p:graphicEl>
                                              <a:dgm id="{9E41D813-21E0-478C-BFA6-237C21CA0B6C}"/>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
                                            <p:graphicEl>
                                              <a:dgm id="{11F8F6E9-C4A5-41FA-AA10-00B46E0D1EF7}"/>
                                            </p:graphicEl>
                                          </p:spTgt>
                                        </p:tgtEl>
                                        <p:attrNameLst>
                                          <p:attrName>style.visibility</p:attrName>
                                        </p:attrNameLst>
                                      </p:cBhvr>
                                      <p:to>
                                        <p:strVal val="visible"/>
                                      </p:to>
                                    </p:set>
                                    <p:animEffect transition="in" filter="fade">
                                      <p:cBhvr>
                                        <p:cTn id="62" dur="1000"/>
                                        <p:tgtEl>
                                          <p:spTgt spid="2">
                                            <p:graphicEl>
                                              <a:dgm id="{11F8F6E9-C4A5-41FA-AA10-00B46E0D1EF7}"/>
                                            </p:graphicEl>
                                          </p:spTgt>
                                        </p:tgtEl>
                                      </p:cBhvr>
                                    </p:animEffect>
                                    <p:anim calcmode="lin" valueType="num">
                                      <p:cBhvr>
                                        <p:cTn id="63" dur="1000" fill="hold"/>
                                        <p:tgtEl>
                                          <p:spTgt spid="2">
                                            <p:graphicEl>
                                              <a:dgm id="{11F8F6E9-C4A5-41FA-AA10-00B46E0D1EF7}"/>
                                            </p:graphicEl>
                                          </p:spTgt>
                                        </p:tgtEl>
                                        <p:attrNameLst>
                                          <p:attrName>ppt_x</p:attrName>
                                        </p:attrNameLst>
                                      </p:cBhvr>
                                      <p:tavLst>
                                        <p:tav tm="0">
                                          <p:val>
                                            <p:strVal val="#ppt_x"/>
                                          </p:val>
                                        </p:tav>
                                        <p:tav tm="100000">
                                          <p:val>
                                            <p:strVal val="#ppt_x"/>
                                          </p:val>
                                        </p:tav>
                                      </p:tavLst>
                                    </p:anim>
                                    <p:anim calcmode="lin" valueType="num">
                                      <p:cBhvr>
                                        <p:cTn id="64" dur="1000" fill="hold"/>
                                        <p:tgtEl>
                                          <p:spTgt spid="2">
                                            <p:graphicEl>
                                              <a:dgm id="{11F8F6E9-C4A5-41FA-AA10-00B46E0D1EF7}"/>
                                            </p:graphic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
                                            <p:graphicEl>
                                              <a:dgm id="{FD7470D7-C1FD-4786-87C1-F176A713A3C1}"/>
                                            </p:graphicEl>
                                          </p:spTgt>
                                        </p:tgtEl>
                                        <p:attrNameLst>
                                          <p:attrName>style.visibility</p:attrName>
                                        </p:attrNameLst>
                                      </p:cBhvr>
                                      <p:to>
                                        <p:strVal val="visible"/>
                                      </p:to>
                                    </p:set>
                                    <p:animEffect transition="in" filter="fade">
                                      <p:cBhvr>
                                        <p:cTn id="67" dur="1000"/>
                                        <p:tgtEl>
                                          <p:spTgt spid="2">
                                            <p:graphicEl>
                                              <a:dgm id="{FD7470D7-C1FD-4786-87C1-F176A713A3C1}"/>
                                            </p:graphicEl>
                                          </p:spTgt>
                                        </p:tgtEl>
                                      </p:cBhvr>
                                    </p:animEffect>
                                    <p:anim calcmode="lin" valueType="num">
                                      <p:cBhvr>
                                        <p:cTn id="68" dur="1000" fill="hold"/>
                                        <p:tgtEl>
                                          <p:spTgt spid="2">
                                            <p:graphicEl>
                                              <a:dgm id="{FD7470D7-C1FD-4786-87C1-F176A713A3C1}"/>
                                            </p:graphicEl>
                                          </p:spTgt>
                                        </p:tgtEl>
                                        <p:attrNameLst>
                                          <p:attrName>ppt_x</p:attrName>
                                        </p:attrNameLst>
                                      </p:cBhvr>
                                      <p:tavLst>
                                        <p:tav tm="0">
                                          <p:val>
                                            <p:strVal val="#ppt_x"/>
                                          </p:val>
                                        </p:tav>
                                        <p:tav tm="100000">
                                          <p:val>
                                            <p:strVal val="#ppt_x"/>
                                          </p:val>
                                        </p:tav>
                                      </p:tavLst>
                                    </p:anim>
                                    <p:anim calcmode="lin" valueType="num">
                                      <p:cBhvr>
                                        <p:cTn id="69" dur="1000" fill="hold"/>
                                        <p:tgtEl>
                                          <p:spTgt spid="2">
                                            <p:graphicEl>
                                              <a:dgm id="{FD7470D7-C1FD-4786-87C1-F176A713A3C1}"/>
                                            </p:graphic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2">
                                            <p:graphicEl>
                                              <a:dgm id="{5E50D390-444B-4CB5-91C5-E0F9605AC172}"/>
                                            </p:graphicEl>
                                          </p:spTgt>
                                        </p:tgtEl>
                                        <p:attrNameLst>
                                          <p:attrName>style.visibility</p:attrName>
                                        </p:attrNameLst>
                                      </p:cBhvr>
                                      <p:to>
                                        <p:strVal val="visible"/>
                                      </p:to>
                                    </p:set>
                                    <p:animEffect transition="in" filter="fade">
                                      <p:cBhvr>
                                        <p:cTn id="74" dur="1000"/>
                                        <p:tgtEl>
                                          <p:spTgt spid="2">
                                            <p:graphicEl>
                                              <a:dgm id="{5E50D390-444B-4CB5-91C5-E0F9605AC172}"/>
                                            </p:graphicEl>
                                          </p:spTgt>
                                        </p:tgtEl>
                                      </p:cBhvr>
                                    </p:animEffect>
                                    <p:anim calcmode="lin" valueType="num">
                                      <p:cBhvr>
                                        <p:cTn id="75" dur="1000" fill="hold"/>
                                        <p:tgtEl>
                                          <p:spTgt spid="2">
                                            <p:graphicEl>
                                              <a:dgm id="{5E50D390-444B-4CB5-91C5-E0F9605AC172}"/>
                                            </p:graphicEl>
                                          </p:spTgt>
                                        </p:tgtEl>
                                        <p:attrNameLst>
                                          <p:attrName>ppt_x</p:attrName>
                                        </p:attrNameLst>
                                      </p:cBhvr>
                                      <p:tavLst>
                                        <p:tav tm="0">
                                          <p:val>
                                            <p:strVal val="#ppt_x"/>
                                          </p:val>
                                        </p:tav>
                                        <p:tav tm="100000">
                                          <p:val>
                                            <p:strVal val="#ppt_x"/>
                                          </p:val>
                                        </p:tav>
                                      </p:tavLst>
                                    </p:anim>
                                    <p:anim calcmode="lin" valueType="num">
                                      <p:cBhvr>
                                        <p:cTn id="76" dur="1000" fill="hold"/>
                                        <p:tgtEl>
                                          <p:spTgt spid="2">
                                            <p:graphicEl>
                                              <a:dgm id="{5E50D390-444B-4CB5-91C5-E0F9605AC172}"/>
                                            </p:graphic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
                                            <p:graphicEl>
                                              <a:dgm id="{71466962-C7C6-4A03-852D-FF80EE64D84D}"/>
                                            </p:graphicEl>
                                          </p:spTgt>
                                        </p:tgtEl>
                                        <p:attrNameLst>
                                          <p:attrName>style.visibility</p:attrName>
                                        </p:attrNameLst>
                                      </p:cBhvr>
                                      <p:to>
                                        <p:strVal val="visible"/>
                                      </p:to>
                                    </p:set>
                                    <p:animEffect transition="in" filter="fade">
                                      <p:cBhvr>
                                        <p:cTn id="79" dur="1000"/>
                                        <p:tgtEl>
                                          <p:spTgt spid="2">
                                            <p:graphicEl>
                                              <a:dgm id="{71466962-C7C6-4A03-852D-FF80EE64D84D}"/>
                                            </p:graphicEl>
                                          </p:spTgt>
                                        </p:tgtEl>
                                      </p:cBhvr>
                                    </p:animEffect>
                                    <p:anim calcmode="lin" valueType="num">
                                      <p:cBhvr>
                                        <p:cTn id="80" dur="1000" fill="hold"/>
                                        <p:tgtEl>
                                          <p:spTgt spid="2">
                                            <p:graphicEl>
                                              <a:dgm id="{71466962-C7C6-4A03-852D-FF80EE64D84D}"/>
                                            </p:graphicEl>
                                          </p:spTgt>
                                        </p:tgtEl>
                                        <p:attrNameLst>
                                          <p:attrName>ppt_x</p:attrName>
                                        </p:attrNameLst>
                                      </p:cBhvr>
                                      <p:tavLst>
                                        <p:tav tm="0">
                                          <p:val>
                                            <p:strVal val="#ppt_x"/>
                                          </p:val>
                                        </p:tav>
                                        <p:tav tm="100000">
                                          <p:val>
                                            <p:strVal val="#ppt_x"/>
                                          </p:val>
                                        </p:tav>
                                      </p:tavLst>
                                    </p:anim>
                                    <p:anim calcmode="lin" valueType="num">
                                      <p:cBhvr>
                                        <p:cTn id="81" dur="1000" fill="hold"/>
                                        <p:tgtEl>
                                          <p:spTgt spid="2">
                                            <p:graphicEl>
                                              <a:dgm id="{71466962-C7C6-4A03-852D-FF80EE64D84D}"/>
                                            </p:graphic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2">
                                            <p:graphicEl>
                                              <a:dgm id="{F974294B-6C1F-452D-8D1A-62ECA889FCDF}"/>
                                            </p:graphicEl>
                                          </p:spTgt>
                                        </p:tgtEl>
                                        <p:attrNameLst>
                                          <p:attrName>style.visibility</p:attrName>
                                        </p:attrNameLst>
                                      </p:cBhvr>
                                      <p:to>
                                        <p:strVal val="visible"/>
                                      </p:to>
                                    </p:set>
                                    <p:animEffect transition="in" filter="fade">
                                      <p:cBhvr>
                                        <p:cTn id="86" dur="1000"/>
                                        <p:tgtEl>
                                          <p:spTgt spid="2">
                                            <p:graphicEl>
                                              <a:dgm id="{F974294B-6C1F-452D-8D1A-62ECA889FCDF}"/>
                                            </p:graphicEl>
                                          </p:spTgt>
                                        </p:tgtEl>
                                      </p:cBhvr>
                                    </p:animEffect>
                                    <p:anim calcmode="lin" valueType="num">
                                      <p:cBhvr>
                                        <p:cTn id="87" dur="1000" fill="hold"/>
                                        <p:tgtEl>
                                          <p:spTgt spid="2">
                                            <p:graphicEl>
                                              <a:dgm id="{F974294B-6C1F-452D-8D1A-62ECA889FCDF}"/>
                                            </p:graphicEl>
                                          </p:spTgt>
                                        </p:tgtEl>
                                        <p:attrNameLst>
                                          <p:attrName>ppt_x</p:attrName>
                                        </p:attrNameLst>
                                      </p:cBhvr>
                                      <p:tavLst>
                                        <p:tav tm="0">
                                          <p:val>
                                            <p:strVal val="#ppt_x"/>
                                          </p:val>
                                        </p:tav>
                                        <p:tav tm="100000">
                                          <p:val>
                                            <p:strVal val="#ppt_x"/>
                                          </p:val>
                                        </p:tav>
                                      </p:tavLst>
                                    </p:anim>
                                    <p:anim calcmode="lin" valueType="num">
                                      <p:cBhvr>
                                        <p:cTn id="88" dur="1000" fill="hold"/>
                                        <p:tgtEl>
                                          <p:spTgt spid="2">
                                            <p:graphicEl>
                                              <a:dgm id="{F974294B-6C1F-452D-8D1A-62ECA889FCDF}"/>
                                            </p:graphicEl>
                                          </p:spTgt>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
                                            <p:graphicEl>
                                              <a:dgm id="{3D33DFB1-00C2-4AC1-8463-1CBDD62D50DA}"/>
                                            </p:graphicEl>
                                          </p:spTgt>
                                        </p:tgtEl>
                                        <p:attrNameLst>
                                          <p:attrName>style.visibility</p:attrName>
                                        </p:attrNameLst>
                                      </p:cBhvr>
                                      <p:to>
                                        <p:strVal val="visible"/>
                                      </p:to>
                                    </p:set>
                                    <p:animEffect transition="in" filter="fade">
                                      <p:cBhvr>
                                        <p:cTn id="91" dur="1000"/>
                                        <p:tgtEl>
                                          <p:spTgt spid="2">
                                            <p:graphicEl>
                                              <a:dgm id="{3D33DFB1-00C2-4AC1-8463-1CBDD62D50DA}"/>
                                            </p:graphicEl>
                                          </p:spTgt>
                                        </p:tgtEl>
                                      </p:cBhvr>
                                    </p:animEffect>
                                    <p:anim calcmode="lin" valueType="num">
                                      <p:cBhvr>
                                        <p:cTn id="92" dur="1000" fill="hold"/>
                                        <p:tgtEl>
                                          <p:spTgt spid="2">
                                            <p:graphicEl>
                                              <a:dgm id="{3D33DFB1-00C2-4AC1-8463-1CBDD62D50DA}"/>
                                            </p:graphicEl>
                                          </p:spTgt>
                                        </p:tgtEl>
                                        <p:attrNameLst>
                                          <p:attrName>ppt_x</p:attrName>
                                        </p:attrNameLst>
                                      </p:cBhvr>
                                      <p:tavLst>
                                        <p:tav tm="0">
                                          <p:val>
                                            <p:strVal val="#ppt_x"/>
                                          </p:val>
                                        </p:tav>
                                        <p:tav tm="100000">
                                          <p:val>
                                            <p:strVal val="#ppt_x"/>
                                          </p:val>
                                        </p:tav>
                                      </p:tavLst>
                                    </p:anim>
                                    <p:anim calcmode="lin" valueType="num">
                                      <p:cBhvr>
                                        <p:cTn id="93" dur="1000" fill="hold"/>
                                        <p:tgtEl>
                                          <p:spTgt spid="2">
                                            <p:graphicEl>
                                              <a:dgm id="{3D33DFB1-00C2-4AC1-8463-1CBDD62D50DA}"/>
                                            </p:graphic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
                                        </p:tgtEl>
                                        <p:attrNameLst>
                                          <p:attrName>style.visibility</p:attrName>
                                        </p:attrNameLst>
                                      </p:cBhvr>
                                      <p:to>
                                        <p:strVal val="visible"/>
                                      </p:to>
                                    </p:set>
                                    <p:animEffect transition="in" filter="fade">
                                      <p:cBhvr>
                                        <p:cTn id="98" dur="1000"/>
                                        <p:tgtEl>
                                          <p:spTgt spid="3"/>
                                        </p:tgtEl>
                                      </p:cBhvr>
                                    </p:animEffect>
                                    <p:anim calcmode="lin" valueType="num">
                                      <p:cBhvr>
                                        <p:cTn id="99" dur="1000" fill="hold"/>
                                        <p:tgtEl>
                                          <p:spTgt spid="3"/>
                                        </p:tgtEl>
                                        <p:attrNameLst>
                                          <p:attrName>ppt_x</p:attrName>
                                        </p:attrNameLst>
                                      </p:cBhvr>
                                      <p:tavLst>
                                        <p:tav tm="0">
                                          <p:val>
                                            <p:strVal val="#ppt_x"/>
                                          </p:val>
                                        </p:tav>
                                        <p:tav tm="100000">
                                          <p:val>
                                            <p:strVal val="#ppt_x"/>
                                          </p:val>
                                        </p:tav>
                                      </p:tavLst>
                                    </p:anim>
                                    <p:anim calcmode="lin" valueType="num">
                                      <p:cBhvr>
                                        <p:cTn id="10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46D31E3B-2A19-460B-A52C-50EACD53B1A4}"/>
              </a:ext>
            </a:extLst>
          </p:cNvPr>
          <p:cNvSpPr txBox="1"/>
          <p:nvPr/>
        </p:nvSpPr>
        <p:spPr>
          <a:xfrm>
            <a:off x="3495675" y="0"/>
            <a:ext cx="6096000" cy="369332"/>
          </a:xfrm>
          <a:prstGeom prst="rect">
            <a:avLst/>
          </a:prstGeom>
          <a:noFill/>
        </p:spPr>
        <p:txBody>
          <a:bodyPr wrap="square">
            <a:spAutoFit/>
          </a:bodyPr>
          <a:lstStyle/>
          <a:p>
            <a:r>
              <a:rPr lang="tr-TR" dirty="0"/>
              <a:t>https://www.youtube.com/watch?v=JXMmakow2FU</a:t>
            </a:r>
          </a:p>
        </p:txBody>
      </p:sp>
      <p:pic>
        <p:nvPicPr>
          <p:cNvPr id="2" name="Çevrimiçi Medya 1" title="Takva nedir, takva sahibi mü’min nasıl olunur?">
            <a:hlinkClick r:id="" action="ppaction://media"/>
            <a:extLst>
              <a:ext uri="{FF2B5EF4-FFF2-40B4-BE49-F238E27FC236}">
                <a16:creationId xmlns:a16="http://schemas.microsoft.com/office/drawing/2014/main" id="{72DC3289-FC3D-4D51-B6B2-F65DDB3F864B}"/>
              </a:ext>
            </a:extLst>
          </p:cNvPr>
          <p:cNvPicPr>
            <a:picLocks noRot="1" noChangeAspect="1"/>
          </p:cNvPicPr>
          <p:nvPr>
            <a:videoFile r:link="rId1"/>
          </p:nvPr>
        </p:nvPicPr>
        <p:blipFill>
          <a:blip r:embed="rId3"/>
          <a:stretch>
            <a:fillRect/>
          </a:stretch>
        </p:blipFill>
        <p:spPr>
          <a:xfrm>
            <a:off x="420336" y="444500"/>
            <a:ext cx="11351327" cy="6413500"/>
          </a:xfrm>
          <a:prstGeom prst="rect">
            <a:avLst/>
          </a:prstGeom>
        </p:spPr>
      </p:pic>
    </p:spTree>
    <p:extLst>
      <p:ext uri="{BB962C8B-B14F-4D97-AF65-F5344CB8AC3E}">
        <p14:creationId xmlns:p14="http://schemas.microsoft.com/office/powerpoint/2010/main" val="137573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7C9814C2-2E9C-4F82-B993-C15468B01688}"/>
              </a:ext>
            </a:extLst>
          </p:cNvPr>
          <p:cNvSpPr/>
          <p:nvPr/>
        </p:nvSpPr>
        <p:spPr>
          <a:xfrm>
            <a:off x="92110" y="91440"/>
            <a:ext cx="12007780" cy="894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Takva sahibi mümin, Allah’tan korkar…</a:t>
            </a:r>
          </a:p>
        </p:txBody>
      </p:sp>
      <p:sp>
        <p:nvSpPr>
          <p:cNvPr id="3" name="Dikdörtgen: Köşeleri Yuvarlatılmış 2">
            <a:extLst>
              <a:ext uri="{FF2B5EF4-FFF2-40B4-BE49-F238E27FC236}">
                <a16:creationId xmlns:a16="http://schemas.microsoft.com/office/drawing/2014/main" id="{EE41BEF7-048C-4A9C-BEBA-B56BB22A3238}"/>
              </a:ext>
            </a:extLst>
          </p:cNvPr>
          <p:cNvSpPr/>
          <p:nvPr/>
        </p:nvSpPr>
        <p:spPr>
          <a:xfrm>
            <a:off x="80388" y="1747520"/>
            <a:ext cx="5883532" cy="457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Ancak bu korku, içinde sevgi ve saygı da barındıran bir korkudur. İnsan sevdiği bir varlığı, kişiyi üzmekten, gücendirmekten, kızdırmaktan, kaybetmekten nasıl korkarsa takva sahibi bir mümin de Allah’tan (</a:t>
            </a:r>
            <a:r>
              <a:rPr lang="tr-TR" sz="3200" dirty="0" err="1"/>
              <a:t>c.c</a:t>
            </a:r>
            <a:r>
              <a:rPr lang="tr-TR" sz="3200" dirty="0"/>
              <a:t>.) bu şekilde korkar. </a:t>
            </a:r>
          </a:p>
        </p:txBody>
      </p:sp>
      <p:pic>
        <p:nvPicPr>
          <p:cNvPr id="4" name="Resim 3">
            <a:extLst>
              <a:ext uri="{FF2B5EF4-FFF2-40B4-BE49-F238E27FC236}">
                <a16:creationId xmlns:a16="http://schemas.microsoft.com/office/drawing/2014/main" id="{3F0A5090-B77E-4CEA-B5AA-30D7600025EE}"/>
              </a:ext>
            </a:extLst>
          </p:cNvPr>
          <p:cNvPicPr>
            <a:picLocks noChangeAspect="1"/>
          </p:cNvPicPr>
          <p:nvPr/>
        </p:nvPicPr>
        <p:blipFill>
          <a:blip r:embed="rId3"/>
          <a:stretch>
            <a:fillRect/>
          </a:stretch>
        </p:blipFill>
        <p:spPr>
          <a:xfrm>
            <a:off x="6003890" y="1747520"/>
            <a:ext cx="6096000" cy="4572000"/>
          </a:xfrm>
          <a:prstGeom prst="rect">
            <a:avLst/>
          </a:prstGeom>
        </p:spPr>
      </p:pic>
    </p:spTree>
    <p:extLst>
      <p:ext uri="{BB962C8B-B14F-4D97-AF65-F5344CB8AC3E}">
        <p14:creationId xmlns:p14="http://schemas.microsoft.com/office/powerpoint/2010/main" val="205706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Kar Payı">
  <a:themeElements>
    <a:clrScheme name="Kar Payı">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Kar Payı">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r Pay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9113</TotalTime>
  <Words>654</Words>
  <Application>Microsoft Office PowerPoint</Application>
  <PresentationFormat>Geniş ekran</PresentationFormat>
  <Paragraphs>59</Paragraphs>
  <Slides>31</Slides>
  <Notes>4</Notes>
  <HiddenSlides>0</HiddenSlides>
  <MMClips>3</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31</vt:i4>
      </vt:variant>
    </vt:vector>
  </HeadingPairs>
  <TitlesOfParts>
    <vt:vector size="37" baseType="lpstr">
      <vt:lpstr>Calibri</vt:lpstr>
      <vt:lpstr>Gill Sans MT</vt:lpstr>
      <vt:lpstr>Shaikh Hamdullah Mushaf</vt:lpstr>
      <vt:lpstr>Wingdings</vt:lpstr>
      <vt:lpstr>Wingdings 2</vt:lpstr>
      <vt:lpstr>Kar Payı</vt:lpstr>
      <vt:lpstr>PowerPoint Sunusu</vt:lpstr>
      <vt:lpstr>Allah'ın Emir ve Yasaklarına Riayet; Takva</vt:lpstr>
      <vt:lpstr>Neler öğreneceğiz?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ALLAH İNANCI VE İNSAN</dc:title>
  <dc:creator>Nurullah Yalçın</dc:creator>
  <cp:lastModifiedBy>Nurullah Yalçın</cp:lastModifiedBy>
  <cp:revision>586</cp:revision>
  <dcterms:created xsi:type="dcterms:W3CDTF">2019-07-15T06:01:13Z</dcterms:created>
  <dcterms:modified xsi:type="dcterms:W3CDTF">2021-09-30T14:43:09Z</dcterms:modified>
</cp:coreProperties>
</file>