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8" r:id="rId2"/>
    <p:sldId id="315" r:id="rId3"/>
    <p:sldId id="764" r:id="rId4"/>
    <p:sldId id="797" r:id="rId5"/>
    <p:sldId id="815" r:id="rId6"/>
    <p:sldId id="814" r:id="rId7"/>
    <p:sldId id="816" r:id="rId8"/>
    <p:sldId id="817" r:id="rId9"/>
    <p:sldId id="818" r:id="rId10"/>
    <p:sldId id="26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rullah Yalçın" initials="NY" lastIdx="4" clrIdx="0">
    <p:extLst>
      <p:ext uri="{19B8F6BF-5375-455C-9EA6-DF929625EA0E}">
        <p15:presenceInfo xmlns:p15="http://schemas.microsoft.com/office/powerpoint/2012/main" userId="aff33922cbf709c4" providerId="Windows Live"/>
      </p:ext>
    </p:extLst>
  </p:cmAuthor>
  <p:cmAuthor id="2" name="DELL" initials="D" lastIdx="1" clrIdx="1">
    <p:extLst>
      <p:ext uri="{19B8F6BF-5375-455C-9EA6-DF929625EA0E}">
        <p15:presenceInfo xmlns:p15="http://schemas.microsoft.com/office/powerpoint/2012/main" userId="DE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F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2260" autoAdjust="0"/>
  </p:normalViewPr>
  <p:slideViewPr>
    <p:cSldViewPr snapToGrid="0">
      <p:cViewPr varScale="1">
        <p:scale>
          <a:sx n="79" d="100"/>
          <a:sy n="79" d="100"/>
        </p:scale>
        <p:origin x="96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CF3E8A-C970-40FA-9A49-238C45007E4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640F9D6-5717-4F56-8A91-78F1D8E6571C}">
      <dgm:prSet phldrT="[Metin]"/>
      <dgm:spPr/>
      <dgm:t>
        <a:bodyPr/>
        <a:lstStyle/>
        <a:p>
          <a:r>
            <a:rPr lang="tr-TR" dirty="0" err="1"/>
            <a:t>Kehf</a:t>
          </a:r>
          <a:r>
            <a:rPr lang="tr-TR" dirty="0"/>
            <a:t> Suresi</a:t>
          </a:r>
        </a:p>
      </dgm:t>
    </dgm:pt>
    <dgm:pt modelId="{17D7B554-26CF-4939-8D59-9E62FCF85487}" type="parTrans" cxnId="{ABB21D95-450A-4D93-88B7-59139771982B}">
      <dgm:prSet/>
      <dgm:spPr/>
      <dgm:t>
        <a:bodyPr/>
        <a:lstStyle/>
        <a:p>
          <a:endParaRPr lang="tr-TR"/>
        </a:p>
      </dgm:t>
    </dgm:pt>
    <dgm:pt modelId="{6F4B2C00-12C2-40F7-A898-A1DD5B3554C8}" type="sibTrans" cxnId="{ABB21D95-450A-4D93-88B7-59139771982B}">
      <dgm:prSet/>
      <dgm:spPr/>
      <dgm:t>
        <a:bodyPr/>
        <a:lstStyle/>
        <a:p>
          <a:endParaRPr lang="tr-TR"/>
        </a:p>
      </dgm:t>
    </dgm:pt>
    <dgm:pt modelId="{6DD432BC-171B-4A7B-BAAA-6B70766A977E}">
      <dgm:prSet phldrT="[Metin]"/>
      <dgm:spPr/>
      <dgm:t>
        <a:bodyPr/>
        <a:lstStyle/>
        <a:p>
          <a:r>
            <a:rPr lang="tr-TR" dirty="0"/>
            <a:t>Mekke döneminde inmiştir</a:t>
          </a:r>
        </a:p>
      </dgm:t>
    </dgm:pt>
    <dgm:pt modelId="{FC8EBD0E-A46A-4C4F-8A42-F19E1036898C}" type="parTrans" cxnId="{D84BF573-2C89-4CE7-B98D-68A4B21CF895}">
      <dgm:prSet/>
      <dgm:spPr/>
      <dgm:t>
        <a:bodyPr/>
        <a:lstStyle/>
        <a:p>
          <a:endParaRPr lang="tr-TR"/>
        </a:p>
      </dgm:t>
    </dgm:pt>
    <dgm:pt modelId="{A7C5AA35-B59B-4523-AAB5-B79695369C5A}" type="sibTrans" cxnId="{D84BF573-2C89-4CE7-B98D-68A4B21CF895}">
      <dgm:prSet/>
      <dgm:spPr/>
      <dgm:t>
        <a:bodyPr/>
        <a:lstStyle/>
        <a:p>
          <a:endParaRPr lang="tr-TR"/>
        </a:p>
      </dgm:t>
    </dgm:pt>
    <dgm:pt modelId="{F3F8CF42-307D-465A-BEF7-4716C653D66E}">
      <dgm:prSet phldrT="[Metin]"/>
      <dgm:spPr/>
      <dgm:t>
        <a:bodyPr/>
        <a:lstStyle/>
        <a:p>
          <a:r>
            <a:rPr lang="tr-TR" dirty="0"/>
            <a:t>110 </a:t>
          </a:r>
          <a:r>
            <a:rPr lang="tr-TR" dirty="0" err="1"/>
            <a:t>âyettir</a:t>
          </a:r>
          <a:endParaRPr lang="tr-TR" dirty="0"/>
        </a:p>
      </dgm:t>
    </dgm:pt>
    <dgm:pt modelId="{A534E7CC-1EFC-4802-92E7-9BC0CFCC4227}" type="parTrans" cxnId="{56342211-2526-42FD-8EED-2FD624F36F98}">
      <dgm:prSet/>
      <dgm:spPr/>
      <dgm:t>
        <a:bodyPr/>
        <a:lstStyle/>
        <a:p>
          <a:endParaRPr lang="tr-TR"/>
        </a:p>
      </dgm:t>
    </dgm:pt>
    <dgm:pt modelId="{84BBC87F-8C8B-4E48-9FF6-8C77000661F9}" type="sibTrans" cxnId="{56342211-2526-42FD-8EED-2FD624F36F98}">
      <dgm:prSet/>
      <dgm:spPr/>
      <dgm:t>
        <a:bodyPr/>
        <a:lstStyle/>
        <a:p>
          <a:endParaRPr lang="tr-TR"/>
        </a:p>
      </dgm:t>
    </dgm:pt>
    <dgm:pt modelId="{8ABB7C50-3F5E-42CF-936D-1189B1A1BEA4}">
      <dgm:prSet phldrT="[Metin]"/>
      <dgm:spPr/>
      <dgm:t>
        <a:bodyPr/>
        <a:lstStyle/>
        <a:p>
          <a:r>
            <a:rPr lang="tr-TR" dirty="0"/>
            <a:t>Adını 9. ayette geçen </a:t>
          </a:r>
          <a:r>
            <a:rPr lang="tr-TR" dirty="0" err="1"/>
            <a:t>Kehf</a:t>
          </a:r>
          <a:r>
            <a:rPr lang="tr-TR" dirty="0"/>
            <a:t>/Mağara isminden almıştır</a:t>
          </a:r>
        </a:p>
      </dgm:t>
    </dgm:pt>
    <dgm:pt modelId="{FD0C22D5-FD60-43DB-8228-99EAC808B001}" type="parTrans" cxnId="{5AEAF744-40F1-40E9-A318-D03086A62C10}">
      <dgm:prSet/>
      <dgm:spPr/>
      <dgm:t>
        <a:bodyPr/>
        <a:lstStyle/>
        <a:p>
          <a:endParaRPr lang="tr-TR"/>
        </a:p>
      </dgm:t>
    </dgm:pt>
    <dgm:pt modelId="{E864B9AD-B36E-44F2-BE88-2695D560AA0B}" type="sibTrans" cxnId="{5AEAF744-40F1-40E9-A318-D03086A62C10}">
      <dgm:prSet/>
      <dgm:spPr/>
      <dgm:t>
        <a:bodyPr/>
        <a:lstStyle/>
        <a:p>
          <a:endParaRPr lang="tr-TR"/>
        </a:p>
      </dgm:t>
    </dgm:pt>
    <dgm:pt modelId="{AF396AA1-B92C-48DE-8F25-7D48BA26337B}" type="pres">
      <dgm:prSet presAssocID="{8BCF3E8A-C970-40FA-9A49-238C45007E4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7ED945F-CE4F-494A-B0CB-B37F63568B61}" type="pres">
      <dgm:prSet presAssocID="{E640F9D6-5717-4F56-8A91-78F1D8E6571C}" presName="centerShape" presStyleLbl="node0" presStyleIdx="0" presStyleCnt="1"/>
      <dgm:spPr/>
    </dgm:pt>
    <dgm:pt modelId="{559640EF-5255-45D8-B90A-FBBC51E2E63D}" type="pres">
      <dgm:prSet presAssocID="{FC8EBD0E-A46A-4C4F-8A42-F19E1036898C}" presName="parTrans" presStyleLbl="sibTrans2D1" presStyleIdx="0" presStyleCnt="3"/>
      <dgm:spPr/>
    </dgm:pt>
    <dgm:pt modelId="{C927C535-395F-4B30-AC8C-BBFD8C617847}" type="pres">
      <dgm:prSet presAssocID="{FC8EBD0E-A46A-4C4F-8A42-F19E1036898C}" presName="connectorText" presStyleLbl="sibTrans2D1" presStyleIdx="0" presStyleCnt="3"/>
      <dgm:spPr/>
    </dgm:pt>
    <dgm:pt modelId="{777BBC8C-BD36-45EA-8C20-625DD8ABCFF4}" type="pres">
      <dgm:prSet presAssocID="{6DD432BC-171B-4A7B-BAAA-6B70766A977E}" presName="node" presStyleLbl="node1" presStyleIdx="0" presStyleCnt="3">
        <dgm:presLayoutVars>
          <dgm:bulletEnabled val="1"/>
        </dgm:presLayoutVars>
      </dgm:prSet>
      <dgm:spPr/>
    </dgm:pt>
    <dgm:pt modelId="{D8BC2892-08CF-4D4B-AE3A-CDC6EC7DADD0}" type="pres">
      <dgm:prSet presAssocID="{A534E7CC-1EFC-4802-92E7-9BC0CFCC4227}" presName="parTrans" presStyleLbl="sibTrans2D1" presStyleIdx="1" presStyleCnt="3"/>
      <dgm:spPr/>
    </dgm:pt>
    <dgm:pt modelId="{6A523577-E742-4E1B-BE07-19B137541E4F}" type="pres">
      <dgm:prSet presAssocID="{A534E7CC-1EFC-4802-92E7-9BC0CFCC4227}" presName="connectorText" presStyleLbl="sibTrans2D1" presStyleIdx="1" presStyleCnt="3"/>
      <dgm:spPr/>
    </dgm:pt>
    <dgm:pt modelId="{8ADAE3C3-4E57-4863-AEBB-0991D0EA1311}" type="pres">
      <dgm:prSet presAssocID="{F3F8CF42-307D-465A-BEF7-4716C653D66E}" presName="node" presStyleLbl="node1" presStyleIdx="1" presStyleCnt="3">
        <dgm:presLayoutVars>
          <dgm:bulletEnabled val="1"/>
        </dgm:presLayoutVars>
      </dgm:prSet>
      <dgm:spPr/>
    </dgm:pt>
    <dgm:pt modelId="{CDC05EE9-D76C-4168-8E94-BB5330722E29}" type="pres">
      <dgm:prSet presAssocID="{FD0C22D5-FD60-43DB-8228-99EAC808B001}" presName="parTrans" presStyleLbl="sibTrans2D1" presStyleIdx="2" presStyleCnt="3"/>
      <dgm:spPr/>
    </dgm:pt>
    <dgm:pt modelId="{92EF2693-25C6-4989-9133-372F04B6C539}" type="pres">
      <dgm:prSet presAssocID="{FD0C22D5-FD60-43DB-8228-99EAC808B001}" presName="connectorText" presStyleLbl="sibTrans2D1" presStyleIdx="2" presStyleCnt="3"/>
      <dgm:spPr/>
    </dgm:pt>
    <dgm:pt modelId="{BDC953E5-C6CD-4AB7-8D95-1434D0F143C3}" type="pres">
      <dgm:prSet presAssocID="{8ABB7C50-3F5E-42CF-936D-1189B1A1BEA4}" presName="node" presStyleLbl="node1" presStyleIdx="2" presStyleCnt="3">
        <dgm:presLayoutVars>
          <dgm:bulletEnabled val="1"/>
        </dgm:presLayoutVars>
      </dgm:prSet>
      <dgm:spPr/>
    </dgm:pt>
  </dgm:ptLst>
  <dgm:cxnLst>
    <dgm:cxn modelId="{56342211-2526-42FD-8EED-2FD624F36F98}" srcId="{E640F9D6-5717-4F56-8A91-78F1D8E6571C}" destId="{F3F8CF42-307D-465A-BEF7-4716C653D66E}" srcOrd="1" destOrd="0" parTransId="{A534E7CC-1EFC-4802-92E7-9BC0CFCC4227}" sibTransId="{84BBC87F-8C8B-4E48-9FF6-8C77000661F9}"/>
    <dgm:cxn modelId="{F368202C-74A0-47B4-A11C-B8E934E5D0F0}" type="presOf" srcId="{FC8EBD0E-A46A-4C4F-8A42-F19E1036898C}" destId="{559640EF-5255-45D8-B90A-FBBC51E2E63D}" srcOrd="0" destOrd="0" presId="urn:microsoft.com/office/officeart/2005/8/layout/radial5"/>
    <dgm:cxn modelId="{F61B5532-16D6-4CF8-8429-3CCD38E4214D}" type="presOf" srcId="{FC8EBD0E-A46A-4C4F-8A42-F19E1036898C}" destId="{C927C535-395F-4B30-AC8C-BBFD8C617847}" srcOrd="1" destOrd="0" presId="urn:microsoft.com/office/officeart/2005/8/layout/radial5"/>
    <dgm:cxn modelId="{2920EB35-625A-4E75-8F9B-20E255EDDD92}" type="presOf" srcId="{FD0C22D5-FD60-43DB-8228-99EAC808B001}" destId="{92EF2693-25C6-4989-9133-372F04B6C539}" srcOrd="1" destOrd="0" presId="urn:microsoft.com/office/officeart/2005/8/layout/radial5"/>
    <dgm:cxn modelId="{744FA03D-57A9-4A78-ADCD-CACED4D8B658}" type="presOf" srcId="{F3F8CF42-307D-465A-BEF7-4716C653D66E}" destId="{8ADAE3C3-4E57-4863-AEBB-0991D0EA1311}" srcOrd="0" destOrd="0" presId="urn:microsoft.com/office/officeart/2005/8/layout/radial5"/>
    <dgm:cxn modelId="{5AEAF744-40F1-40E9-A318-D03086A62C10}" srcId="{E640F9D6-5717-4F56-8A91-78F1D8E6571C}" destId="{8ABB7C50-3F5E-42CF-936D-1189B1A1BEA4}" srcOrd="2" destOrd="0" parTransId="{FD0C22D5-FD60-43DB-8228-99EAC808B001}" sibTransId="{E864B9AD-B36E-44F2-BE88-2695D560AA0B}"/>
    <dgm:cxn modelId="{D84BF573-2C89-4CE7-B98D-68A4B21CF895}" srcId="{E640F9D6-5717-4F56-8A91-78F1D8E6571C}" destId="{6DD432BC-171B-4A7B-BAAA-6B70766A977E}" srcOrd="0" destOrd="0" parTransId="{FC8EBD0E-A46A-4C4F-8A42-F19E1036898C}" sibTransId="{A7C5AA35-B59B-4523-AAB5-B79695369C5A}"/>
    <dgm:cxn modelId="{30B21C55-0A46-46D6-87A9-77DCE48538F9}" type="presOf" srcId="{FD0C22D5-FD60-43DB-8228-99EAC808B001}" destId="{CDC05EE9-D76C-4168-8E94-BB5330722E29}" srcOrd="0" destOrd="0" presId="urn:microsoft.com/office/officeart/2005/8/layout/radial5"/>
    <dgm:cxn modelId="{5AAD427C-C622-4C2A-BB77-9537C3DDE572}" type="presOf" srcId="{E640F9D6-5717-4F56-8A91-78F1D8E6571C}" destId="{C7ED945F-CE4F-494A-B0CB-B37F63568B61}" srcOrd="0" destOrd="0" presId="urn:microsoft.com/office/officeart/2005/8/layout/radial5"/>
    <dgm:cxn modelId="{DB3EBF7F-456F-4CD8-96F4-03381933D555}" type="presOf" srcId="{A534E7CC-1EFC-4802-92E7-9BC0CFCC4227}" destId="{6A523577-E742-4E1B-BE07-19B137541E4F}" srcOrd="1" destOrd="0" presId="urn:microsoft.com/office/officeart/2005/8/layout/radial5"/>
    <dgm:cxn modelId="{ABB21D95-450A-4D93-88B7-59139771982B}" srcId="{8BCF3E8A-C970-40FA-9A49-238C45007E43}" destId="{E640F9D6-5717-4F56-8A91-78F1D8E6571C}" srcOrd="0" destOrd="0" parTransId="{17D7B554-26CF-4939-8D59-9E62FCF85487}" sibTransId="{6F4B2C00-12C2-40F7-A898-A1DD5B3554C8}"/>
    <dgm:cxn modelId="{B38F27B7-F9F3-4845-AFFC-5195614B931A}" type="presOf" srcId="{6DD432BC-171B-4A7B-BAAA-6B70766A977E}" destId="{777BBC8C-BD36-45EA-8C20-625DD8ABCFF4}" srcOrd="0" destOrd="0" presId="urn:microsoft.com/office/officeart/2005/8/layout/radial5"/>
    <dgm:cxn modelId="{D976B3C4-A509-46A8-A1B9-54F009927174}" type="presOf" srcId="{A534E7CC-1EFC-4802-92E7-9BC0CFCC4227}" destId="{D8BC2892-08CF-4D4B-AE3A-CDC6EC7DADD0}" srcOrd="0" destOrd="0" presId="urn:microsoft.com/office/officeart/2005/8/layout/radial5"/>
    <dgm:cxn modelId="{81C331F6-C61D-4951-B6DE-C94FDDC15F50}" type="presOf" srcId="{8BCF3E8A-C970-40FA-9A49-238C45007E43}" destId="{AF396AA1-B92C-48DE-8F25-7D48BA26337B}" srcOrd="0" destOrd="0" presId="urn:microsoft.com/office/officeart/2005/8/layout/radial5"/>
    <dgm:cxn modelId="{AFB380F8-E779-4CB0-BB84-1B488D36157A}" type="presOf" srcId="{8ABB7C50-3F5E-42CF-936D-1189B1A1BEA4}" destId="{BDC953E5-C6CD-4AB7-8D95-1434D0F143C3}" srcOrd="0" destOrd="0" presId="urn:microsoft.com/office/officeart/2005/8/layout/radial5"/>
    <dgm:cxn modelId="{A5FAD2AC-4C80-409D-80C8-6D65205744E3}" type="presParOf" srcId="{AF396AA1-B92C-48DE-8F25-7D48BA26337B}" destId="{C7ED945F-CE4F-494A-B0CB-B37F63568B61}" srcOrd="0" destOrd="0" presId="urn:microsoft.com/office/officeart/2005/8/layout/radial5"/>
    <dgm:cxn modelId="{2DC1E215-D329-425A-8E6E-C76E79FA83DA}" type="presParOf" srcId="{AF396AA1-B92C-48DE-8F25-7D48BA26337B}" destId="{559640EF-5255-45D8-B90A-FBBC51E2E63D}" srcOrd="1" destOrd="0" presId="urn:microsoft.com/office/officeart/2005/8/layout/radial5"/>
    <dgm:cxn modelId="{7F9B24E3-7244-4F9D-B7EE-0677A49FE5CF}" type="presParOf" srcId="{559640EF-5255-45D8-B90A-FBBC51E2E63D}" destId="{C927C535-395F-4B30-AC8C-BBFD8C617847}" srcOrd="0" destOrd="0" presId="urn:microsoft.com/office/officeart/2005/8/layout/radial5"/>
    <dgm:cxn modelId="{D3B02910-146B-4E3E-818F-864BB1E2B821}" type="presParOf" srcId="{AF396AA1-B92C-48DE-8F25-7D48BA26337B}" destId="{777BBC8C-BD36-45EA-8C20-625DD8ABCFF4}" srcOrd="2" destOrd="0" presId="urn:microsoft.com/office/officeart/2005/8/layout/radial5"/>
    <dgm:cxn modelId="{4BF1A8D8-32E9-4BE5-AA13-73F54A6ABF12}" type="presParOf" srcId="{AF396AA1-B92C-48DE-8F25-7D48BA26337B}" destId="{D8BC2892-08CF-4D4B-AE3A-CDC6EC7DADD0}" srcOrd="3" destOrd="0" presId="urn:microsoft.com/office/officeart/2005/8/layout/radial5"/>
    <dgm:cxn modelId="{DB7346CC-6835-4983-A371-BA5A4EF11F90}" type="presParOf" srcId="{D8BC2892-08CF-4D4B-AE3A-CDC6EC7DADD0}" destId="{6A523577-E742-4E1B-BE07-19B137541E4F}" srcOrd="0" destOrd="0" presId="urn:microsoft.com/office/officeart/2005/8/layout/radial5"/>
    <dgm:cxn modelId="{4DA87EFB-0ED6-486B-8B14-D8B9E55C245A}" type="presParOf" srcId="{AF396AA1-B92C-48DE-8F25-7D48BA26337B}" destId="{8ADAE3C3-4E57-4863-AEBB-0991D0EA1311}" srcOrd="4" destOrd="0" presId="urn:microsoft.com/office/officeart/2005/8/layout/radial5"/>
    <dgm:cxn modelId="{00E0A566-6F67-4D1F-AC0F-B7B95F7AE04E}" type="presParOf" srcId="{AF396AA1-B92C-48DE-8F25-7D48BA26337B}" destId="{CDC05EE9-D76C-4168-8E94-BB5330722E29}" srcOrd="5" destOrd="0" presId="urn:microsoft.com/office/officeart/2005/8/layout/radial5"/>
    <dgm:cxn modelId="{E3890F8D-3841-4D09-9403-381971D97B30}" type="presParOf" srcId="{CDC05EE9-D76C-4168-8E94-BB5330722E29}" destId="{92EF2693-25C6-4989-9133-372F04B6C539}" srcOrd="0" destOrd="0" presId="urn:microsoft.com/office/officeart/2005/8/layout/radial5"/>
    <dgm:cxn modelId="{426442D3-1E95-4BCD-9A06-F49701E65061}" type="presParOf" srcId="{AF396AA1-B92C-48DE-8F25-7D48BA26337B}" destId="{BDC953E5-C6CD-4AB7-8D95-1434D0F143C3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4EF5A0-CD02-49CC-97AF-702E6482C25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F4BBE42-6B6D-4B18-B990-19759EDABFE5}">
      <dgm:prSet phldrT="[Metin]"/>
      <dgm:spPr/>
      <dgm:t>
        <a:bodyPr/>
        <a:lstStyle/>
        <a:p>
          <a:r>
            <a:rPr lang="tr-TR" dirty="0" err="1"/>
            <a:t>Sûrede</a:t>
          </a:r>
          <a:r>
            <a:rPr lang="tr-TR" dirty="0"/>
            <a:t> temel konu olarak</a:t>
          </a:r>
        </a:p>
      </dgm:t>
    </dgm:pt>
    <dgm:pt modelId="{1959FA7C-C008-4183-8F44-FB45D57E8FC9}" type="parTrans" cxnId="{0613E405-F6F2-4F4F-B331-27C1FBFAA6B3}">
      <dgm:prSet/>
      <dgm:spPr/>
      <dgm:t>
        <a:bodyPr/>
        <a:lstStyle/>
        <a:p>
          <a:endParaRPr lang="tr-TR"/>
        </a:p>
      </dgm:t>
    </dgm:pt>
    <dgm:pt modelId="{798E1867-2D31-4BAC-89AC-4F7D19226094}" type="sibTrans" cxnId="{0613E405-F6F2-4F4F-B331-27C1FBFAA6B3}">
      <dgm:prSet/>
      <dgm:spPr/>
      <dgm:t>
        <a:bodyPr/>
        <a:lstStyle/>
        <a:p>
          <a:endParaRPr lang="tr-TR"/>
        </a:p>
      </dgm:t>
    </dgm:pt>
    <dgm:pt modelId="{65DD1968-83AB-4237-8DA4-FBF8ECCFBB01}">
      <dgm:prSet/>
      <dgm:spPr/>
      <dgm:t>
        <a:bodyPr/>
        <a:lstStyle/>
        <a:p>
          <a:r>
            <a:rPr lang="tr-TR" dirty="0"/>
            <a:t>İnançları sebebiyle öldürülmekten kurtulmak içinbir mağaraya sığınan gençlerin mucizevî hâlleri, ayrıca Hz. Mûsâ ile Zülkarneyn konu edilmektedir.</a:t>
          </a:r>
        </a:p>
      </dgm:t>
    </dgm:pt>
    <dgm:pt modelId="{DBE46FC7-3039-44A5-A8E5-D46292D32117}" type="parTrans" cxnId="{025B0343-6C42-4474-B0A4-510A85C75F3A}">
      <dgm:prSet/>
      <dgm:spPr/>
      <dgm:t>
        <a:bodyPr/>
        <a:lstStyle/>
        <a:p>
          <a:endParaRPr lang="tr-TR"/>
        </a:p>
      </dgm:t>
    </dgm:pt>
    <dgm:pt modelId="{206974E3-8D1F-4BB2-A4C1-9C3820098A1A}" type="sibTrans" cxnId="{025B0343-6C42-4474-B0A4-510A85C75F3A}">
      <dgm:prSet/>
      <dgm:spPr/>
      <dgm:t>
        <a:bodyPr/>
        <a:lstStyle/>
        <a:p>
          <a:endParaRPr lang="tr-TR"/>
        </a:p>
      </dgm:t>
    </dgm:pt>
    <dgm:pt modelId="{5CE7A770-F8AA-41CF-99DC-5F892008B012}" type="pres">
      <dgm:prSet presAssocID="{384EF5A0-CD02-49CC-97AF-702E6482C25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4CAF42F-B73F-4951-B5D6-452BC4614A48}" type="pres">
      <dgm:prSet presAssocID="{EF4BBE42-6B6D-4B18-B990-19759EDABFE5}" presName="root" presStyleCnt="0"/>
      <dgm:spPr/>
    </dgm:pt>
    <dgm:pt modelId="{7D0C4539-99E0-46CA-9F95-417CAEF081E8}" type="pres">
      <dgm:prSet presAssocID="{EF4BBE42-6B6D-4B18-B990-19759EDABFE5}" presName="rootComposite" presStyleCnt="0"/>
      <dgm:spPr/>
    </dgm:pt>
    <dgm:pt modelId="{C6402010-36C3-4E4A-A090-1FE4337D3E34}" type="pres">
      <dgm:prSet presAssocID="{EF4BBE42-6B6D-4B18-B990-19759EDABFE5}" presName="rootText" presStyleLbl="node1" presStyleIdx="0" presStyleCnt="1" custScaleX="393245"/>
      <dgm:spPr/>
    </dgm:pt>
    <dgm:pt modelId="{7ABF3441-8728-46E0-8B05-633446E4AA81}" type="pres">
      <dgm:prSet presAssocID="{EF4BBE42-6B6D-4B18-B990-19759EDABFE5}" presName="rootConnector" presStyleLbl="node1" presStyleIdx="0" presStyleCnt="1"/>
      <dgm:spPr/>
    </dgm:pt>
    <dgm:pt modelId="{B5E266AF-8DA6-4F4D-BCFA-A27646D1CB76}" type="pres">
      <dgm:prSet presAssocID="{EF4BBE42-6B6D-4B18-B990-19759EDABFE5}" presName="childShape" presStyleCnt="0"/>
      <dgm:spPr/>
    </dgm:pt>
    <dgm:pt modelId="{D0A63FF6-5214-4459-A504-19F73DADF5F7}" type="pres">
      <dgm:prSet presAssocID="{DBE46FC7-3039-44A5-A8E5-D46292D32117}" presName="Name13" presStyleLbl="parChTrans1D2" presStyleIdx="0" presStyleCnt="1"/>
      <dgm:spPr/>
    </dgm:pt>
    <dgm:pt modelId="{1786959B-0492-43E7-989C-B04CECD9F6F7}" type="pres">
      <dgm:prSet presAssocID="{65DD1968-83AB-4237-8DA4-FBF8ECCFBB01}" presName="childText" presStyleLbl="bgAcc1" presStyleIdx="0" presStyleCnt="1" custScaleX="503330" custScaleY="447000">
        <dgm:presLayoutVars>
          <dgm:bulletEnabled val="1"/>
        </dgm:presLayoutVars>
      </dgm:prSet>
      <dgm:spPr/>
    </dgm:pt>
  </dgm:ptLst>
  <dgm:cxnLst>
    <dgm:cxn modelId="{0613E405-F6F2-4F4F-B331-27C1FBFAA6B3}" srcId="{384EF5A0-CD02-49CC-97AF-702E6482C256}" destId="{EF4BBE42-6B6D-4B18-B990-19759EDABFE5}" srcOrd="0" destOrd="0" parTransId="{1959FA7C-C008-4183-8F44-FB45D57E8FC9}" sibTransId="{798E1867-2D31-4BAC-89AC-4F7D19226094}"/>
    <dgm:cxn modelId="{CF097426-6FC7-4136-8652-75EEB858958F}" type="presOf" srcId="{EF4BBE42-6B6D-4B18-B990-19759EDABFE5}" destId="{7ABF3441-8728-46E0-8B05-633446E4AA81}" srcOrd="1" destOrd="0" presId="urn:microsoft.com/office/officeart/2005/8/layout/hierarchy3"/>
    <dgm:cxn modelId="{1D13A92B-0322-4CC3-BB6B-096E2955BCBC}" type="presOf" srcId="{DBE46FC7-3039-44A5-A8E5-D46292D32117}" destId="{D0A63FF6-5214-4459-A504-19F73DADF5F7}" srcOrd="0" destOrd="0" presId="urn:microsoft.com/office/officeart/2005/8/layout/hierarchy3"/>
    <dgm:cxn modelId="{025B0343-6C42-4474-B0A4-510A85C75F3A}" srcId="{EF4BBE42-6B6D-4B18-B990-19759EDABFE5}" destId="{65DD1968-83AB-4237-8DA4-FBF8ECCFBB01}" srcOrd="0" destOrd="0" parTransId="{DBE46FC7-3039-44A5-A8E5-D46292D32117}" sibTransId="{206974E3-8D1F-4BB2-A4C1-9C3820098A1A}"/>
    <dgm:cxn modelId="{7CFCC254-DD63-4A05-B5AE-0F84275B5DA2}" type="presOf" srcId="{EF4BBE42-6B6D-4B18-B990-19759EDABFE5}" destId="{C6402010-36C3-4E4A-A090-1FE4337D3E34}" srcOrd="0" destOrd="0" presId="urn:microsoft.com/office/officeart/2005/8/layout/hierarchy3"/>
    <dgm:cxn modelId="{FED905C2-6E65-4378-9D2C-1E0062F47875}" type="presOf" srcId="{384EF5A0-CD02-49CC-97AF-702E6482C256}" destId="{5CE7A770-F8AA-41CF-99DC-5F892008B012}" srcOrd="0" destOrd="0" presId="urn:microsoft.com/office/officeart/2005/8/layout/hierarchy3"/>
    <dgm:cxn modelId="{04C942F7-38BB-46CA-8CB8-30C4CA2714AF}" type="presOf" srcId="{65DD1968-83AB-4237-8DA4-FBF8ECCFBB01}" destId="{1786959B-0492-43E7-989C-B04CECD9F6F7}" srcOrd="0" destOrd="0" presId="urn:microsoft.com/office/officeart/2005/8/layout/hierarchy3"/>
    <dgm:cxn modelId="{420AA39C-912C-484B-9BA4-183C3985B478}" type="presParOf" srcId="{5CE7A770-F8AA-41CF-99DC-5F892008B012}" destId="{C4CAF42F-B73F-4951-B5D6-452BC4614A48}" srcOrd="0" destOrd="0" presId="urn:microsoft.com/office/officeart/2005/8/layout/hierarchy3"/>
    <dgm:cxn modelId="{F7A4396B-C4D5-414C-A275-F060B172E093}" type="presParOf" srcId="{C4CAF42F-B73F-4951-B5D6-452BC4614A48}" destId="{7D0C4539-99E0-46CA-9F95-417CAEF081E8}" srcOrd="0" destOrd="0" presId="urn:microsoft.com/office/officeart/2005/8/layout/hierarchy3"/>
    <dgm:cxn modelId="{8F1DE810-F954-40AD-A1C5-8B98026B387A}" type="presParOf" srcId="{7D0C4539-99E0-46CA-9F95-417CAEF081E8}" destId="{C6402010-36C3-4E4A-A090-1FE4337D3E34}" srcOrd="0" destOrd="0" presId="urn:microsoft.com/office/officeart/2005/8/layout/hierarchy3"/>
    <dgm:cxn modelId="{13835EB3-9DEE-4D66-9E39-35C33B397B81}" type="presParOf" srcId="{7D0C4539-99E0-46CA-9F95-417CAEF081E8}" destId="{7ABF3441-8728-46E0-8B05-633446E4AA81}" srcOrd="1" destOrd="0" presId="urn:microsoft.com/office/officeart/2005/8/layout/hierarchy3"/>
    <dgm:cxn modelId="{4A9BF119-5758-4DCF-ACF7-AF9929057B55}" type="presParOf" srcId="{C4CAF42F-B73F-4951-B5D6-452BC4614A48}" destId="{B5E266AF-8DA6-4F4D-BCFA-A27646D1CB76}" srcOrd="1" destOrd="0" presId="urn:microsoft.com/office/officeart/2005/8/layout/hierarchy3"/>
    <dgm:cxn modelId="{037B38D9-B930-47FC-9A5E-489A4E72BED3}" type="presParOf" srcId="{B5E266AF-8DA6-4F4D-BCFA-A27646D1CB76}" destId="{D0A63FF6-5214-4459-A504-19F73DADF5F7}" srcOrd="0" destOrd="0" presId="urn:microsoft.com/office/officeart/2005/8/layout/hierarchy3"/>
    <dgm:cxn modelId="{842E65DB-2822-44E1-8482-2564F0B6F2CB}" type="presParOf" srcId="{B5E266AF-8DA6-4F4D-BCFA-A27646D1CB76}" destId="{1786959B-0492-43E7-989C-B04CECD9F6F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D945F-CE4F-494A-B0CB-B37F63568B61}">
      <dsp:nvSpPr>
        <dsp:cNvPr id="0" name=""/>
        <dsp:cNvSpPr/>
      </dsp:nvSpPr>
      <dsp:spPr>
        <a:xfrm>
          <a:off x="4991695" y="3098633"/>
          <a:ext cx="2208609" cy="22086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600" kern="1200" dirty="0" err="1"/>
            <a:t>Kehf</a:t>
          </a:r>
          <a:r>
            <a:rPr lang="tr-TR" sz="4600" kern="1200" dirty="0"/>
            <a:t> Suresi</a:t>
          </a:r>
        </a:p>
      </dsp:txBody>
      <dsp:txXfrm>
        <a:off x="5315138" y="3422076"/>
        <a:ext cx="1561723" cy="1561723"/>
      </dsp:txXfrm>
    </dsp:sp>
    <dsp:sp modelId="{559640EF-5255-45D8-B90A-FBBC51E2E63D}">
      <dsp:nvSpPr>
        <dsp:cNvPr id="0" name=""/>
        <dsp:cNvSpPr/>
      </dsp:nvSpPr>
      <dsp:spPr>
        <a:xfrm rot="16200000">
          <a:off x="5860906" y="2292905"/>
          <a:ext cx="470186" cy="750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200" kern="1200"/>
        </a:p>
      </dsp:txBody>
      <dsp:txXfrm>
        <a:off x="5931434" y="2513618"/>
        <a:ext cx="329130" cy="450557"/>
      </dsp:txXfrm>
    </dsp:sp>
    <dsp:sp modelId="{777BBC8C-BD36-45EA-8C20-625DD8ABCFF4}">
      <dsp:nvSpPr>
        <dsp:cNvPr id="0" name=""/>
        <dsp:cNvSpPr/>
      </dsp:nvSpPr>
      <dsp:spPr>
        <a:xfrm>
          <a:off x="4991695" y="2880"/>
          <a:ext cx="2208609" cy="22086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Mekke döneminde inmiştir</a:t>
          </a:r>
        </a:p>
      </dsp:txBody>
      <dsp:txXfrm>
        <a:off x="5315138" y="326323"/>
        <a:ext cx="1561723" cy="1561723"/>
      </dsp:txXfrm>
    </dsp:sp>
    <dsp:sp modelId="{D8BC2892-08CF-4D4B-AE3A-CDC6EC7DADD0}">
      <dsp:nvSpPr>
        <dsp:cNvPr id="0" name=""/>
        <dsp:cNvSpPr/>
      </dsp:nvSpPr>
      <dsp:spPr>
        <a:xfrm rot="1800000">
          <a:off x="7189883" y="4594759"/>
          <a:ext cx="470186" cy="750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200" kern="1200"/>
        </a:p>
      </dsp:txBody>
      <dsp:txXfrm>
        <a:off x="7199332" y="4709680"/>
        <a:ext cx="329130" cy="450557"/>
      </dsp:txXfrm>
    </dsp:sp>
    <dsp:sp modelId="{8ADAE3C3-4E57-4863-AEBB-0991D0EA1311}">
      <dsp:nvSpPr>
        <dsp:cNvPr id="0" name=""/>
        <dsp:cNvSpPr/>
      </dsp:nvSpPr>
      <dsp:spPr>
        <a:xfrm>
          <a:off x="7672696" y="4646510"/>
          <a:ext cx="2208609" cy="22086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110 </a:t>
          </a:r>
          <a:r>
            <a:rPr lang="tr-TR" sz="2200" kern="1200" dirty="0" err="1"/>
            <a:t>âyettir</a:t>
          </a:r>
          <a:endParaRPr lang="tr-TR" sz="2200" kern="1200" dirty="0"/>
        </a:p>
      </dsp:txBody>
      <dsp:txXfrm>
        <a:off x="7996139" y="4969953"/>
        <a:ext cx="1561723" cy="1561723"/>
      </dsp:txXfrm>
    </dsp:sp>
    <dsp:sp modelId="{CDC05EE9-D76C-4168-8E94-BB5330722E29}">
      <dsp:nvSpPr>
        <dsp:cNvPr id="0" name=""/>
        <dsp:cNvSpPr/>
      </dsp:nvSpPr>
      <dsp:spPr>
        <a:xfrm rot="9000000">
          <a:off x="4531930" y="4594759"/>
          <a:ext cx="470186" cy="750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200" kern="1200"/>
        </a:p>
      </dsp:txBody>
      <dsp:txXfrm rot="10800000">
        <a:off x="4663537" y="4709680"/>
        <a:ext cx="329130" cy="450557"/>
      </dsp:txXfrm>
    </dsp:sp>
    <dsp:sp modelId="{BDC953E5-C6CD-4AB7-8D95-1434D0F143C3}">
      <dsp:nvSpPr>
        <dsp:cNvPr id="0" name=""/>
        <dsp:cNvSpPr/>
      </dsp:nvSpPr>
      <dsp:spPr>
        <a:xfrm>
          <a:off x="2310693" y="4646510"/>
          <a:ext cx="2208609" cy="22086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Adını 9. ayette geçen </a:t>
          </a:r>
          <a:r>
            <a:rPr lang="tr-TR" sz="2200" kern="1200" dirty="0" err="1"/>
            <a:t>Kehf</a:t>
          </a:r>
          <a:r>
            <a:rPr lang="tr-TR" sz="2200" kern="1200" dirty="0"/>
            <a:t>/Mağara isminden almıştır</a:t>
          </a:r>
        </a:p>
      </dsp:txBody>
      <dsp:txXfrm>
        <a:off x="2634136" y="4969953"/>
        <a:ext cx="1561723" cy="15617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02010-36C3-4E4A-A090-1FE4337D3E34}">
      <dsp:nvSpPr>
        <dsp:cNvPr id="0" name=""/>
        <dsp:cNvSpPr/>
      </dsp:nvSpPr>
      <dsp:spPr>
        <a:xfrm>
          <a:off x="329550" y="2530"/>
          <a:ext cx="9422672" cy="1198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6500" kern="1200" dirty="0" err="1"/>
            <a:t>Sûrede</a:t>
          </a:r>
          <a:r>
            <a:rPr lang="tr-TR" sz="6500" kern="1200" dirty="0"/>
            <a:t> temel konu olarak</a:t>
          </a:r>
        </a:p>
      </dsp:txBody>
      <dsp:txXfrm>
        <a:off x="364640" y="37620"/>
        <a:ext cx="9352492" cy="1127886"/>
      </dsp:txXfrm>
    </dsp:sp>
    <dsp:sp modelId="{D0A63FF6-5214-4459-A504-19F73DADF5F7}">
      <dsp:nvSpPr>
        <dsp:cNvPr id="0" name=""/>
        <dsp:cNvSpPr/>
      </dsp:nvSpPr>
      <dsp:spPr>
        <a:xfrm>
          <a:off x="1271817" y="1200596"/>
          <a:ext cx="942267" cy="2977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7195"/>
              </a:lnTo>
              <a:lnTo>
                <a:pt x="942267" y="2977195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6959B-0492-43E7-989C-B04CECD9F6F7}">
      <dsp:nvSpPr>
        <dsp:cNvPr id="0" name=""/>
        <dsp:cNvSpPr/>
      </dsp:nvSpPr>
      <dsp:spPr>
        <a:xfrm>
          <a:off x="2214085" y="1500113"/>
          <a:ext cx="9648364" cy="53553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800" kern="1200" dirty="0"/>
            <a:t>İnançları sebebiyle öldürülmekten kurtulmak içinbir mağaraya sığınan gençlerin mucizevî hâlleri, ayrıca Hz. Mûsâ ile Zülkarneyn konu edilmektedir.</a:t>
          </a:r>
        </a:p>
      </dsp:txBody>
      <dsp:txXfrm>
        <a:off x="2370938" y="1656966"/>
        <a:ext cx="9334658" cy="5041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85490-303C-4848-B73A-065CB946B99C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FA7D9-4703-429B-B8BF-4F5A2B34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5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FA7D9-4703-429B-B8BF-4F5A2B34CDA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82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42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00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13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62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94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59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54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61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20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4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2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91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kwvDUksI60I?feature=oembed" TargetMode="Externa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0" y="1059903"/>
            <a:ext cx="12191999" cy="1475013"/>
          </a:xfrm>
        </p:spPr>
        <p:txBody>
          <a:bodyPr>
            <a:noAutofit/>
          </a:bodyPr>
          <a:lstStyle/>
          <a:p>
            <a:pPr algn="ctr"/>
            <a:r>
              <a:rPr lang="tr-TR" sz="8800" cap="none" dirty="0" err="1">
                <a:ln w="0"/>
                <a:solidFill>
                  <a:schemeClr val="accent1">
                    <a:lumMod val="90000"/>
                    <a:lumOff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Kehf</a:t>
            </a:r>
            <a:r>
              <a:rPr lang="tr-TR" sz="8800" cap="none" dirty="0">
                <a:ln w="0"/>
                <a:solidFill>
                  <a:schemeClr val="accent1">
                    <a:lumMod val="90000"/>
                    <a:lumOff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107-110. Ayetler</a:t>
            </a:r>
          </a:p>
        </p:txBody>
      </p:sp>
    </p:spTree>
    <p:extLst>
      <p:ext uri="{BB962C8B-B14F-4D97-AF65-F5344CB8AC3E}">
        <p14:creationId xmlns:p14="http://schemas.microsoft.com/office/powerpoint/2010/main" val="322481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5686" y="1801227"/>
            <a:ext cx="9260627" cy="32555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47311EA7-FD28-4CA2-8B8E-182588109EC6}"/>
              </a:ext>
            </a:extLst>
          </p:cNvPr>
          <p:cNvSpPr txBox="1"/>
          <p:nvPr/>
        </p:nvSpPr>
        <p:spPr>
          <a:xfrm>
            <a:off x="5255287" y="5530270"/>
            <a:ext cx="6764216" cy="1200329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02.10.2021</a:t>
            </a:r>
          </a:p>
          <a:p>
            <a:pPr algn="ctr"/>
            <a:r>
              <a:rPr lang="tr-TR" sz="2400" b="1" dirty="0"/>
              <a:t>Tekirdağ/Çerkezköy</a:t>
            </a:r>
          </a:p>
          <a:p>
            <a:pPr algn="ctr"/>
            <a:r>
              <a:rPr lang="tr-TR" sz="2400" b="1" dirty="0" err="1"/>
              <a:t>Covid</a:t>
            </a:r>
            <a:r>
              <a:rPr lang="tr-TR" sz="2400" b="1" dirty="0"/>
              <a:t> olduğumuz günler/Karantinanın 7. günü</a:t>
            </a:r>
          </a:p>
        </p:txBody>
      </p:sp>
    </p:spTree>
    <p:extLst>
      <p:ext uri="{BB962C8B-B14F-4D97-AF65-F5344CB8AC3E}">
        <p14:creationId xmlns:p14="http://schemas.microsoft.com/office/powerpoint/2010/main" val="41995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Neler öğreneceğiz?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1193" y="2477541"/>
            <a:ext cx="11029615" cy="3678303"/>
          </a:xfrm>
        </p:spPr>
        <p:txBody>
          <a:bodyPr>
            <a:normAutofit/>
          </a:bodyPr>
          <a:lstStyle/>
          <a:p>
            <a:r>
              <a:rPr lang="tr-TR" sz="60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Kehf</a:t>
            </a:r>
            <a:r>
              <a:rPr lang="tr-TR" sz="60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suresi 107-110. ayetlerde verilen mesajları değerlendirir.</a:t>
            </a:r>
          </a:p>
        </p:txBody>
      </p:sp>
    </p:spTree>
    <p:extLst>
      <p:ext uri="{BB962C8B-B14F-4D97-AF65-F5344CB8AC3E}">
        <p14:creationId xmlns:p14="http://schemas.microsoft.com/office/powerpoint/2010/main" val="404400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id="{7BE242D6-34FF-417F-9DD9-3486C25B65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776493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13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7ED945F-CE4F-494A-B0CB-B37F63568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C7ED945F-CE4F-494A-B0CB-B37F63568B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dgm id="{C7ED945F-CE4F-494A-B0CB-B37F63568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C7ED945F-CE4F-494A-B0CB-B37F63568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59640EF-5255-45D8-B90A-FBBC51E2E6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dgm id="{559640EF-5255-45D8-B90A-FBBC51E2E6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559640EF-5255-45D8-B90A-FBBC51E2E6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dgm id="{559640EF-5255-45D8-B90A-FBBC51E2E6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77BBC8C-BD36-45EA-8C20-625DD8ABC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dgm id="{777BBC8C-BD36-45EA-8C20-625DD8ABC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graphicEl>
                                              <a:dgm id="{777BBC8C-BD36-45EA-8C20-625DD8ABC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graphicEl>
                                              <a:dgm id="{777BBC8C-BD36-45EA-8C20-625DD8ABC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8BC2892-08CF-4D4B-AE3A-CDC6EC7DA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graphicEl>
                                              <a:dgm id="{D8BC2892-08CF-4D4B-AE3A-CDC6EC7DAD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graphicEl>
                                              <a:dgm id="{D8BC2892-08CF-4D4B-AE3A-CDC6EC7DA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graphicEl>
                                              <a:dgm id="{D8BC2892-08CF-4D4B-AE3A-CDC6EC7DA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DAE3C3-4E57-4863-AEBB-0991D0EA1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graphicEl>
                                              <a:dgm id="{8ADAE3C3-4E57-4863-AEBB-0991D0EA13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graphicEl>
                                              <a:dgm id="{8ADAE3C3-4E57-4863-AEBB-0991D0EA1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graphicEl>
                                              <a:dgm id="{8ADAE3C3-4E57-4863-AEBB-0991D0EA1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DC05EE9-D76C-4168-8E94-BB5330722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graphicEl>
                                              <a:dgm id="{CDC05EE9-D76C-4168-8E94-BB5330722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graphicEl>
                                              <a:dgm id="{CDC05EE9-D76C-4168-8E94-BB5330722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graphicEl>
                                              <a:dgm id="{CDC05EE9-D76C-4168-8E94-BB5330722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DC953E5-C6CD-4AB7-8D95-1434D0F14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graphicEl>
                                              <a:dgm id="{BDC953E5-C6CD-4AB7-8D95-1434D0F143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graphicEl>
                                              <a:dgm id="{BDC953E5-C6CD-4AB7-8D95-1434D0F14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graphicEl>
                                              <a:dgm id="{BDC953E5-C6CD-4AB7-8D95-1434D0F14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id="{F62C95A5-58A5-4424-B9B5-9CD29E4AB6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190997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85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402010-36C3-4E4A-A090-1FE4337D3E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C6402010-36C3-4E4A-A090-1FE4337D3E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dgm id="{C6402010-36C3-4E4A-A090-1FE4337D3E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C6402010-36C3-4E4A-A090-1FE4337D3E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0A63FF6-5214-4459-A504-19F73DADF5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dgm id="{D0A63FF6-5214-4459-A504-19F73DADF5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D0A63FF6-5214-4459-A504-19F73DADF5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dgm id="{D0A63FF6-5214-4459-A504-19F73DADF5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86959B-0492-43E7-989C-B04CECD9F6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dgm id="{1786959B-0492-43E7-989C-B04CECD9F6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graphicEl>
                                              <a:dgm id="{1786959B-0492-43E7-989C-B04CECD9F6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graphicEl>
                                              <a:dgm id="{1786959B-0492-43E7-989C-B04CECD9F6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2657DFB2-F95B-4129-9098-6039081A0899}"/>
              </a:ext>
            </a:extLst>
          </p:cNvPr>
          <p:cNvSpPr txBox="1"/>
          <p:nvPr/>
        </p:nvSpPr>
        <p:spPr>
          <a:xfrm>
            <a:off x="3387631" y="0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https://www.youtube.com/watch?v=kwvDUksI60I</a:t>
            </a:r>
          </a:p>
        </p:txBody>
      </p:sp>
      <p:sp>
        <p:nvSpPr>
          <p:cNvPr id="4" name="Yuvarlatılmış Dikdörtgen 2">
            <a:extLst>
              <a:ext uri="{FF2B5EF4-FFF2-40B4-BE49-F238E27FC236}">
                <a16:creationId xmlns:a16="http://schemas.microsoft.com/office/drawing/2014/main" id="{4359CC36-5D71-4AB4-BB11-2F2F18494EB9}"/>
              </a:ext>
            </a:extLst>
          </p:cNvPr>
          <p:cNvSpPr/>
          <p:nvPr/>
        </p:nvSpPr>
        <p:spPr>
          <a:xfrm>
            <a:off x="2160396" y="1688122"/>
            <a:ext cx="8088924" cy="1034981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err="1"/>
              <a:t>Kehf</a:t>
            </a:r>
            <a:r>
              <a:rPr lang="tr-TR" sz="3600" dirty="0"/>
              <a:t> Suresi 107-110. ayetleri dinliyoruz…</a:t>
            </a:r>
          </a:p>
        </p:txBody>
      </p:sp>
      <p:pic>
        <p:nvPicPr>
          <p:cNvPr id="2" name="Çevrimiçi Medya 1" title="Şehzadebaşı Camiinde Güzel Bir Kur'an Tilaveti - Hafız Abdulkerim İLERİ">
            <a:hlinkClick r:id="" action="ppaction://media"/>
            <a:extLst>
              <a:ext uri="{FF2B5EF4-FFF2-40B4-BE49-F238E27FC236}">
                <a16:creationId xmlns:a16="http://schemas.microsoft.com/office/drawing/2014/main" id="{31532727-6727-4097-826F-89DDBB075DF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18234" y="444019"/>
            <a:ext cx="11352179" cy="641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05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5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2718D77F-4F66-4080-8817-EAF9FED7A778}"/>
              </a:ext>
            </a:extLst>
          </p:cNvPr>
          <p:cNvSpPr txBox="1"/>
          <p:nvPr/>
        </p:nvSpPr>
        <p:spPr>
          <a:xfrm>
            <a:off x="433754" y="2251560"/>
            <a:ext cx="11324492" cy="3539430"/>
          </a:xfrm>
          <a:prstGeom prst="rect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800" dirty="0"/>
              <a:t>Şüphesiz, inanıp yararlı işler yapanlara gelince onlar için, içlerinde ebedi kalacakları Firdevs cennetleri bir konaktır. Oradan ayrılmak istemezler.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800" dirty="0"/>
              <a:t>De ki: "Rabbimin sözlerini yazmak için denizler mürekkep olsa ve bir o kadar da ilave etsek (denizlere deniz katsak); Rabbimin sözleri tükenmeden önce denizler tükenirdi.«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800" dirty="0"/>
              <a:t>De ki: "Ben de ancak sizin gibi bir insanım, (Ne var ki) bana, ‘Sizin </a:t>
            </a:r>
            <a:r>
              <a:rPr lang="tr-TR" sz="2800" dirty="0" err="1"/>
              <a:t>ilah'ınız</a:t>
            </a:r>
            <a:r>
              <a:rPr lang="tr-TR" sz="2800" dirty="0"/>
              <a:t> ancak bir tek ilâhtır" diye vahyolunuyor. Kim Rabbine kavuşmayı umuyorsa yararlı bir iş yapsın ve Rabbine ibadette kimseyi ortak koşmasın." </a:t>
            </a:r>
            <a:r>
              <a:rPr lang="tr-TR" sz="1600" dirty="0"/>
              <a:t>(</a:t>
            </a:r>
            <a:r>
              <a:rPr lang="tr-TR" sz="1600" dirty="0" err="1"/>
              <a:t>Kehf</a:t>
            </a:r>
            <a:r>
              <a:rPr lang="tr-TR" sz="1600" dirty="0"/>
              <a:t>. 107-110) </a:t>
            </a:r>
            <a:endParaRPr lang="tr-TR" sz="2800" dirty="0"/>
          </a:p>
        </p:txBody>
      </p:sp>
      <p:sp>
        <p:nvSpPr>
          <p:cNvPr id="6" name="Yuvarlatılmış Dikdörtgen 2">
            <a:extLst>
              <a:ext uri="{FF2B5EF4-FFF2-40B4-BE49-F238E27FC236}">
                <a16:creationId xmlns:a16="http://schemas.microsoft.com/office/drawing/2014/main" id="{EA64CAA4-FC30-4DAF-ADC4-22C10821F4C0}"/>
              </a:ext>
            </a:extLst>
          </p:cNvPr>
          <p:cNvSpPr/>
          <p:nvPr/>
        </p:nvSpPr>
        <p:spPr>
          <a:xfrm>
            <a:off x="2170444" y="924448"/>
            <a:ext cx="8088924" cy="1034981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err="1"/>
              <a:t>Kehf</a:t>
            </a:r>
            <a:r>
              <a:rPr lang="tr-TR" sz="3600" dirty="0"/>
              <a:t> Suresi 107-110. ayetler</a:t>
            </a:r>
          </a:p>
        </p:txBody>
      </p:sp>
    </p:spTree>
    <p:extLst>
      <p:ext uri="{BB962C8B-B14F-4D97-AF65-F5344CB8AC3E}">
        <p14:creationId xmlns:p14="http://schemas.microsoft.com/office/powerpoint/2010/main" val="43999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424DC6D3-7585-4D2F-AF6A-71F0289D1764}"/>
              </a:ext>
            </a:extLst>
          </p:cNvPr>
          <p:cNvSpPr txBox="1"/>
          <p:nvPr/>
        </p:nvSpPr>
        <p:spPr>
          <a:xfrm>
            <a:off x="287839" y="169842"/>
            <a:ext cx="11659348" cy="954107"/>
          </a:xfrm>
          <a:prstGeom prst="rect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800" dirty="0"/>
              <a:t>Şüphesiz, inanıp yararlı işler yapanlara gelince onlar için, içlerinde ebedi kalacakları Firdevs cennetleri bir konaktır. Oradan ayrılmak istemezler.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CBFE72E7-C505-465A-86F2-F27577A81D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86791" y="1250612"/>
            <a:ext cx="5760396" cy="3381679"/>
          </a:xfrm>
          <a:prstGeom prst="rect">
            <a:avLst/>
          </a:prstGeom>
        </p:spPr>
      </p:pic>
      <p:sp>
        <p:nvSpPr>
          <p:cNvPr id="4" name="Dikdörtgen: Köşeleri Yuvarlatılmış 3">
            <a:extLst>
              <a:ext uri="{FF2B5EF4-FFF2-40B4-BE49-F238E27FC236}">
                <a16:creationId xmlns:a16="http://schemas.microsoft.com/office/drawing/2014/main" id="{D1F34538-D912-4107-832E-A51DCC176547}"/>
              </a:ext>
            </a:extLst>
          </p:cNvPr>
          <p:cNvSpPr/>
          <p:nvPr/>
        </p:nvSpPr>
        <p:spPr>
          <a:xfrm>
            <a:off x="244813" y="1234130"/>
            <a:ext cx="5697415" cy="1575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Bu ayette en üstün cennet olan Firdevs’e girebilmenin şartları anlatılmaktadır.</a:t>
            </a:r>
          </a:p>
        </p:txBody>
      </p:sp>
      <p:sp>
        <p:nvSpPr>
          <p:cNvPr id="5" name="Yuvarlatılmış Dikdörtgen 2">
            <a:extLst>
              <a:ext uri="{FF2B5EF4-FFF2-40B4-BE49-F238E27FC236}">
                <a16:creationId xmlns:a16="http://schemas.microsoft.com/office/drawing/2014/main" id="{C1F0E927-8A08-4E0E-B779-80622DB33CDB}"/>
              </a:ext>
            </a:extLst>
          </p:cNvPr>
          <p:cNvSpPr/>
          <p:nvPr/>
        </p:nvSpPr>
        <p:spPr>
          <a:xfrm>
            <a:off x="287838" y="4606252"/>
            <a:ext cx="2640187" cy="835831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/>
              <a:t>İman etmek</a:t>
            </a:r>
          </a:p>
        </p:txBody>
      </p:sp>
      <p:sp>
        <p:nvSpPr>
          <p:cNvPr id="6" name="Ok: Aşağı 5">
            <a:extLst>
              <a:ext uri="{FF2B5EF4-FFF2-40B4-BE49-F238E27FC236}">
                <a16:creationId xmlns:a16="http://schemas.microsoft.com/office/drawing/2014/main" id="{6A7F91A0-4340-4E8E-B5DD-676EB8040386}"/>
              </a:ext>
            </a:extLst>
          </p:cNvPr>
          <p:cNvSpPr/>
          <p:nvPr/>
        </p:nvSpPr>
        <p:spPr>
          <a:xfrm>
            <a:off x="388181" y="2920191"/>
            <a:ext cx="5617029" cy="14183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Buna göre Firdevs cennetine girmenin şartları</a:t>
            </a:r>
          </a:p>
        </p:txBody>
      </p:sp>
      <p:sp>
        <p:nvSpPr>
          <p:cNvPr id="7" name="Yuvarlatılmış Dikdörtgen 2">
            <a:extLst>
              <a:ext uri="{FF2B5EF4-FFF2-40B4-BE49-F238E27FC236}">
                <a16:creationId xmlns:a16="http://schemas.microsoft.com/office/drawing/2014/main" id="{D0E18989-8DD3-4577-9D0B-6E7A40B82B2C}"/>
              </a:ext>
            </a:extLst>
          </p:cNvPr>
          <p:cNvSpPr/>
          <p:nvPr/>
        </p:nvSpPr>
        <p:spPr>
          <a:xfrm>
            <a:off x="3401436" y="4766249"/>
            <a:ext cx="5032445" cy="835831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/>
              <a:t>Salih amel işlemek</a:t>
            </a:r>
          </a:p>
        </p:txBody>
      </p:sp>
      <p:sp>
        <p:nvSpPr>
          <p:cNvPr id="8" name="Yuvarlatılmış Dikdörtgen 2">
            <a:extLst>
              <a:ext uri="{FF2B5EF4-FFF2-40B4-BE49-F238E27FC236}">
                <a16:creationId xmlns:a16="http://schemas.microsoft.com/office/drawing/2014/main" id="{37815E9B-6F60-4E81-A91B-2CB1DEFD329B}"/>
              </a:ext>
            </a:extLst>
          </p:cNvPr>
          <p:cNvSpPr/>
          <p:nvPr/>
        </p:nvSpPr>
        <p:spPr>
          <a:xfrm>
            <a:off x="244813" y="5852327"/>
            <a:ext cx="10426430" cy="835831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/>
              <a:t>Güzel ve faydalı işler yapmak</a:t>
            </a:r>
          </a:p>
        </p:txBody>
      </p:sp>
    </p:spTree>
    <p:extLst>
      <p:ext uri="{BB962C8B-B14F-4D97-AF65-F5344CB8AC3E}">
        <p14:creationId xmlns:p14="http://schemas.microsoft.com/office/powerpoint/2010/main" val="57702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8C69A3FE-A6FE-4769-A0DC-DF0DD9072C11}"/>
              </a:ext>
            </a:extLst>
          </p:cNvPr>
          <p:cNvSpPr txBox="1"/>
          <p:nvPr/>
        </p:nvSpPr>
        <p:spPr>
          <a:xfrm>
            <a:off x="317022" y="296300"/>
            <a:ext cx="11618816" cy="1384995"/>
          </a:xfrm>
          <a:prstGeom prst="rect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800" dirty="0"/>
              <a:t>De ki: «Rabbimin sözlerini yazmak için denizler mürekkep olsa ve bir o kadar da ilave etsek (denizlere deniz katsak); </a:t>
            </a:r>
            <a:r>
              <a:rPr lang="tr-TR" sz="2800" b="1" dirty="0"/>
              <a:t>Rabbimin sözleri </a:t>
            </a:r>
            <a:r>
              <a:rPr lang="tr-TR" sz="2800" dirty="0"/>
              <a:t>tükenmeden önce denizler tükenirdi.»</a:t>
            </a:r>
          </a:p>
        </p:txBody>
      </p:sp>
      <p:sp>
        <p:nvSpPr>
          <p:cNvPr id="3" name="Dikdörtgen: Köşeleri Yuvarlatılmış 2">
            <a:extLst>
              <a:ext uri="{FF2B5EF4-FFF2-40B4-BE49-F238E27FC236}">
                <a16:creationId xmlns:a16="http://schemas.microsoft.com/office/drawing/2014/main" id="{32C2D890-8E9C-46DD-B8BD-1EAAAF7C8C2A}"/>
              </a:ext>
            </a:extLst>
          </p:cNvPr>
          <p:cNvSpPr/>
          <p:nvPr/>
        </p:nvSpPr>
        <p:spPr>
          <a:xfrm>
            <a:off x="317022" y="2149280"/>
            <a:ext cx="5198561" cy="4240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>
                <a:solidFill>
                  <a:schemeClr val="bg1"/>
                </a:solidFill>
              </a:rPr>
              <a:t>Bu ayet, Rabbimizin ilminin ve hikmetinin sınırsız olduğunu ifade etmektedir.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94BA0CA-FCB1-4FB7-AA9E-FE1EAEFCD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280" y="2149278"/>
            <a:ext cx="6370558" cy="4240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51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5C42BC66-B1A5-46A3-9556-367606CA31EF}"/>
              </a:ext>
            </a:extLst>
          </p:cNvPr>
          <p:cNvSpPr txBox="1"/>
          <p:nvPr/>
        </p:nvSpPr>
        <p:spPr>
          <a:xfrm>
            <a:off x="262273" y="218479"/>
            <a:ext cx="11667454" cy="1384995"/>
          </a:xfrm>
          <a:prstGeom prst="rect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800" dirty="0"/>
              <a:t>De ki: "Ben de ancak sizin gibi bir insanım, (Ne var ki) bana, ‘Sizin </a:t>
            </a:r>
            <a:r>
              <a:rPr lang="tr-TR" sz="2800" dirty="0" err="1"/>
              <a:t>ilah'ınız</a:t>
            </a:r>
            <a:r>
              <a:rPr lang="tr-TR" sz="2800" dirty="0"/>
              <a:t> ancak bir tek ilâhtır" diye vahyolunuyor. Kim Rabbine kavuşmayı umuyorsa yararlı bir iş yapsın ve Rabbine ibadette kimseyi ortak koşmasın."</a:t>
            </a:r>
          </a:p>
        </p:txBody>
      </p:sp>
      <p:sp>
        <p:nvSpPr>
          <p:cNvPr id="3" name="Yuvarlatılmış Dikdörtgen 2">
            <a:extLst>
              <a:ext uri="{FF2B5EF4-FFF2-40B4-BE49-F238E27FC236}">
                <a16:creationId xmlns:a16="http://schemas.microsoft.com/office/drawing/2014/main" id="{F6A3B1BE-4FD5-4303-91A6-C9123630983D}"/>
              </a:ext>
            </a:extLst>
          </p:cNvPr>
          <p:cNvSpPr/>
          <p:nvPr/>
        </p:nvSpPr>
        <p:spPr>
          <a:xfrm>
            <a:off x="262274" y="2198078"/>
            <a:ext cx="5447862" cy="404708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/>
              <a:t>Bu ayet, Peygamber Efendimizin de bir insan olduğuna dikkat çekmektedir. Onu diğer insanlardan ayıran yönünün vahiy olduğu vurgulanmaktadır. Ayrıca Allah’a kavuşmanın da yolu gösterilmektedir.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7682440-0F41-4448-9BD7-F842A3A1C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3726" y="2198077"/>
            <a:ext cx="6096000" cy="404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8846</TotalTime>
  <Words>361</Words>
  <Application>Microsoft Office PowerPoint</Application>
  <PresentationFormat>Geniş ekran</PresentationFormat>
  <Paragraphs>29</Paragraphs>
  <Slides>10</Slides>
  <Notes>1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Calibri</vt:lpstr>
      <vt:lpstr>Gill Sans MT</vt:lpstr>
      <vt:lpstr>Wingdings</vt:lpstr>
      <vt:lpstr>Wingdings 2</vt:lpstr>
      <vt:lpstr>Kar Payı</vt:lpstr>
      <vt:lpstr>Kehf 107-110. Ayetler</vt:lpstr>
      <vt:lpstr>Neler öğreneceğiz?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ALLAH İNANCI VE İNSAN</dc:title>
  <dc:creator>Nurullah Yalçın</dc:creator>
  <cp:lastModifiedBy>Nurullah Yalçın</cp:lastModifiedBy>
  <cp:revision>584</cp:revision>
  <dcterms:created xsi:type="dcterms:W3CDTF">2019-07-15T06:01:13Z</dcterms:created>
  <dcterms:modified xsi:type="dcterms:W3CDTF">2021-10-02T14:54:07Z</dcterms:modified>
</cp:coreProperties>
</file>