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8" r:id="rId2"/>
    <p:sldId id="315" r:id="rId3"/>
    <p:sldId id="672" r:id="rId4"/>
    <p:sldId id="764" r:id="rId5"/>
    <p:sldId id="760" r:id="rId6"/>
    <p:sldId id="765" r:id="rId7"/>
    <p:sldId id="766" r:id="rId8"/>
    <p:sldId id="767" r:id="rId9"/>
    <p:sldId id="768" r:id="rId10"/>
    <p:sldId id="769" r:id="rId11"/>
    <p:sldId id="770" r:id="rId12"/>
    <p:sldId id="771" r:id="rId13"/>
    <p:sldId id="772" r:id="rId14"/>
    <p:sldId id="773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783" r:id="rId25"/>
    <p:sldId id="784" r:id="rId26"/>
    <p:sldId id="787" r:id="rId27"/>
    <p:sldId id="785" r:id="rId28"/>
    <p:sldId id="786" r:id="rId29"/>
    <p:sldId id="788" r:id="rId30"/>
    <p:sldId id="789" r:id="rId31"/>
    <p:sldId id="791" r:id="rId32"/>
    <p:sldId id="790" r:id="rId33"/>
    <p:sldId id="260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a_ocWPh_PE?feature=oembe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672852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YAHUDİLİK-1</a:t>
            </a:r>
            <a:b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Tarihçe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AC4FC0B-54A5-4167-80CB-1AE517D21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152400"/>
            <a:ext cx="121443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CA3AA7E-D805-4DE7-8718-56860EB0CB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596"/>
            <a:ext cx="12192000" cy="60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8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E354449-A33B-4CF2-8A16-2A8CB946A6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212"/>
            <a:ext cx="12192000" cy="57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2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C707BD6-97FF-4466-9EEC-D8F921E97C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504"/>
            <a:ext cx="12192000" cy="5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8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590352-3F0B-494E-AD85-01762AA4E7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52"/>
            <a:ext cx="12192000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1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DA418F5-E855-461D-986D-88A999DDB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870"/>
            <a:ext cx="12192000" cy="5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5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9A3F9D3-AB09-4482-87AF-2493C9359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2"/>
            <a:ext cx="121920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82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D4D2D3D-D315-4F2F-8BD1-D054A64AD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88" y="0"/>
            <a:ext cx="9724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4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12E2A23-5389-49DF-9061-47FAEEDA04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727"/>
            <a:ext cx="12192000" cy="55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0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184848E-EBFD-4165-948D-19D1CD1A1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4762"/>
            <a:ext cx="119538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3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Yahudiliğin doğuşunu ve gelişim sürecini özetler.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E9CE064-C40A-4C2B-B49D-7D0A795F0D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98"/>
            <a:ext cx="12192000" cy="64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2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438025-B989-4EC8-BDE2-5B8CCABF8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167"/>
            <a:ext cx="12192000" cy="54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45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0EC1521-8039-454E-A8FB-7667C9A37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821" y="3429000"/>
            <a:ext cx="2642717" cy="271054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FE32921-4673-4C52-A818-873BA64828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47067"/>
            <a:ext cx="4742821" cy="327873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CD07A78-4A6B-49B7-B18B-B77C19F9F9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01"/>
            <a:ext cx="4742821" cy="351486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1A92725-481E-4994-89C6-4A27229B26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820" y="32201"/>
            <a:ext cx="2562331" cy="327873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5E6C784-1FBF-42EF-AEF4-C36E922A35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6943411" y="32201"/>
            <a:ext cx="3044652" cy="3278731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8307863-0DD7-4180-905D-3FFAAC5B3C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9178" y="3310931"/>
            <a:ext cx="4742822" cy="35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1F8F541-2399-4739-BB67-0C035C5EF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243012"/>
            <a:ext cx="104775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37800B2-4705-49D2-863F-BE32C895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6" y="724685"/>
            <a:ext cx="11631687" cy="54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10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6711275-7DC5-43B8-A4D1-358C90776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3" y="773853"/>
            <a:ext cx="11795074" cy="53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8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C6E1DA9-3A61-4D47-B5C0-00AC2BB18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55" y="1359131"/>
            <a:ext cx="9262490" cy="41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5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6C5BDE7-A076-461D-A504-5F644622B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57" y="0"/>
            <a:ext cx="8084086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A55D032-38D9-4865-A952-3DDCA130F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90950"/>
            <a:ext cx="67056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0A26B29-3F99-46A6-8CFD-9898935F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87" y="0"/>
            <a:ext cx="6612025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4D91719-7B53-4CA8-AAA6-DA1565E955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67"/>
            <a:ext cx="12192000" cy="41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9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BA8852C-5BDD-4671-9A53-79135469D1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058"/>
            <a:ext cx="12192000" cy="46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5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3E8BD79-672A-4D3E-B45F-4D15B8285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19" y="2285999"/>
            <a:ext cx="7810500" cy="4572001"/>
          </a:xfrm>
          <a:prstGeom prst="rect">
            <a:avLst/>
          </a:prstGeom>
        </p:spPr>
      </p:pic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338295" y="25121"/>
            <a:ext cx="11515410" cy="235633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Yahudilik, yaşayan ilahi kaynaklı dinlerin en eskilerinden biri olup mensubu en az olanıdır. Bu dine Hz. Musa’ya nispetle “</a:t>
            </a:r>
            <a:r>
              <a:rPr lang="tr-TR" sz="3600" b="1" dirty="0"/>
              <a:t>Musevilik</a:t>
            </a:r>
            <a:r>
              <a:rPr lang="tr-TR" sz="3600" dirty="0"/>
              <a:t>” mensuplarına da </a:t>
            </a:r>
            <a:r>
              <a:rPr lang="tr-TR" sz="3600" b="1" dirty="0" err="1"/>
              <a:t>yahudi</a:t>
            </a:r>
            <a:r>
              <a:rPr lang="tr-TR" sz="3600" dirty="0"/>
              <a:t>, </a:t>
            </a:r>
            <a:r>
              <a:rPr lang="tr-TR" sz="3600" b="1" dirty="0" err="1"/>
              <a:t>musevi</a:t>
            </a:r>
            <a:r>
              <a:rPr lang="tr-TR" sz="3600" dirty="0"/>
              <a:t> veya </a:t>
            </a:r>
            <a:r>
              <a:rPr lang="tr-TR" sz="3600" b="1" dirty="0" err="1"/>
              <a:t>israiloğulları</a:t>
            </a:r>
            <a:r>
              <a:rPr lang="tr-TR" sz="3600" dirty="0"/>
              <a:t> denir.</a:t>
            </a:r>
          </a:p>
        </p:txBody>
      </p:sp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DA8CBC8-52EB-4085-B483-3B1ABAE85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3" y="685538"/>
            <a:ext cx="11620594" cy="54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24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1DEFD7F-2A58-489A-8296-1DF2B875EE19}"/>
              </a:ext>
            </a:extLst>
          </p:cNvPr>
          <p:cNvSpPr txBox="1"/>
          <p:nvPr/>
        </p:nvSpPr>
        <p:spPr>
          <a:xfrm>
            <a:off x="3368710" y="9166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https://www.youtube.com/watch?v=ca_ocWPh_PE</a:t>
            </a:r>
          </a:p>
        </p:txBody>
      </p:sp>
      <p:pic>
        <p:nvPicPr>
          <p:cNvPr id="4" name="Çevrimiçi Medya 3" title="İsrailli Yahudilere Sorduk: Mescid-i Aksa'yı Yıkmak İstiyor Musunuz? I Kudüs">
            <a:hlinkClick r:id="" action="ppaction://media"/>
            <a:extLst>
              <a:ext uri="{FF2B5EF4-FFF2-40B4-BE49-F238E27FC236}">
                <a16:creationId xmlns:a16="http://schemas.microsoft.com/office/drawing/2014/main" id="{8E313121-8BAB-4916-9F5C-3BA300CE44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2078" y="460996"/>
            <a:ext cx="11324492" cy="63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8102F31-D071-47D7-A695-F9FC03B7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75"/>
            <a:ext cx="12191999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1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8822454" y="5929747"/>
            <a:ext cx="3116663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15.12.2021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076E44F-70A1-4B09-9744-B91709798B99}"/>
              </a:ext>
            </a:extLst>
          </p:cNvPr>
          <p:cNvSpPr/>
          <p:nvPr/>
        </p:nvSpPr>
        <p:spPr>
          <a:xfrm>
            <a:off x="103834" y="1409282"/>
            <a:ext cx="5523244" cy="4418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Kendi içinde din mi, ırk mı yoksa millet mi olduğu pek belli değildir. Yahudilikte ırk ve din iç-içe girmiştir, bunları birbirinden ayırmak oldukça güçtür. Yahudiliğin, genelde aynı soya ve dini cemaate sahip ırk ve inanç birliği olduğu söylenebilir.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CF721C8-F41C-40BF-A31F-B9869CD8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12" y="1409282"/>
            <a:ext cx="6370655" cy="44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883AA5C-261E-4C48-8F50-A9E004AB9F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18" y="0"/>
            <a:ext cx="6812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F48DD7-84B8-4FB0-B04C-62E1C3392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7" y="85725"/>
            <a:ext cx="11414926" cy="6686550"/>
          </a:xfrm>
          <a:prstGeom prst="rect">
            <a:avLst/>
          </a:prstGeom>
        </p:spPr>
      </p:pic>
      <p:sp>
        <p:nvSpPr>
          <p:cNvPr id="5" name="Ok: Sağ 4">
            <a:extLst>
              <a:ext uri="{FF2B5EF4-FFF2-40B4-BE49-F238E27FC236}">
                <a16:creationId xmlns:a16="http://schemas.microsoft.com/office/drawing/2014/main" id="{9500B7C0-CA87-4516-8AD9-23AC760720B1}"/>
              </a:ext>
            </a:extLst>
          </p:cNvPr>
          <p:cNvSpPr/>
          <p:nvPr/>
        </p:nvSpPr>
        <p:spPr>
          <a:xfrm>
            <a:off x="7486023" y="5556738"/>
            <a:ext cx="2009669" cy="106512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işgalci</a:t>
            </a:r>
          </a:p>
        </p:txBody>
      </p:sp>
    </p:spTree>
    <p:extLst>
      <p:ext uri="{BB962C8B-B14F-4D97-AF65-F5344CB8AC3E}">
        <p14:creationId xmlns:p14="http://schemas.microsoft.com/office/powerpoint/2010/main" val="3912577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87EA816-68FD-4390-B61F-51720BBF5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00037"/>
            <a:ext cx="113919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3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0641477-B842-4F7E-9D52-CF8B0AEEA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3" y="0"/>
            <a:ext cx="10601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216E357-19F6-47F5-8AFF-CE323E10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" y="398009"/>
            <a:ext cx="12123964" cy="60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019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8966</TotalTime>
  <Words>112</Words>
  <Application>Microsoft Office PowerPoint</Application>
  <PresentationFormat>Geniş ekran</PresentationFormat>
  <Paragraphs>9</Paragraphs>
  <Slides>33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Calibri</vt:lpstr>
      <vt:lpstr>Gill Sans MT</vt:lpstr>
      <vt:lpstr>Wingdings 2</vt:lpstr>
      <vt:lpstr>Kar Payı</vt:lpstr>
      <vt:lpstr>YAHUDİLİK-1 Tarihçe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585</cp:revision>
  <dcterms:created xsi:type="dcterms:W3CDTF">2019-07-15T06:01:13Z</dcterms:created>
  <dcterms:modified xsi:type="dcterms:W3CDTF">2021-12-15T20:09:02Z</dcterms:modified>
</cp:coreProperties>
</file>