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8" r:id="rId2"/>
    <p:sldId id="315" r:id="rId3"/>
    <p:sldId id="760" r:id="rId4"/>
    <p:sldId id="762" r:id="rId5"/>
    <p:sldId id="763" r:id="rId6"/>
    <p:sldId id="764" r:id="rId7"/>
    <p:sldId id="765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773" r:id="rId16"/>
    <p:sldId id="781" r:id="rId17"/>
    <p:sldId id="774" r:id="rId18"/>
    <p:sldId id="775" r:id="rId19"/>
    <p:sldId id="780" r:id="rId20"/>
    <p:sldId id="776" r:id="rId21"/>
    <p:sldId id="777" r:id="rId22"/>
    <p:sldId id="778" r:id="rId23"/>
    <p:sldId id="779" r:id="rId24"/>
    <p:sldId id="782" r:id="rId25"/>
    <p:sldId id="26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8BC02-D5E4-47AF-BBF8-8B14E7A321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E86DEC-D923-4118-8104-52A71DD41442}">
      <dgm:prSet phldrT="[Metin]"/>
      <dgm:spPr/>
      <dgm:t>
        <a:bodyPr/>
        <a:lstStyle/>
        <a:p>
          <a:r>
            <a:rPr lang="tr-TR" dirty="0"/>
            <a:t>YAHUDİ KUTSAL KİTAPLARI</a:t>
          </a:r>
        </a:p>
      </dgm:t>
    </dgm:pt>
    <dgm:pt modelId="{4381D6E3-A7E7-49D8-9018-C83E2F44E400}" type="parTrans" cxnId="{738180DA-E158-43F1-9B8E-8C4CB0E6D557}">
      <dgm:prSet/>
      <dgm:spPr/>
      <dgm:t>
        <a:bodyPr/>
        <a:lstStyle/>
        <a:p>
          <a:endParaRPr lang="tr-TR"/>
        </a:p>
      </dgm:t>
    </dgm:pt>
    <dgm:pt modelId="{32DACBD3-3333-4F5B-84EB-ECAB42F9DD46}" type="sibTrans" cxnId="{738180DA-E158-43F1-9B8E-8C4CB0E6D557}">
      <dgm:prSet/>
      <dgm:spPr/>
      <dgm:t>
        <a:bodyPr/>
        <a:lstStyle/>
        <a:p>
          <a:endParaRPr lang="tr-TR"/>
        </a:p>
      </dgm:t>
    </dgm:pt>
    <dgm:pt modelId="{B49E32A7-7A2B-4A95-8709-AF0700EBF404}">
      <dgm:prSet phldrT="[Metin]"/>
      <dgm:spPr/>
      <dgm:t>
        <a:bodyPr/>
        <a:lstStyle/>
        <a:p>
          <a:r>
            <a:rPr lang="tr-TR" dirty="0"/>
            <a:t>TANAH (YAZILI)</a:t>
          </a:r>
        </a:p>
      </dgm:t>
    </dgm:pt>
    <dgm:pt modelId="{A6B2499B-64EC-463F-860B-A691A245A747}" type="parTrans" cxnId="{B03EB45D-980D-49FD-B644-0016C5EE1247}">
      <dgm:prSet/>
      <dgm:spPr/>
      <dgm:t>
        <a:bodyPr/>
        <a:lstStyle/>
        <a:p>
          <a:endParaRPr lang="tr-TR"/>
        </a:p>
      </dgm:t>
    </dgm:pt>
    <dgm:pt modelId="{DD32A342-49C0-40D7-A82E-4B18BE6FAC5D}" type="sibTrans" cxnId="{B03EB45D-980D-49FD-B644-0016C5EE1247}">
      <dgm:prSet/>
      <dgm:spPr/>
      <dgm:t>
        <a:bodyPr/>
        <a:lstStyle/>
        <a:p>
          <a:endParaRPr lang="tr-TR"/>
        </a:p>
      </dgm:t>
    </dgm:pt>
    <dgm:pt modelId="{D108BAEC-A210-4766-B1B3-3D1F2C5DA9D8}">
      <dgm:prSet phldrT="[Metin]"/>
      <dgm:spPr/>
      <dgm:t>
        <a:bodyPr/>
        <a:lstStyle/>
        <a:p>
          <a:r>
            <a:rPr lang="tr-TR" dirty="0"/>
            <a:t>TEVRAT (TORA)</a:t>
          </a:r>
        </a:p>
      </dgm:t>
    </dgm:pt>
    <dgm:pt modelId="{AA924C62-4B89-4B1A-8B3F-D6914D638374}" type="parTrans" cxnId="{7D1B1233-B202-4AB9-8188-1E225AD556EA}">
      <dgm:prSet/>
      <dgm:spPr/>
      <dgm:t>
        <a:bodyPr/>
        <a:lstStyle/>
        <a:p>
          <a:endParaRPr lang="tr-TR"/>
        </a:p>
      </dgm:t>
    </dgm:pt>
    <dgm:pt modelId="{2F23304B-7E9B-40A9-A046-24C1822C66C8}" type="sibTrans" cxnId="{7D1B1233-B202-4AB9-8188-1E225AD556EA}">
      <dgm:prSet/>
      <dgm:spPr/>
      <dgm:t>
        <a:bodyPr/>
        <a:lstStyle/>
        <a:p>
          <a:endParaRPr lang="tr-TR"/>
        </a:p>
      </dgm:t>
    </dgm:pt>
    <dgm:pt modelId="{E7F56C38-1791-4CA5-A82F-ACAD5E6AED10}">
      <dgm:prSet phldrT="[Metin]" custT="1"/>
      <dgm:spPr/>
      <dgm:t>
        <a:bodyPr/>
        <a:lstStyle/>
        <a:p>
          <a:r>
            <a:rPr lang="tr-TR" sz="2400" b="0" dirty="0"/>
            <a:t>NEVİİM</a:t>
          </a:r>
        </a:p>
        <a:p>
          <a:r>
            <a:rPr lang="tr-TR" sz="1050" dirty="0"/>
            <a:t>(PEYGAMBERLER)</a:t>
          </a:r>
        </a:p>
      </dgm:t>
    </dgm:pt>
    <dgm:pt modelId="{B47323F5-345B-45C1-9A4C-E7D4785E4757}" type="parTrans" cxnId="{B906933C-1636-4E64-AB63-91B346CDF39B}">
      <dgm:prSet/>
      <dgm:spPr/>
      <dgm:t>
        <a:bodyPr/>
        <a:lstStyle/>
        <a:p>
          <a:endParaRPr lang="tr-TR"/>
        </a:p>
      </dgm:t>
    </dgm:pt>
    <dgm:pt modelId="{4271C097-E742-49F8-B1D5-400255CBE986}" type="sibTrans" cxnId="{B906933C-1636-4E64-AB63-91B346CDF39B}">
      <dgm:prSet/>
      <dgm:spPr/>
      <dgm:t>
        <a:bodyPr/>
        <a:lstStyle/>
        <a:p>
          <a:endParaRPr lang="tr-TR"/>
        </a:p>
      </dgm:t>
    </dgm:pt>
    <dgm:pt modelId="{9D67B75B-BB9C-4115-BA14-F64BCD9B891E}">
      <dgm:prSet phldrT="[Metin]"/>
      <dgm:spPr/>
      <dgm:t>
        <a:bodyPr/>
        <a:lstStyle/>
        <a:p>
          <a:r>
            <a:rPr lang="tr-TR" dirty="0"/>
            <a:t>TALMUD (SÖZLÜ)</a:t>
          </a:r>
        </a:p>
      </dgm:t>
    </dgm:pt>
    <dgm:pt modelId="{21BE9EEA-1C2A-4B5D-B951-9F99AA67F8A7}" type="parTrans" cxnId="{73CE11EC-9B25-4E0B-8BED-EA9597C0B580}">
      <dgm:prSet/>
      <dgm:spPr/>
      <dgm:t>
        <a:bodyPr/>
        <a:lstStyle/>
        <a:p>
          <a:endParaRPr lang="tr-TR"/>
        </a:p>
      </dgm:t>
    </dgm:pt>
    <dgm:pt modelId="{BDD337AB-B174-4F7E-A628-406348C9D7BF}" type="sibTrans" cxnId="{73CE11EC-9B25-4E0B-8BED-EA9597C0B580}">
      <dgm:prSet/>
      <dgm:spPr/>
      <dgm:t>
        <a:bodyPr/>
        <a:lstStyle/>
        <a:p>
          <a:endParaRPr lang="tr-TR"/>
        </a:p>
      </dgm:t>
    </dgm:pt>
    <dgm:pt modelId="{589C907A-7732-416B-B9B5-A946C099F332}">
      <dgm:prSet phldrT="[Metin]"/>
      <dgm:spPr/>
      <dgm:t>
        <a:bodyPr/>
        <a:lstStyle/>
        <a:p>
          <a:r>
            <a:rPr lang="tr-TR" dirty="0"/>
            <a:t>MİŞNA</a:t>
          </a:r>
        </a:p>
      </dgm:t>
    </dgm:pt>
    <dgm:pt modelId="{179192DF-5B2C-410D-B92D-2C371D563E86}" type="parTrans" cxnId="{7C06D123-2591-4F08-A2E5-991CB16EEB24}">
      <dgm:prSet/>
      <dgm:spPr/>
      <dgm:t>
        <a:bodyPr/>
        <a:lstStyle/>
        <a:p>
          <a:endParaRPr lang="tr-TR"/>
        </a:p>
      </dgm:t>
    </dgm:pt>
    <dgm:pt modelId="{C25CB150-B7A3-4A79-A0C5-759552ACE3C0}" type="sibTrans" cxnId="{7C06D123-2591-4F08-A2E5-991CB16EEB24}">
      <dgm:prSet/>
      <dgm:spPr/>
      <dgm:t>
        <a:bodyPr/>
        <a:lstStyle/>
        <a:p>
          <a:endParaRPr lang="tr-TR"/>
        </a:p>
      </dgm:t>
    </dgm:pt>
    <dgm:pt modelId="{940D3E17-4B23-4E93-AE05-610F66107107}">
      <dgm:prSet custT="1"/>
      <dgm:spPr/>
      <dgm:t>
        <a:bodyPr/>
        <a:lstStyle/>
        <a:p>
          <a:r>
            <a:rPr lang="tr-TR" sz="2000" dirty="0"/>
            <a:t>KETUVİM</a:t>
          </a:r>
        </a:p>
        <a:p>
          <a:r>
            <a:rPr lang="tr-TR" sz="1600" dirty="0"/>
            <a:t>(KİTAPLAR)</a:t>
          </a:r>
        </a:p>
      </dgm:t>
    </dgm:pt>
    <dgm:pt modelId="{79641E84-0DE1-4638-A596-F58454B54FF7}" type="parTrans" cxnId="{687E2925-2B50-4986-9053-984591C025A2}">
      <dgm:prSet/>
      <dgm:spPr/>
      <dgm:t>
        <a:bodyPr/>
        <a:lstStyle/>
        <a:p>
          <a:endParaRPr lang="tr-TR"/>
        </a:p>
      </dgm:t>
    </dgm:pt>
    <dgm:pt modelId="{7ABDBDDE-8719-423A-A8DD-17BA7EFD38B7}" type="sibTrans" cxnId="{687E2925-2B50-4986-9053-984591C025A2}">
      <dgm:prSet/>
      <dgm:spPr/>
      <dgm:t>
        <a:bodyPr/>
        <a:lstStyle/>
        <a:p>
          <a:endParaRPr lang="tr-TR"/>
        </a:p>
      </dgm:t>
    </dgm:pt>
    <dgm:pt modelId="{A62A9971-5E03-4FA5-9C64-2A6B6312506C}">
      <dgm:prSet/>
      <dgm:spPr/>
      <dgm:t>
        <a:bodyPr/>
        <a:lstStyle/>
        <a:p>
          <a:r>
            <a:rPr lang="tr-TR" dirty="0"/>
            <a:t>TEKVİN</a:t>
          </a:r>
        </a:p>
      </dgm:t>
    </dgm:pt>
    <dgm:pt modelId="{63C7C4DE-BD1F-483E-AA9C-12BA4E11F0B6}" type="parTrans" cxnId="{EF3399E3-C35D-4A98-8AE7-DB4A02AF2B86}">
      <dgm:prSet/>
      <dgm:spPr/>
      <dgm:t>
        <a:bodyPr/>
        <a:lstStyle/>
        <a:p>
          <a:endParaRPr lang="tr-TR"/>
        </a:p>
      </dgm:t>
    </dgm:pt>
    <dgm:pt modelId="{3FE10330-865D-4E0F-AFD9-A00838DE2B34}" type="sibTrans" cxnId="{EF3399E3-C35D-4A98-8AE7-DB4A02AF2B86}">
      <dgm:prSet/>
      <dgm:spPr/>
      <dgm:t>
        <a:bodyPr/>
        <a:lstStyle/>
        <a:p>
          <a:endParaRPr lang="tr-TR"/>
        </a:p>
      </dgm:t>
    </dgm:pt>
    <dgm:pt modelId="{552A0C34-6C27-4525-AFE4-3DB15406028D}">
      <dgm:prSet/>
      <dgm:spPr/>
      <dgm:t>
        <a:bodyPr/>
        <a:lstStyle/>
        <a:p>
          <a:r>
            <a:rPr lang="tr-TR" dirty="0"/>
            <a:t>ÇIKIŞ</a:t>
          </a:r>
        </a:p>
      </dgm:t>
    </dgm:pt>
    <dgm:pt modelId="{3BB397DF-CEA1-4894-B5C0-D1FC74ECA2C9}" type="parTrans" cxnId="{0DA90111-6AF3-4E76-A130-D510E5783EBB}">
      <dgm:prSet/>
      <dgm:spPr/>
      <dgm:t>
        <a:bodyPr/>
        <a:lstStyle/>
        <a:p>
          <a:endParaRPr lang="tr-TR"/>
        </a:p>
      </dgm:t>
    </dgm:pt>
    <dgm:pt modelId="{5DDFF630-9FAB-49C4-AFCC-EBDD1B69B235}" type="sibTrans" cxnId="{0DA90111-6AF3-4E76-A130-D510E5783EBB}">
      <dgm:prSet/>
      <dgm:spPr/>
      <dgm:t>
        <a:bodyPr/>
        <a:lstStyle/>
        <a:p>
          <a:endParaRPr lang="tr-TR"/>
        </a:p>
      </dgm:t>
    </dgm:pt>
    <dgm:pt modelId="{66D6F84A-9EAD-4334-91B3-F15C04A254B4}">
      <dgm:prSet/>
      <dgm:spPr/>
      <dgm:t>
        <a:bodyPr/>
        <a:lstStyle/>
        <a:p>
          <a:r>
            <a:rPr lang="tr-TR" dirty="0"/>
            <a:t>LEVİLİLER</a:t>
          </a:r>
        </a:p>
      </dgm:t>
    </dgm:pt>
    <dgm:pt modelId="{E8E61401-2D5E-4E88-9BD2-2B0F0299BD5F}" type="parTrans" cxnId="{41C9476C-792D-472C-8D70-0214D819CF2D}">
      <dgm:prSet/>
      <dgm:spPr/>
      <dgm:t>
        <a:bodyPr/>
        <a:lstStyle/>
        <a:p>
          <a:endParaRPr lang="tr-TR"/>
        </a:p>
      </dgm:t>
    </dgm:pt>
    <dgm:pt modelId="{17013C9C-C4DB-4198-8430-EDB88106E6B9}" type="sibTrans" cxnId="{41C9476C-792D-472C-8D70-0214D819CF2D}">
      <dgm:prSet/>
      <dgm:spPr/>
      <dgm:t>
        <a:bodyPr/>
        <a:lstStyle/>
        <a:p>
          <a:endParaRPr lang="tr-TR"/>
        </a:p>
      </dgm:t>
    </dgm:pt>
    <dgm:pt modelId="{DD55B83E-F0B5-43DC-A4FC-867E885A6AA2}">
      <dgm:prSet/>
      <dgm:spPr/>
      <dgm:t>
        <a:bodyPr/>
        <a:lstStyle/>
        <a:p>
          <a:r>
            <a:rPr lang="tr-TR" dirty="0"/>
            <a:t>SAYILAR</a:t>
          </a:r>
        </a:p>
      </dgm:t>
    </dgm:pt>
    <dgm:pt modelId="{046FCDFE-A298-4505-B3ED-07BB258D6FB9}" type="parTrans" cxnId="{1A3AA60D-F0F6-4B7D-BE58-64F8D74D895A}">
      <dgm:prSet/>
      <dgm:spPr/>
      <dgm:t>
        <a:bodyPr/>
        <a:lstStyle/>
        <a:p>
          <a:endParaRPr lang="tr-TR"/>
        </a:p>
      </dgm:t>
    </dgm:pt>
    <dgm:pt modelId="{56D32A85-A0A3-4930-9AD3-C8C807231188}" type="sibTrans" cxnId="{1A3AA60D-F0F6-4B7D-BE58-64F8D74D895A}">
      <dgm:prSet/>
      <dgm:spPr/>
      <dgm:t>
        <a:bodyPr/>
        <a:lstStyle/>
        <a:p>
          <a:endParaRPr lang="tr-TR"/>
        </a:p>
      </dgm:t>
    </dgm:pt>
    <dgm:pt modelId="{A76E8884-DA7B-46AA-9195-3AAB39A36348}">
      <dgm:prSet/>
      <dgm:spPr/>
      <dgm:t>
        <a:bodyPr/>
        <a:lstStyle/>
        <a:p>
          <a:r>
            <a:rPr lang="tr-TR" dirty="0"/>
            <a:t>TESNİYE</a:t>
          </a:r>
        </a:p>
      </dgm:t>
    </dgm:pt>
    <dgm:pt modelId="{F7377E7F-FB38-48C9-B6F9-26D1D6DAB229}" type="parTrans" cxnId="{83BA12E2-760E-41A3-B7CF-6D181BCB5E00}">
      <dgm:prSet/>
      <dgm:spPr/>
      <dgm:t>
        <a:bodyPr/>
        <a:lstStyle/>
        <a:p>
          <a:endParaRPr lang="tr-TR"/>
        </a:p>
      </dgm:t>
    </dgm:pt>
    <dgm:pt modelId="{20E0CF3A-F35B-49AF-891C-23BEF227A9D8}" type="sibTrans" cxnId="{83BA12E2-760E-41A3-B7CF-6D181BCB5E00}">
      <dgm:prSet/>
      <dgm:spPr/>
      <dgm:t>
        <a:bodyPr/>
        <a:lstStyle/>
        <a:p>
          <a:endParaRPr lang="tr-TR"/>
        </a:p>
      </dgm:t>
    </dgm:pt>
    <dgm:pt modelId="{6918BB54-4E05-4C51-B694-B1F37BAA5B99}">
      <dgm:prSet/>
      <dgm:spPr/>
      <dgm:t>
        <a:bodyPr/>
        <a:lstStyle/>
        <a:p>
          <a:r>
            <a:rPr lang="tr-TR"/>
            <a:t>GEMERA</a:t>
          </a:r>
        </a:p>
      </dgm:t>
    </dgm:pt>
    <dgm:pt modelId="{DCE3B03C-93DB-4E16-9E54-B8DF016C8A70}" type="parTrans" cxnId="{1E57C400-85D2-487D-8F89-0D531BCC1044}">
      <dgm:prSet/>
      <dgm:spPr/>
      <dgm:t>
        <a:bodyPr/>
        <a:lstStyle/>
        <a:p>
          <a:endParaRPr lang="tr-TR"/>
        </a:p>
      </dgm:t>
    </dgm:pt>
    <dgm:pt modelId="{AAB214CA-20C4-4656-A703-258227B7148D}" type="sibTrans" cxnId="{1E57C400-85D2-487D-8F89-0D531BCC1044}">
      <dgm:prSet/>
      <dgm:spPr/>
      <dgm:t>
        <a:bodyPr/>
        <a:lstStyle/>
        <a:p>
          <a:endParaRPr lang="tr-TR"/>
        </a:p>
      </dgm:t>
    </dgm:pt>
    <dgm:pt modelId="{2FEF8B45-BA06-426F-A28C-F0D2F7FAFAC3}" type="pres">
      <dgm:prSet presAssocID="{2258BC02-D5E4-47AF-BBF8-8B14E7A321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CEC89D-C64C-4176-A1D3-03DDDA2ADFA9}" type="pres">
      <dgm:prSet presAssocID="{58E86DEC-D923-4118-8104-52A71DD41442}" presName="hierRoot1" presStyleCnt="0"/>
      <dgm:spPr/>
    </dgm:pt>
    <dgm:pt modelId="{E195C069-3DF9-4849-9979-72A8419C34EB}" type="pres">
      <dgm:prSet presAssocID="{58E86DEC-D923-4118-8104-52A71DD41442}" presName="composite" presStyleCnt="0"/>
      <dgm:spPr/>
    </dgm:pt>
    <dgm:pt modelId="{C902E2AC-4AC7-4BB0-BD9C-CC9AFB10A074}" type="pres">
      <dgm:prSet presAssocID="{58E86DEC-D923-4118-8104-52A71DD41442}" presName="background" presStyleLbl="node0" presStyleIdx="0" presStyleCnt="1"/>
      <dgm:spPr/>
    </dgm:pt>
    <dgm:pt modelId="{4EFD5F63-9F3C-4B50-8EEE-1FCDFE9B8C06}" type="pres">
      <dgm:prSet presAssocID="{58E86DEC-D923-4118-8104-52A71DD41442}" presName="text" presStyleLbl="fgAcc0" presStyleIdx="0" presStyleCnt="1" custScaleX="316667">
        <dgm:presLayoutVars>
          <dgm:chPref val="3"/>
        </dgm:presLayoutVars>
      </dgm:prSet>
      <dgm:spPr/>
    </dgm:pt>
    <dgm:pt modelId="{D9019DEB-C3CA-4071-9282-A5DBA5456DA7}" type="pres">
      <dgm:prSet presAssocID="{58E86DEC-D923-4118-8104-52A71DD41442}" presName="hierChild2" presStyleCnt="0"/>
      <dgm:spPr/>
    </dgm:pt>
    <dgm:pt modelId="{1D15DB87-9DED-44DA-9336-03F1877A6C69}" type="pres">
      <dgm:prSet presAssocID="{A6B2499B-64EC-463F-860B-A691A245A747}" presName="Name10" presStyleLbl="parChTrans1D2" presStyleIdx="0" presStyleCnt="2"/>
      <dgm:spPr/>
    </dgm:pt>
    <dgm:pt modelId="{9C51FA40-7298-4F43-90C9-F61CAFA5841B}" type="pres">
      <dgm:prSet presAssocID="{B49E32A7-7A2B-4A95-8709-AF0700EBF404}" presName="hierRoot2" presStyleCnt="0"/>
      <dgm:spPr/>
    </dgm:pt>
    <dgm:pt modelId="{4B1616A0-47BE-409B-A6B2-0B6FB186B51E}" type="pres">
      <dgm:prSet presAssocID="{B49E32A7-7A2B-4A95-8709-AF0700EBF404}" presName="composite2" presStyleCnt="0"/>
      <dgm:spPr/>
    </dgm:pt>
    <dgm:pt modelId="{487386A9-2BC1-4492-AC3A-6CA9B6E333A7}" type="pres">
      <dgm:prSet presAssocID="{B49E32A7-7A2B-4A95-8709-AF0700EBF404}" presName="background2" presStyleLbl="node2" presStyleIdx="0" presStyleCnt="2"/>
      <dgm:spPr/>
    </dgm:pt>
    <dgm:pt modelId="{EC7A6053-440B-410C-8CE3-402AC6440D95}" type="pres">
      <dgm:prSet presAssocID="{B49E32A7-7A2B-4A95-8709-AF0700EBF404}" presName="text2" presStyleLbl="fgAcc2" presStyleIdx="0" presStyleCnt="2">
        <dgm:presLayoutVars>
          <dgm:chPref val="3"/>
        </dgm:presLayoutVars>
      </dgm:prSet>
      <dgm:spPr/>
    </dgm:pt>
    <dgm:pt modelId="{C432C57C-20E4-477A-9D50-DEB5D77C047E}" type="pres">
      <dgm:prSet presAssocID="{B49E32A7-7A2B-4A95-8709-AF0700EBF404}" presName="hierChild3" presStyleCnt="0"/>
      <dgm:spPr/>
    </dgm:pt>
    <dgm:pt modelId="{841B273C-5159-4068-9748-1845192A5077}" type="pres">
      <dgm:prSet presAssocID="{AA924C62-4B89-4B1A-8B3F-D6914D638374}" presName="Name17" presStyleLbl="parChTrans1D3" presStyleIdx="0" presStyleCnt="4"/>
      <dgm:spPr/>
    </dgm:pt>
    <dgm:pt modelId="{982B17BE-8748-4E28-A43D-6BCE9D8BEF74}" type="pres">
      <dgm:prSet presAssocID="{D108BAEC-A210-4766-B1B3-3D1F2C5DA9D8}" presName="hierRoot3" presStyleCnt="0"/>
      <dgm:spPr/>
    </dgm:pt>
    <dgm:pt modelId="{2BC634C1-01E4-4DF2-81DC-AC6AD317F379}" type="pres">
      <dgm:prSet presAssocID="{D108BAEC-A210-4766-B1B3-3D1F2C5DA9D8}" presName="composite3" presStyleCnt="0"/>
      <dgm:spPr/>
    </dgm:pt>
    <dgm:pt modelId="{9E5FDAE4-F515-4F67-AAD9-1B4FA0D9D2BB}" type="pres">
      <dgm:prSet presAssocID="{D108BAEC-A210-4766-B1B3-3D1F2C5DA9D8}" presName="background3" presStyleLbl="node3" presStyleIdx="0" presStyleCnt="4"/>
      <dgm:spPr/>
    </dgm:pt>
    <dgm:pt modelId="{BFF7F44F-18E6-4DCD-8BD0-551E304E3FFD}" type="pres">
      <dgm:prSet presAssocID="{D108BAEC-A210-4766-B1B3-3D1F2C5DA9D8}" presName="text3" presStyleLbl="fgAcc3" presStyleIdx="0" presStyleCnt="4">
        <dgm:presLayoutVars>
          <dgm:chPref val="3"/>
        </dgm:presLayoutVars>
      </dgm:prSet>
      <dgm:spPr/>
    </dgm:pt>
    <dgm:pt modelId="{A0A045B8-34C3-4FF4-9D1C-E90D4B748314}" type="pres">
      <dgm:prSet presAssocID="{D108BAEC-A210-4766-B1B3-3D1F2C5DA9D8}" presName="hierChild4" presStyleCnt="0"/>
      <dgm:spPr/>
    </dgm:pt>
    <dgm:pt modelId="{D37CC6C6-CD8F-412B-AEFF-BB0F1DE7B9D0}" type="pres">
      <dgm:prSet presAssocID="{63C7C4DE-BD1F-483E-AA9C-12BA4E11F0B6}" presName="Name23" presStyleLbl="parChTrans1D4" presStyleIdx="0" presStyleCnt="6"/>
      <dgm:spPr/>
    </dgm:pt>
    <dgm:pt modelId="{D16861EF-9F29-472C-85DB-577535CEA4B7}" type="pres">
      <dgm:prSet presAssocID="{A62A9971-5E03-4FA5-9C64-2A6B6312506C}" presName="hierRoot4" presStyleCnt="0"/>
      <dgm:spPr/>
    </dgm:pt>
    <dgm:pt modelId="{1AA814FF-0E4E-4BA4-A17D-F755939C0954}" type="pres">
      <dgm:prSet presAssocID="{A62A9971-5E03-4FA5-9C64-2A6B6312506C}" presName="composite4" presStyleCnt="0"/>
      <dgm:spPr/>
    </dgm:pt>
    <dgm:pt modelId="{07DD5BED-C249-46BE-A443-10119C7B2193}" type="pres">
      <dgm:prSet presAssocID="{A62A9971-5E03-4FA5-9C64-2A6B6312506C}" presName="background4" presStyleLbl="node4" presStyleIdx="0" presStyleCnt="6"/>
      <dgm:spPr/>
    </dgm:pt>
    <dgm:pt modelId="{5031F7E7-6A2B-415C-9CDD-E212980CCB35}" type="pres">
      <dgm:prSet presAssocID="{A62A9971-5E03-4FA5-9C64-2A6B6312506C}" presName="text4" presStyleLbl="fgAcc4" presStyleIdx="0" presStyleCnt="6">
        <dgm:presLayoutVars>
          <dgm:chPref val="3"/>
        </dgm:presLayoutVars>
      </dgm:prSet>
      <dgm:spPr/>
    </dgm:pt>
    <dgm:pt modelId="{11F3A64B-0DCF-4337-93C0-45406C2F0BC8}" type="pres">
      <dgm:prSet presAssocID="{A62A9971-5E03-4FA5-9C64-2A6B6312506C}" presName="hierChild5" presStyleCnt="0"/>
      <dgm:spPr/>
    </dgm:pt>
    <dgm:pt modelId="{A6779102-C4B1-4FBD-8B6D-75D5A1EDA69B}" type="pres">
      <dgm:prSet presAssocID="{3BB397DF-CEA1-4894-B5C0-D1FC74ECA2C9}" presName="Name23" presStyleLbl="parChTrans1D4" presStyleIdx="1" presStyleCnt="6"/>
      <dgm:spPr/>
    </dgm:pt>
    <dgm:pt modelId="{FCCA85EC-4EA7-4627-A7F8-8CA7AD216067}" type="pres">
      <dgm:prSet presAssocID="{552A0C34-6C27-4525-AFE4-3DB15406028D}" presName="hierRoot4" presStyleCnt="0"/>
      <dgm:spPr/>
    </dgm:pt>
    <dgm:pt modelId="{EA352601-AE55-4358-9988-442799C329A5}" type="pres">
      <dgm:prSet presAssocID="{552A0C34-6C27-4525-AFE4-3DB15406028D}" presName="composite4" presStyleCnt="0"/>
      <dgm:spPr/>
    </dgm:pt>
    <dgm:pt modelId="{121F5F1A-E0FC-4B14-BDC9-E74698AE8EE2}" type="pres">
      <dgm:prSet presAssocID="{552A0C34-6C27-4525-AFE4-3DB15406028D}" presName="background4" presStyleLbl="node4" presStyleIdx="1" presStyleCnt="6"/>
      <dgm:spPr/>
    </dgm:pt>
    <dgm:pt modelId="{EA2BCB3F-6697-4D4A-897F-FB2EB2FDEB00}" type="pres">
      <dgm:prSet presAssocID="{552A0C34-6C27-4525-AFE4-3DB15406028D}" presName="text4" presStyleLbl="fgAcc4" presStyleIdx="1" presStyleCnt="6">
        <dgm:presLayoutVars>
          <dgm:chPref val="3"/>
        </dgm:presLayoutVars>
      </dgm:prSet>
      <dgm:spPr/>
    </dgm:pt>
    <dgm:pt modelId="{1ED6C394-2770-471F-B832-1CC9D7639C70}" type="pres">
      <dgm:prSet presAssocID="{552A0C34-6C27-4525-AFE4-3DB15406028D}" presName="hierChild5" presStyleCnt="0"/>
      <dgm:spPr/>
    </dgm:pt>
    <dgm:pt modelId="{00B232A5-304C-43BF-AF9B-D3C24709D519}" type="pres">
      <dgm:prSet presAssocID="{E8E61401-2D5E-4E88-9BD2-2B0F0299BD5F}" presName="Name23" presStyleLbl="parChTrans1D4" presStyleIdx="2" presStyleCnt="6"/>
      <dgm:spPr/>
    </dgm:pt>
    <dgm:pt modelId="{26DAC38D-404C-4BDB-B03A-1165C6118D34}" type="pres">
      <dgm:prSet presAssocID="{66D6F84A-9EAD-4334-91B3-F15C04A254B4}" presName="hierRoot4" presStyleCnt="0"/>
      <dgm:spPr/>
    </dgm:pt>
    <dgm:pt modelId="{A342F21C-4520-4473-8689-56BF06FC6B41}" type="pres">
      <dgm:prSet presAssocID="{66D6F84A-9EAD-4334-91B3-F15C04A254B4}" presName="composite4" presStyleCnt="0"/>
      <dgm:spPr/>
    </dgm:pt>
    <dgm:pt modelId="{80304544-AE8A-4D6E-871B-7403E2F80F88}" type="pres">
      <dgm:prSet presAssocID="{66D6F84A-9EAD-4334-91B3-F15C04A254B4}" presName="background4" presStyleLbl="node4" presStyleIdx="2" presStyleCnt="6"/>
      <dgm:spPr/>
    </dgm:pt>
    <dgm:pt modelId="{58C2EE27-62FB-46A9-85FF-00CC1AAF3A6F}" type="pres">
      <dgm:prSet presAssocID="{66D6F84A-9EAD-4334-91B3-F15C04A254B4}" presName="text4" presStyleLbl="fgAcc4" presStyleIdx="2" presStyleCnt="6">
        <dgm:presLayoutVars>
          <dgm:chPref val="3"/>
        </dgm:presLayoutVars>
      </dgm:prSet>
      <dgm:spPr/>
    </dgm:pt>
    <dgm:pt modelId="{E6938ADD-3BA9-47E0-AA01-622CB012F5B8}" type="pres">
      <dgm:prSet presAssocID="{66D6F84A-9EAD-4334-91B3-F15C04A254B4}" presName="hierChild5" presStyleCnt="0"/>
      <dgm:spPr/>
    </dgm:pt>
    <dgm:pt modelId="{399E4F79-DC2A-4512-A6A1-9A91BE9846D0}" type="pres">
      <dgm:prSet presAssocID="{046FCDFE-A298-4505-B3ED-07BB258D6FB9}" presName="Name23" presStyleLbl="parChTrans1D4" presStyleIdx="3" presStyleCnt="6"/>
      <dgm:spPr/>
    </dgm:pt>
    <dgm:pt modelId="{F8F26DA9-D7E1-4944-8F91-AA87529D98B4}" type="pres">
      <dgm:prSet presAssocID="{DD55B83E-F0B5-43DC-A4FC-867E885A6AA2}" presName="hierRoot4" presStyleCnt="0"/>
      <dgm:spPr/>
    </dgm:pt>
    <dgm:pt modelId="{8CDA341C-8487-43EF-909B-4231EEE9C034}" type="pres">
      <dgm:prSet presAssocID="{DD55B83E-F0B5-43DC-A4FC-867E885A6AA2}" presName="composite4" presStyleCnt="0"/>
      <dgm:spPr/>
    </dgm:pt>
    <dgm:pt modelId="{AB1B5CED-EDE6-42FE-9AE8-19EDCB9D8EFF}" type="pres">
      <dgm:prSet presAssocID="{DD55B83E-F0B5-43DC-A4FC-867E885A6AA2}" presName="background4" presStyleLbl="node4" presStyleIdx="3" presStyleCnt="6"/>
      <dgm:spPr/>
    </dgm:pt>
    <dgm:pt modelId="{2F44E920-A1BE-4848-9F9C-A31D47198D56}" type="pres">
      <dgm:prSet presAssocID="{DD55B83E-F0B5-43DC-A4FC-867E885A6AA2}" presName="text4" presStyleLbl="fgAcc4" presStyleIdx="3" presStyleCnt="6">
        <dgm:presLayoutVars>
          <dgm:chPref val="3"/>
        </dgm:presLayoutVars>
      </dgm:prSet>
      <dgm:spPr/>
    </dgm:pt>
    <dgm:pt modelId="{065E3B6E-DED1-4CF4-BF34-92339AF34464}" type="pres">
      <dgm:prSet presAssocID="{DD55B83E-F0B5-43DC-A4FC-867E885A6AA2}" presName="hierChild5" presStyleCnt="0"/>
      <dgm:spPr/>
    </dgm:pt>
    <dgm:pt modelId="{49933525-D18C-4E16-A00D-1F04FECA03BD}" type="pres">
      <dgm:prSet presAssocID="{F7377E7F-FB38-48C9-B6F9-26D1D6DAB229}" presName="Name23" presStyleLbl="parChTrans1D4" presStyleIdx="4" presStyleCnt="6"/>
      <dgm:spPr/>
    </dgm:pt>
    <dgm:pt modelId="{1A1759EF-718F-4003-A1CD-C69A9CC8B0CF}" type="pres">
      <dgm:prSet presAssocID="{A76E8884-DA7B-46AA-9195-3AAB39A36348}" presName="hierRoot4" presStyleCnt="0"/>
      <dgm:spPr/>
    </dgm:pt>
    <dgm:pt modelId="{FA53A270-FD55-4A37-9614-5C55864A73F7}" type="pres">
      <dgm:prSet presAssocID="{A76E8884-DA7B-46AA-9195-3AAB39A36348}" presName="composite4" presStyleCnt="0"/>
      <dgm:spPr/>
    </dgm:pt>
    <dgm:pt modelId="{125412B0-6D6D-400E-90B9-1E5FD2CC34F1}" type="pres">
      <dgm:prSet presAssocID="{A76E8884-DA7B-46AA-9195-3AAB39A36348}" presName="background4" presStyleLbl="node4" presStyleIdx="4" presStyleCnt="6"/>
      <dgm:spPr/>
    </dgm:pt>
    <dgm:pt modelId="{B0837995-4D93-4FEC-B2EF-A590606BEB39}" type="pres">
      <dgm:prSet presAssocID="{A76E8884-DA7B-46AA-9195-3AAB39A36348}" presName="text4" presStyleLbl="fgAcc4" presStyleIdx="4" presStyleCnt="6">
        <dgm:presLayoutVars>
          <dgm:chPref val="3"/>
        </dgm:presLayoutVars>
      </dgm:prSet>
      <dgm:spPr/>
    </dgm:pt>
    <dgm:pt modelId="{DBD1B456-5C0E-4874-B7F8-A1C2BB18F341}" type="pres">
      <dgm:prSet presAssocID="{A76E8884-DA7B-46AA-9195-3AAB39A36348}" presName="hierChild5" presStyleCnt="0"/>
      <dgm:spPr/>
    </dgm:pt>
    <dgm:pt modelId="{1E8D9015-809C-463E-A9DD-7736C273C63E}" type="pres">
      <dgm:prSet presAssocID="{B47323F5-345B-45C1-9A4C-E7D4785E4757}" presName="Name17" presStyleLbl="parChTrans1D3" presStyleIdx="1" presStyleCnt="4"/>
      <dgm:spPr/>
    </dgm:pt>
    <dgm:pt modelId="{39B64B3D-F286-4DBC-99AE-3DD2DEE00956}" type="pres">
      <dgm:prSet presAssocID="{E7F56C38-1791-4CA5-A82F-ACAD5E6AED10}" presName="hierRoot3" presStyleCnt="0"/>
      <dgm:spPr/>
    </dgm:pt>
    <dgm:pt modelId="{866D01C3-5878-4A04-B834-05ECB0D31CA1}" type="pres">
      <dgm:prSet presAssocID="{E7F56C38-1791-4CA5-A82F-ACAD5E6AED10}" presName="composite3" presStyleCnt="0"/>
      <dgm:spPr/>
    </dgm:pt>
    <dgm:pt modelId="{8F40E3EB-D16D-446C-8695-8F1B1876A291}" type="pres">
      <dgm:prSet presAssocID="{E7F56C38-1791-4CA5-A82F-ACAD5E6AED10}" presName="background3" presStyleLbl="node3" presStyleIdx="1" presStyleCnt="4"/>
      <dgm:spPr/>
    </dgm:pt>
    <dgm:pt modelId="{D48AD9BD-7099-4453-87E0-E788AA8DD554}" type="pres">
      <dgm:prSet presAssocID="{E7F56C38-1791-4CA5-A82F-ACAD5E6AED10}" presName="text3" presStyleLbl="fgAcc3" presStyleIdx="1" presStyleCnt="4">
        <dgm:presLayoutVars>
          <dgm:chPref val="3"/>
        </dgm:presLayoutVars>
      </dgm:prSet>
      <dgm:spPr/>
    </dgm:pt>
    <dgm:pt modelId="{B22D082C-4119-4F76-BE1F-7B0A5A1C2A36}" type="pres">
      <dgm:prSet presAssocID="{E7F56C38-1791-4CA5-A82F-ACAD5E6AED10}" presName="hierChild4" presStyleCnt="0"/>
      <dgm:spPr/>
    </dgm:pt>
    <dgm:pt modelId="{82F1E265-53AF-48E5-AB29-9ED12AE00AAC}" type="pres">
      <dgm:prSet presAssocID="{79641E84-0DE1-4638-A596-F58454B54FF7}" presName="Name17" presStyleLbl="parChTrans1D3" presStyleIdx="2" presStyleCnt="4"/>
      <dgm:spPr/>
    </dgm:pt>
    <dgm:pt modelId="{D0C2F5CC-F631-44D2-B3BE-750BEB6E1BA5}" type="pres">
      <dgm:prSet presAssocID="{940D3E17-4B23-4E93-AE05-610F66107107}" presName="hierRoot3" presStyleCnt="0"/>
      <dgm:spPr/>
    </dgm:pt>
    <dgm:pt modelId="{75CC5503-8945-4244-8726-D6E19C65A0EF}" type="pres">
      <dgm:prSet presAssocID="{940D3E17-4B23-4E93-AE05-610F66107107}" presName="composite3" presStyleCnt="0"/>
      <dgm:spPr/>
    </dgm:pt>
    <dgm:pt modelId="{D3811F49-9A19-4D62-BACE-C5CFCBCDEAE0}" type="pres">
      <dgm:prSet presAssocID="{940D3E17-4B23-4E93-AE05-610F66107107}" presName="background3" presStyleLbl="node3" presStyleIdx="2" presStyleCnt="4"/>
      <dgm:spPr/>
    </dgm:pt>
    <dgm:pt modelId="{6071FC0F-4E6C-449F-B556-9DD37ABB807B}" type="pres">
      <dgm:prSet presAssocID="{940D3E17-4B23-4E93-AE05-610F66107107}" presName="text3" presStyleLbl="fgAcc3" presStyleIdx="2" presStyleCnt="4">
        <dgm:presLayoutVars>
          <dgm:chPref val="3"/>
        </dgm:presLayoutVars>
      </dgm:prSet>
      <dgm:spPr/>
    </dgm:pt>
    <dgm:pt modelId="{2A641B4A-C47E-4E6C-A562-BCE98D40DB57}" type="pres">
      <dgm:prSet presAssocID="{940D3E17-4B23-4E93-AE05-610F66107107}" presName="hierChild4" presStyleCnt="0"/>
      <dgm:spPr/>
    </dgm:pt>
    <dgm:pt modelId="{27F1135E-E8B0-4F6B-90A0-F3EE248210E6}" type="pres">
      <dgm:prSet presAssocID="{21BE9EEA-1C2A-4B5D-B951-9F99AA67F8A7}" presName="Name10" presStyleLbl="parChTrans1D2" presStyleIdx="1" presStyleCnt="2"/>
      <dgm:spPr/>
    </dgm:pt>
    <dgm:pt modelId="{1638BEFE-3212-44E3-905C-AA6CB5A0905A}" type="pres">
      <dgm:prSet presAssocID="{9D67B75B-BB9C-4115-BA14-F64BCD9B891E}" presName="hierRoot2" presStyleCnt="0"/>
      <dgm:spPr/>
    </dgm:pt>
    <dgm:pt modelId="{60243F62-F8FB-4D00-9F81-5DF05FAADE35}" type="pres">
      <dgm:prSet presAssocID="{9D67B75B-BB9C-4115-BA14-F64BCD9B891E}" presName="composite2" presStyleCnt="0"/>
      <dgm:spPr/>
    </dgm:pt>
    <dgm:pt modelId="{2C4B0EDD-8345-4C5D-8E64-E94B3E9B57F7}" type="pres">
      <dgm:prSet presAssocID="{9D67B75B-BB9C-4115-BA14-F64BCD9B891E}" presName="background2" presStyleLbl="node2" presStyleIdx="1" presStyleCnt="2"/>
      <dgm:spPr/>
    </dgm:pt>
    <dgm:pt modelId="{FFAB99FF-FC3E-409C-9C96-D0ED24763450}" type="pres">
      <dgm:prSet presAssocID="{9D67B75B-BB9C-4115-BA14-F64BCD9B891E}" presName="text2" presStyleLbl="fgAcc2" presStyleIdx="1" presStyleCnt="2">
        <dgm:presLayoutVars>
          <dgm:chPref val="3"/>
        </dgm:presLayoutVars>
      </dgm:prSet>
      <dgm:spPr/>
    </dgm:pt>
    <dgm:pt modelId="{51BF8A31-1687-4B14-8909-C9D694FF8452}" type="pres">
      <dgm:prSet presAssocID="{9D67B75B-BB9C-4115-BA14-F64BCD9B891E}" presName="hierChild3" presStyleCnt="0"/>
      <dgm:spPr/>
    </dgm:pt>
    <dgm:pt modelId="{99AF2763-0144-4A78-AFD6-2BA425C1AA63}" type="pres">
      <dgm:prSet presAssocID="{179192DF-5B2C-410D-B92D-2C371D563E86}" presName="Name17" presStyleLbl="parChTrans1D3" presStyleIdx="3" presStyleCnt="4"/>
      <dgm:spPr/>
    </dgm:pt>
    <dgm:pt modelId="{53AC4D18-7528-4867-8453-79E9A42325DA}" type="pres">
      <dgm:prSet presAssocID="{589C907A-7732-416B-B9B5-A946C099F332}" presName="hierRoot3" presStyleCnt="0"/>
      <dgm:spPr/>
    </dgm:pt>
    <dgm:pt modelId="{D3013CD5-CAAC-427A-8543-4276137F1B06}" type="pres">
      <dgm:prSet presAssocID="{589C907A-7732-416B-B9B5-A946C099F332}" presName="composite3" presStyleCnt="0"/>
      <dgm:spPr/>
    </dgm:pt>
    <dgm:pt modelId="{CB135B01-CD88-4239-85E7-11B59B686F50}" type="pres">
      <dgm:prSet presAssocID="{589C907A-7732-416B-B9B5-A946C099F332}" presName="background3" presStyleLbl="node3" presStyleIdx="3" presStyleCnt="4"/>
      <dgm:spPr/>
    </dgm:pt>
    <dgm:pt modelId="{8287D38E-3586-4D82-920D-871482FE87E5}" type="pres">
      <dgm:prSet presAssocID="{589C907A-7732-416B-B9B5-A946C099F332}" presName="text3" presStyleLbl="fgAcc3" presStyleIdx="3" presStyleCnt="4">
        <dgm:presLayoutVars>
          <dgm:chPref val="3"/>
        </dgm:presLayoutVars>
      </dgm:prSet>
      <dgm:spPr/>
    </dgm:pt>
    <dgm:pt modelId="{2C19298A-31E0-482C-BA54-75A03B6B894D}" type="pres">
      <dgm:prSet presAssocID="{589C907A-7732-416B-B9B5-A946C099F332}" presName="hierChild4" presStyleCnt="0"/>
      <dgm:spPr/>
    </dgm:pt>
    <dgm:pt modelId="{2BE54507-14D4-4FF7-978F-1D0E94023517}" type="pres">
      <dgm:prSet presAssocID="{DCE3B03C-93DB-4E16-9E54-B8DF016C8A70}" presName="Name23" presStyleLbl="parChTrans1D4" presStyleIdx="5" presStyleCnt="6"/>
      <dgm:spPr/>
    </dgm:pt>
    <dgm:pt modelId="{0DC36BF6-2B6B-4188-BC67-1BED1A64453B}" type="pres">
      <dgm:prSet presAssocID="{6918BB54-4E05-4C51-B694-B1F37BAA5B99}" presName="hierRoot4" presStyleCnt="0"/>
      <dgm:spPr/>
    </dgm:pt>
    <dgm:pt modelId="{F10BEA28-B550-4B74-A5F8-E87C8D1E7263}" type="pres">
      <dgm:prSet presAssocID="{6918BB54-4E05-4C51-B694-B1F37BAA5B99}" presName="composite4" presStyleCnt="0"/>
      <dgm:spPr/>
    </dgm:pt>
    <dgm:pt modelId="{6CCD3926-23F5-4664-8787-3658CB10D712}" type="pres">
      <dgm:prSet presAssocID="{6918BB54-4E05-4C51-B694-B1F37BAA5B99}" presName="background4" presStyleLbl="node4" presStyleIdx="5" presStyleCnt="6"/>
      <dgm:spPr/>
    </dgm:pt>
    <dgm:pt modelId="{DBF2848F-B499-4E65-8450-24A930C70C88}" type="pres">
      <dgm:prSet presAssocID="{6918BB54-4E05-4C51-B694-B1F37BAA5B99}" presName="text4" presStyleLbl="fgAcc4" presStyleIdx="5" presStyleCnt="6">
        <dgm:presLayoutVars>
          <dgm:chPref val="3"/>
        </dgm:presLayoutVars>
      </dgm:prSet>
      <dgm:spPr/>
    </dgm:pt>
    <dgm:pt modelId="{302136AE-C921-48E9-8225-642E9A556C3B}" type="pres">
      <dgm:prSet presAssocID="{6918BB54-4E05-4C51-B694-B1F37BAA5B99}" presName="hierChild5" presStyleCnt="0"/>
      <dgm:spPr/>
    </dgm:pt>
  </dgm:ptLst>
  <dgm:cxnLst>
    <dgm:cxn modelId="{1E57C400-85D2-487D-8F89-0D531BCC1044}" srcId="{589C907A-7732-416B-B9B5-A946C099F332}" destId="{6918BB54-4E05-4C51-B694-B1F37BAA5B99}" srcOrd="0" destOrd="0" parTransId="{DCE3B03C-93DB-4E16-9E54-B8DF016C8A70}" sibTransId="{AAB214CA-20C4-4656-A703-258227B7148D}"/>
    <dgm:cxn modelId="{CCE36A0D-68B8-4BF8-92B7-61555918C2C0}" type="presOf" srcId="{6918BB54-4E05-4C51-B694-B1F37BAA5B99}" destId="{DBF2848F-B499-4E65-8450-24A930C70C88}" srcOrd="0" destOrd="0" presId="urn:microsoft.com/office/officeart/2005/8/layout/hierarchy1"/>
    <dgm:cxn modelId="{1A3AA60D-F0F6-4B7D-BE58-64F8D74D895A}" srcId="{D108BAEC-A210-4766-B1B3-3D1F2C5DA9D8}" destId="{DD55B83E-F0B5-43DC-A4FC-867E885A6AA2}" srcOrd="3" destOrd="0" parTransId="{046FCDFE-A298-4505-B3ED-07BB258D6FB9}" sibTransId="{56D32A85-A0A3-4930-9AD3-C8C807231188}"/>
    <dgm:cxn modelId="{A812540E-B90E-4D78-BE4B-FC1A217EBA78}" type="presOf" srcId="{79641E84-0DE1-4638-A596-F58454B54FF7}" destId="{82F1E265-53AF-48E5-AB29-9ED12AE00AAC}" srcOrd="0" destOrd="0" presId="urn:microsoft.com/office/officeart/2005/8/layout/hierarchy1"/>
    <dgm:cxn modelId="{0DA90111-6AF3-4E76-A130-D510E5783EBB}" srcId="{D108BAEC-A210-4766-B1B3-3D1F2C5DA9D8}" destId="{552A0C34-6C27-4525-AFE4-3DB15406028D}" srcOrd="1" destOrd="0" parTransId="{3BB397DF-CEA1-4894-B5C0-D1FC74ECA2C9}" sibTransId="{5DDFF630-9FAB-49C4-AFCC-EBDD1B69B235}"/>
    <dgm:cxn modelId="{CD7F7518-7804-429F-83FF-FD5A0EC35695}" type="presOf" srcId="{046FCDFE-A298-4505-B3ED-07BB258D6FB9}" destId="{399E4F79-DC2A-4512-A6A1-9A91BE9846D0}" srcOrd="0" destOrd="0" presId="urn:microsoft.com/office/officeart/2005/8/layout/hierarchy1"/>
    <dgm:cxn modelId="{7C06D123-2591-4F08-A2E5-991CB16EEB24}" srcId="{9D67B75B-BB9C-4115-BA14-F64BCD9B891E}" destId="{589C907A-7732-416B-B9B5-A946C099F332}" srcOrd="0" destOrd="0" parTransId="{179192DF-5B2C-410D-B92D-2C371D563E86}" sibTransId="{C25CB150-B7A3-4A79-A0C5-759552ACE3C0}"/>
    <dgm:cxn modelId="{687E2925-2B50-4986-9053-984591C025A2}" srcId="{B49E32A7-7A2B-4A95-8709-AF0700EBF404}" destId="{940D3E17-4B23-4E93-AE05-610F66107107}" srcOrd="2" destOrd="0" parTransId="{79641E84-0DE1-4638-A596-F58454B54FF7}" sibTransId="{7ABDBDDE-8719-423A-A8DD-17BA7EFD38B7}"/>
    <dgm:cxn modelId="{7D1B1233-B202-4AB9-8188-1E225AD556EA}" srcId="{B49E32A7-7A2B-4A95-8709-AF0700EBF404}" destId="{D108BAEC-A210-4766-B1B3-3D1F2C5DA9D8}" srcOrd="0" destOrd="0" parTransId="{AA924C62-4B89-4B1A-8B3F-D6914D638374}" sibTransId="{2F23304B-7E9B-40A9-A046-24C1822C66C8}"/>
    <dgm:cxn modelId="{CD8B3437-6CFA-44AD-BC20-2D04170FA677}" type="presOf" srcId="{66D6F84A-9EAD-4334-91B3-F15C04A254B4}" destId="{58C2EE27-62FB-46A9-85FF-00CC1AAF3A6F}" srcOrd="0" destOrd="0" presId="urn:microsoft.com/office/officeart/2005/8/layout/hierarchy1"/>
    <dgm:cxn modelId="{1484C737-6F49-446E-9B72-7C2CBF7DD0B1}" type="presOf" srcId="{940D3E17-4B23-4E93-AE05-610F66107107}" destId="{6071FC0F-4E6C-449F-B556-9DD37ABB807B}" srcOrd="0" destOrd="0" presId="urn:microsoft.com/office/officeart/2005/8/layout/hierarchy1"/>
    <dgm:cxn modelId="{8B9FE938-856F-4297-92D9-4D5E0FA93880}" type="presOf" srcId="{2258BC02-D5E4-47AF-BBF8-8B14E7A32185}" destId="{2FEF8B45-BA06-426F-A28C-F0D2F7FAFAC3}" srcOrd="0" destOrd="0" presId="urn:microsoft.com/office/officeart/2005/8/layout/hierarchy1"/>
    <dgm:cxn modelId="{B906933C-1636-4E64-AB63-91B346CDF39B}" srcId="{B49E32A7-7A2B-4A95-8709-AF0700EBF404}" destId="{E7F56C38-1791-4CA5-A82F-ACAD5E6AED10}" srcOrd="1" destOrd="0" parTransId="{B47323F5-345B-45C1-9A4C-E7D4785E4757}" sibTransId="{4271C097-E742-49F8-B1D5-400255CBE986}"/>
    <dgm:cxn modelId="{B03EB45D-980D-49FD-B644-0016C5EE1247}" srcId="{58E86DEC-D923-4118-8104-52A71DD41442}" destId="{B49E32A7-7A2B-4A95-8709-AF0700EBF404}" srcOrd="0" destOrd="0" parTransId="{A6B2499B-64EC-463F-860B-A691A245A747}" sibTransId="{DD32A342-49C0-40D7-A82E-4B18BE6FAC5D}"/>
    <dgm:cxn modelId="{FF666664-8EA7-4868-AEA5-D4C8FB0518BD}" type="presOf" srcId="{179192DF-5B2C-410D-B92D-2C371D563E86}" destId="{99AF2763-0144-4A78-AFD6-2BA425C1AA63}" srcOrd="0" destOrd="0" presId="urn:microsoft.com/office/officeart/2005/8/layout/hierarchy1"/>
    <dgm:cxn modelId="{DBF05364-124F-4192-B9D5-CE4AEB9CCAA8}" type="presOf" srcId="{D108BAEC-A210-4766-B1B3-3D1F2C5DA9D8}" destId="{BFF7F44F-18E6-4DCD-8BD0-551E304E3FFD}" srcOrd="0" destOrd="0" presId="urn:microsoft.com/office/officeart/2005/8/layout/hierarchy1"/>
    <dgm:cxn modelId="{770BC164-354C-42EE-9BB2-0BF0AC6899C1}" type="presOf" srcId="{589C907A-7732-416B-B9B5-A946C099F332}" destId="{8287D38E-3586-4D82-920D-871482FE87E5}" srcOrd="0" destOrd="0" presId="urn:microsoft.com/office/officeart/2005/8/layout/hierarchy1"/>
    <dgm:cxn modelId="{F0989D47-8170-4036-9223-A59F5D317DE3}" type="presOf" srcId="{F7377E7F-FB38-48C9-B6F9-26D1D6DAB229}" destId="{49933525-D18C-4E16-A00D-1F04FECA03BD}" srcOrd="0" destOrd="0" presId="urn:microsoft.com/office/officeart/2005/8/layout/hierarchy1"/>
    <dgm:cxn modelId="{41C9476C-792D-472C-8D70-0214D819CF2D}" srcId="{D108BAEC-A210-4766-B1B3-3D1F2C5DA9D8}" destId="{66D6F84A-9EAD-4334-91B3-F15C04A254B4}" srcOrd="2" destOrd="0" parTransId="{E8E61401-2D5E-4E88-9BD2-2B0F0299BD5F}" sibTransId="{17013C9C-C4DB-4198-8430-EDB88106E6B9}"/>
    <dgm:cxn modelId="{8CE8E44E-2AFD-4693-A25E-785396EC0CD1}" type="presOf" srcId="{B49E32A7-7A2B-4A95-8709-AF0700EBF404}" destId="{EC7A6053-440B-410C-8CE3-402AC6440D95}" srcOrd="0" destOrd="0" presId="urn:microsoft.com/office/officeart/2005/8/layout/hierarchy1"/>
    <dgm:cxn modelId="{22B2C651-4FF7-4B6D-8044-3F1A93C8ED06}" type="presOf" srcId="{E7F56C38-1791-4CA5-A82F-ACAD5E6AED10}" destId="{D48AD9BD-7099-4453-87E0-E788AA8DD554}" srcOrd="0" destOrd="0" presId="urn:microsoft.com/office/officeart/2005/8/layout/hierarchy1"/>
    <dgm:cxn modelId="{111F427B-EE3E-4B85-90AA-BB6E3689330C}" type="presOf" srcId="{A76E8884-DA7B-46AA-9195-3AAB39A36348}" destId="{B0837995-4D93-4FEC-B2EF-A590606BEB39}" srcOrd="0" destOrd="0" presId="urn:microsoft.com/office/officeart/2005/8/layout/hierarchy1"/>
    <dgm:cxn modelId="{E9DA7486-DD91-47E6-8B70-B0EFE479823F}" type="presOf" srcId="{A62A9971-5E03-4FA5-9C64-2A6B6312506C}" destId="{5031F7E7-6A2B-415C-9CDD-E212980CCB35}" srcOrd="0" destOrd="0" presId="urn:microsoft.com/office/officeart/2005/8/layout/hierarchy1"/>
    <dgm:cxn modelId="{FB1C9C87-FB7C-4A16-9357-5B9C2F2EF611}" type="presOf" srcId="{63C7C4DE-BD1F-483E-AA9C-12BA4E11F0B6}" destId="{D37CC6C6-CD8F-412B-AEFF-BB0F1DE7B9D0}" srcOrd="0" destOrd="0" presId="urn:microsoft.com/office/officeart/2005/8/layout/hierarchy1"/>
    <dgm:cxn modelId="{16357988-9626-4006-8133-93C755EA0A49}" type="presOf" srcId="{552A0C34-6C27-4525-AFE4-3DB15406028D}" destId="{EA2BCB3F-6697-4D4A-897F-FB2EB2FDEB00}" srcOrd="0" destOrd="0" presId="urn:microsoft.com/office/officeart/2005/8/layout/hierarchy1"/>
    <dgm:cxn modelId="{6B869999-26F6-4862-97B1-200296E40254}" type="presOf" srcId="{21BE9EEA-1C2A-4B5D-B951-9F99AA67F8A7}" destId="{27F1135E-E8B0-4F6B-90A0-F3EE248210E6}" srcOrd="0" destOrd="0" presId="urn:microsoft.com/office/officeart/2005/8/layout/hierarchy1"/>
    <dgm:cxn modelId="{D4FDAF9A-6846-49F6-B56F-1B94DC8B2542}" type="presOf" srcId="{DD55B83E-F0B5-43DC-A4FC-867E885A6AA2}" destId="{2F44E920-A1BE-4848-9F9C-A31D47198D56}" srcOrd="0" destOrd="0" presId="urn:microsoft.com/office/officeart/2005/8/layout/hierarchy1"/>
    <dgm:cxn modelId="{8A5B98A3-3B6F-4EFA-BD3B-9D1C08F0E325}" type="presOf" srcId="{9D67B75B-BB9C-4115-BA14-F64BCD9B891E}" destId="{FFAB99FF-FC3E-409C-9C96-D0ED24763450}" srcOrd="0" destOrd="0" presId="urn:microsoft.com/office/officeart/2005/8/layout/hierarchy1"/>
    <dgm:cxn modelId="{528996A8-E5D5-4633-AA27-A59098CAF446}" type="presOf" srcId="{A6B2499B-64EC-463F-860B-A691A245A747}" destId="{1D15DB87-9DED-44DA-9336-03F1877A6C69}" srcOrd="0" destOrd="0" presId="urn:microsoft.com/office/officeart/2005/8/layout/hierarchy1"/>
    <dgm:cxn modelId="{804B59BD-1704-417C-8917-F0FD9AC3C143}" type="presOf" srcId="{AA924C62-4B89-4B1A-8B3F-D6914D638374}" destId="{841B273C-5159-4068-9748-1845192A5077}" srcOrd="0" destOrd="0" presId="urn:microsoft.com/office/officeart/2005/8/layout/hierarchy1"/>
    <dgm:cxn modelId="{D25B15CB-CA87-4E91-9889-F6E87B0CD86B}" type="presOf" srcId="{B47323F5-345B-45C1-9A4C-E7D4785E4757}" destId="{1E8D9015-809C-463E-A9DD-7736C273C63E}" srcOrd="0" destOrd="0" presId="urn:microsoft.com/office/officeart/2005/8/layout/hierarchy1"/>
    <dgm:cxn modelId="{738180DA-E158-43F1-9B8E-8C4CB0E6D557}" srcId="{2258BC02-D5E4-47AF-BBF8-8B14E7A32185}" destId="{58E86DEC-D923-4118-8104-52A71DD41442}" srcOrd="0" destOrd="0" parTransId="{4381D6E3-A7E7-49D8-9018-C83E2F44E400}" sibTransId="{32DACBD3-3333-4F5B-84EB-ECAB42F9DD46}"/>
    <dgm:cxn modelId="{83BA12E2-760E-41A3-B7CF-6D181BCB5E00}" srcId="{D108BAEC-A210-4766-B1B3-3D1F2C5DA9D8}" destId="{A76E8884-DA7B-46AA-9195-3AAB39A36348}" srcOrd="4" destOrd="0" parTransId="{F7377E7F-FB38-48C9-B6F9-26D1D6DAB229}" sibTransId="{20E0CF3A-F35B-49AF-891C-23BEF227A9D8}"/>
    <dgm:cxn modelId="{EF3399E3-C35D-4A98-8AE7-DB4A02AF2B86}" srcId="{D108BAEC-A210-4766-B1B3-3D1F2C5DA9D8}" destId="{A62A9971-5E03-4FA5-9C64-2A6B6312506C}" srcOrd="0" destOrd="0" parTransId="{63C7C4DE-BD1F-483E-AA9C-12BA4E11F0B6}" sibTransId="{3FE10330-865D-4E0F-AFD9-A00838DE2B34}"/>
    <dgm:cxn modelId="{8055C2E3-3C4C-4445-82C2-537443262BCB}" type="presOf" srcId="{3BB397DF-CEA1-4894-B5C0-D1FC74ECA2C9}" destId="{A6779102-C4B1-4FBD-8B6D-75D5A1EDA69B}" srcOrd="0" destOrd="0" presId="urn:microsoft.com/office/officeart/2005/8/layout/hierarchy1"/>
    <dgm:cxn modelId="{73CE11EC-9B25-4E0B-8BED-EA9597C0B580}" srcId="{58E86DEC-D923-4118-8104-52A71DD41442}" destId="{9D67B75B-BB9C-4115-BA14-F64BCD9B891E}" srcOrd="1" destOrd="0" parTransId="{21BE9EEA-1C2A-4B5D-B951-9F99AA67F8A7}" sibTransId="{BDD337AB-B174-4F7E-A628-406348C9D7BF}"/>
    <dgm:cxn modelId="{D9976DF1-39B7-43B0-A6E9-BB0633DFBAC8}" type="presOf" srcId="{58E86DEC-D923-4118-8104-52A71DD41442}" destId="{4EFD5F63-9F3C-4B50-8EEE-1FCDFE9B8C06}" srcOrd="0" destOrd="0" presId="urn:microsoft.com/office/officeart/2005/8/layout/hierarchy1"/>
    <dgm:cxn modelId="{2A7D82F6-559E-44E2-9A4A-FA93E2196DAA}" type="presOf" srcId="{E8E61401-2D5E-4E88-9BD2-2B0F0299BD5F}" destId="{00B232A5-304C-43BF-AF9B-D3C24709D519}" srcOrd="0" destOrd="0" presId="urn:microsoft.com/office/officeart/2005/8/layout/hierarchy1"/>
    <dgm:cxn modelId="{97608BF9-FE32-4A65-8A05-2E4C678B5B9F}" type="presOf" srcId="{DCE3B03C-93DB-4E16-9E54-B8DF016C8A70}" destId="{2BE54507-14D4-4FF7-978F-1D0E94023517}" srcOrd="0" destOrd="0" presId="urn:microsoft.com/office/officeart/2005/8/layout/hierarchy1"/>
    <dgm:cxn modelId="{3687ACFA-62A7-42E6-B713-A0930307999C}" type="presParOf" srcId="{2FEF8B45-BA06-426F-A28C-F0D2F7FAFAC3}" destId="{63CEC89D-C64C-4176-A1D3-03DDDA2ADFA9}" srcOrd="0" destOrd="0" presId="urn:microsoft.com/office/officeart/2005/8/layout/hierarchy1"/>
    <dgm:cxn modelId="{A1709CCA-77D6-44A9-8F01-5AD471FB792F}" type="presParOf" srcId="{63CEC89D-C64C-4176-A1D3-03DDDA2ADFA9}" destId="{E195C069-3DF9-4849-9979-72A8419C34EB}" srcOrd="0" destOrd="0" presId="urn:microsoft.com/office/officeart/2005/8/layout/hierarchy1"/>
    <dgm:cxn modelId="{B5B2D399-5469-4305-8BDC-D254D44BF069}" type="presParOf" srcId="{E195C069-3DF9-4849-9979-72A8419C34EB}" destId="{C902E2AC-4AC7-4BB0-BD9C-CC9AFB10A074}" srcOrd="0" destOrd="0" presId="urn:microsoft.com/office/officeart/2005/8/layout/hierarchy1"/>
    <dgm:cxn modelId="{A2A73FF2-F9A7-4774-8103-CDCDFC86FAA0}" type="presParOf" srcId="{E195C069-3DF9-4849-9979-72A8419C34EB}" destId="{4EFD5F63-9F3C-4B50-8EEE-1FCDFE9B8C06}" srcOrd="1" destOrd="0" presId="urn:microsoft.com/office/officeart/2005/8/layout/hierarchy1"/>
    <dgm:cxn modelId="{29570936-47E7-45BA-8357-757EE9E604C4}" type="presParOf" srcId="{63CEC89D-C64C-4176-A1D3-03DDDA2ADFA9}" destId="{D9019DEB-C3CA-4071-9282-A5DBA5456DA7}" srcOrd="1" destOrd="0" presId="urn:microsoft.com/office/officeart/2005/8/layout/hierarchy1"/>
    <dgm:cxn modelId="{0A0BF47D-8596-4382-AF5F-3130C2EBD883}" type="presParOf" srcId="{D9019DEB-C3CA-4071-9282-A5DBA5456DA7}" destId="{1D15DB87-9DED-44DA-9336-03F1877A6C69}" srcOrd="0" destOrd="0" presId="urn:microsoft.com/office/officeart/2005/8/layout/hierarchy1"/>
    <dgm:cxn modelId="{81D72BC6-52E2-4C3E-A226-9E02A9CAB27B}" type="presParOf" srcId="{D9019DEB-C3CA-4071-9282-A5DBA5456DA7}" destId="{9C51FA40-7298-4F43-90C9-F61CAFA5841B}" srcOrd="1" destOrd="0" presId="urn:microsoft.com/office/officeart/2005/8/layout/hierarchy1"/>
    <dgm:cxn modelId="{730E6C92-1EF6-4E27-A76F-5DFE9E566285}" type="presParOf" srcId="{9C51FA40-7298-4F43-90C9-F61CAFA5841B}" destId="{4B1616A0-47BE-409B-A6B2-0B6FB186B51E}" srcOrd="0" destOrd="0" presId="urn:microsoft.com/office/officeart/2005/8/layout/hierarchy1"/>
    <dgm:cxn modelId="{DD13E6A5-7B61-45F9-AAB5-D73C5986DE0D}" type="presParOf" srcId="{4B1616A0-47BE-409B-A6B2-0B6FB186B51E}" destId="{487386A9-2BC1-4492-AC3A-6CA9B6E333A7}" srcOrd="0" destOrd="0" presId="urn:microsoft.com/office/officeart/2005/8/layout/hierarchy1"/>
    <dgm:cxn modelId="{B4A51090-AF3B-480F-BD19-F2C598082BBE}" type="presParOf" srcId="{4B1616A0-47BE-409B-A6B2-0B6FB186B51E}" destId="{EC7A6053-440B-410C-8CE3-402AC6440D95}" srcOrd="1" destOrd="0" presId="urn:microsoft.com/office/officeart/2005/8/layout/hierarchy1"/>
    <dgm:cxn modelId="{9EF69788-CFD8-4E30-A1C0-AB3CFC418C00}" type="presParOf" srcId="{9C51FA40-7298-4F43-90C9-F61CAFA5841B}" destId="{C432C57C-20E4-477A-9D50-DEB5D77C047E}" srcOrd="1" destOrd="0" presId="urn:microsoft.com/office/officeart/2005/8/layout/hierarchy1"/>
    <dgm:cxn modelId="{7855966E-263E-4F99-8FC8-9824D28D2DF5}" type="presParOf" srcId="{C432C57C-20E4-477A-9D50-DEB5D77C047E}" destId="{841B273C-5159-4068-9748-1845192A5077}" srcOrd="0" destOrd="0" presId="urn:microsoft.com/office/officeart/2005/8/layout/hierarchy1"/>
    <dgm:cxn modelId="{7D918CCC-3D34-4090-AEE2-32F02C28FCF7}" type="presParOf" srcId="{C432C57C-20E4-477A-9D50-DEB5D77C047E}" destId="{982B17BE-8748-4E28-A43D-6BCE9D8BEF74}" srcOrd="1" destOrd="0" presId="urn:microsoft.com/office/officeart/2005/8/layout/hierarchy1"/>
    <dgm:cxn modelId="{13B3D297-574A-4AB6-B9A9-ABE2D98162F3}" type="presParOf" srcId="{982B17BE-8748-4E28-A43D-6BCE9D8BEF74}" destId="{2BC634C1-01E4-4DF2-81DC-AC6AD317F379}" srcOrd="0" destOrd="0" presId="urn:microsoft.com/office/officeart/2005/8/layout/hierarchy1"/>
    <dgm:cxn modelId="{B66BA197-1AE1-4C9F-8686-2BC6767319F6}" type="presParOf" srcId="{2BC634C1-01E4-4DF2-81DC-AC6AD317F379}" destId="{9E5FDAE4-F515-4F67-AAD9-1B4FA0D9D2BB}" srcOrd="0" destOrd="0" presId="urn:microsoft.com/office/officeart/2005/8/layout/hierarchy1"/>
    <dgm:cxn modelId="{CBE0DEE8-8353-42A2-A1B4-D6C760F1B100}" type="presParOf" srcId="{2BC634C1-01E4-4DF2-81DC-AC6AD317F379}" destId="{BFF7F44F-18E6-4DCD-8BD0-551E304E3FFD}" srcOrd="1" destOrd="0" presId="urn:microsoft.com/office/officeart/2005/8/layout/hierarchy1"/>
    <dgm:cxn modelId="{6751D301-8FD6-414D-8F21-0BCA60B78436}" type="presParOf" srcId="{982B17BE-8748-4E28-A43D-6BCE9D8BEF74}" destId="{A0A045B8-34C3-4FF4-9D1C-E90D4B748314}" srcOrd="1" destOrd="0" presId="urn:microsoft.com/office/officeart/2005/8/layout/hierarchy1"/>
    <dgm:cxn modelId="{63FA3114-3874-4D20-9430-1B896FE39213}" type="presParOf" srcId="{A0A045B8-34C3-4FF4-9D1C-E90D4B748314}" destId="{D37CC6C6-CD8F-412B-AEFF-BB0F1DE7B9D0}" srcOrd="0" destOrd="0" presId="urn:microsoft.com/office/officeart/2005/8/layout/hierarchy1"/>
    <dgm:cxn modelId="{29777206-92F2-4F5B-B606-CFB5E069D16D}" type="presParOf" srcId="{A0A045B8-34C3-4FF4-9D1C-E90D4B748314}" destId="{D16861EF-9F29-472C-85DB-577535CEA4B7}" srcOrd="1" destOrd="0" presId="urn:microsoft.com/office/officeart/2005/8/layout/hierarchy1"/>
    <dgm:cxn modelId="{3645F3B2-C8A7-4338-BC52-D6ECCB9F8DBB}" type="presParOf" srcId="{D16861EF-9F29-472C-85DB-577535CEA4B7}" destId="{1AA814FF-0E4E-4BA4-A17D-F755939C0954}" srcOrd="0" destOrd="0" presId="urn:microsoft.com/office/officeart/2005/8/layout/hierarchy1"/>
    <dgm:cxn modelId="{3ABBE2CB-79BD-4271-B512-A57D656FECF1}" type="presParOf" srcId="{1AA814FF-0E4E-4BA4-A17D-F755939C0954}" destId="{07DD5BED-C249-46BE-A443-10119C7B2193}" srcOrd="0" destOrd="0" presId="urn:microsoft.com/office/officeart/2005/8/layout/hierarchy1"/>
    <dgm:cxn modelId="{813135CB-82A7-4DC5-87ED-23CA9129B1D6}" type="presParOf" srcId="{1AA814FF-0E4E-4BA4-A17D-F755939C0954}" destId="{5031F7E7-6A2B-415C-9CDD-E212980CCB35}" srcOrd="1" destOrd="0" presId="urn:microsoft.com/office/officeart/2005/8/layout/hierarchy1"/>
    <dgm:cxn modelId="{5338D7AB-F626-414F-BC86-4CD57108263D}" type="presParOf" srcId="{D16861EF-9F29-472C-85DB-577535CEA4B7}" destId="{11F3A64B-0DCF-4337-93C0-45406C2F0BC8}" srcOrd="1" destOrd="0" presId="urn:microsoft.com/office/officeart/2005/8/layout/hierarchy1"/>
    <dgm:cxn modelId="{F5D5946C-A85F-4956-ACFA-6CC829DC1D5E}" type="presParOf" srcId="{A0A045B8-34C3-4FF4-9D1C-E90D4B748314}" destId="{A6779102-C4B1-4FBD-8B6D-75D5A1EDA69B}" srcOrd="2" destOrd="0" presId="urn:microsoft.com/office/officeart/2005/8/layout/hierarchy1"/>
    <dgm:cxn modelId="{B4C54959-2D49-4154-B9C4-8F115143437B}" type="presParOf" srcId="{A0A045B8-34C3-4FF4-9D1C-E90D4B748314}" destId="{FCCA85EC-4EA7-4627-A7F8-8CA7AD216067}" srcOrd="3" destOrd="0" presId="urn:microsoft.com/office/officeart/2005/8/layout/hierarchy1"/>
    <dgm:cxn modelId="{3DD70EAD-FE52-4FE7-AF28-C3D3063D7E93}" type="presParOf" srcId="{FCCA85EC-4EA7-4627-A7F8-8CA7AD216067}" destId="{EA352601-AE55-4358-9988-442799C329A5}" srcOrd="0" destOrd="0" presId="urn:microsoft.com/office/officeart/2005/8/layout/hierarchy1"/>
    <dgm:cxn modelId="{4710C647-6AB7-4D35-8F0F-538E9EBCBFDA}" type="presParOf" srcId="{EA352601-AE55-4358-9988-442799C329A5}" destId="{121F5F1A-E0FC-4B14-BDC9-E74698AE8EE2}" srcOrd="0" destOrd="0" presId="urn:microsoft.com/office/officeart/2005/8/layout/hierarchy1"/>
    <dgm:cxn modelId="{112BCE88-3BFD-4A98-9429-F89770D830C9}" type="presParOf" srcId="{EA352601-AE55-4358-9988-442799C329A5}" destId="{EA2BCB3F-6697-4D4A-897F-FB2EB2FDEB00}" srcOrd="1" destOrd="0" presId="urn:microsoft.com/office/officeart/2005/8/layout/hierarchy1"/>
    <dgm:cxn modelId="{33F5C5CB-94C5-4C3E-B569-CA7D90F052E3}" type="presParOf" srcId="{FCCA85EC-4EA7-4627-A7F8-8CA7AD216067}" destId="{1ED6C394-2770-471F-B832-1CC9D7639C70}" srcOrd="1" destOrd="0" presId="urn:microsoft.com/office/officeart/2005/8/layout/hierarchy1"/>
    <dgm:cxn modelId="{E08C3C78-E5C1-4091-ADF6-07BBC2FCD66F}" type="presParOf" srcId="{A0A045B8-34C3-4FF4-9D1C-E90D4B748314}" destId="{00B232A5-304C-43BF-AF9B-D3C24709D519}" srcOrd="4" destOrd="0" presId="urn:microsoft.com/office/officeart/2005/8/layout/hierarchy1"/>
    <dgm:cxn modelId="{B33598EA-D13D-45CD-81ED-8C75877D2D56}" type="presParOf" srcId="{A0A045B8-34C3-4FF4-9D1C-E90D4B748314}" destId="{26DAC38D-404C-4BDB-B03A-1165C6118D34}" srcOrd="5" destOrd="0" presId="urn:microsoft.com/office/officeart/2005/8/layout/hierarchy1"/>
    <dgm:cxn modelId="{E8B35EF9-A8C2-47A9-9A3A-6ACE253CBC81}" type="presParOf" srcId="{26DAC38D-404C-4BDB-B03A-1165C6118D34}" destId="{A342F21C-4520-4473-8689-56BF06FC6B41}" srcOrd="0" destOrd="0" presId="urn:microsoft.com/office/officeart/2005/8/layout/hierarchy1"/>
    <dgm:cxn modelId="{198F4439-FA4A-4E19-A5D7-2091BA3E20E8}" type="presParOf" srcId="{A342F21C-4520-4473-8689-56BF06FC6B41}" destId="{80304544-AE8A-4D6E-871B-7403E2F80F88}" srcOrd="0" destOrd="0" presId="urn:microsoft.com/office/officeart/2005/8/layout/hierarchy1"/>
    <dgm:cxn modelId="{CCC851DA-13FE-4B6B-854E-5FAB7D570768}" type="presParOf" srcId="{A342F21C-4520-4473-8689-56BF06FC6B41}" destId="{58C2EE27-62FB-46A9-85FF-00CC1AAF3A6F}" srcOrd="1" destOrd="0" presId="urn:microsoft.com/office/officeart/2005/8/layout/hierarchy1"/>
    <dgm:cxn modelId="{2072DAC0-C656-4372-A213-A09A0FD315D0}" type="presParOf" srcId="{26DAC38D-404C-4BDB-B03A-1165C6118D34}" destId="{E6938ADD-3BA9-47E0-AA01-622CB012F5B8}" srcOrd="1" destOrd="0" presId="urn:microsoft.com/office/officeart/2005/8/layout/hierarchy1"/>
    <dgm:cxn modelId="{BB9C32F2-C5D5-48D3-BCE9-7E326BFAFD12}" type="presParOf" srcId="{A0A045B8-34C3-4FF4-9D1C-E90D4B748314}" destId="{399E4F79-DC2A-4512-A6A1-9A91BE9846D0}" srcOrd="6" destOrd="0" presId="urn:microsoft.com/office/officeart/2005/8/layout/hierarchy1"/>
    <dgm:cxn modelId="{347196E4-2320-441F-9B22-ED36B2F20629}" type="presParOf" srcId="{A0A045B8-34C3-4FF4-9D1C-E90D4B748314}" destId="{F8F26DA9-D7E1-4944-8F91-AA87529D98B4}" srcOrd="7" destOrd="0" presId="urn:microsoft.com/office/officeart/2005/8/layout/hierarchy1"/>
    <dgm:cxn modelId="{05B1CF20-B459-4D12-836B-456B696F1672}" type="presParOf" srcId="{F8F26DA9-D7E1-4944-8F91-AA87529D98B4}" destId="{8CDA341C-8487-43EF-909B-4231EEE9C034}" srcOrd="0" destOrd="0" presId="urn:microsoft.com/office/officeart/2005/8/layout/hierarchy1"/>
    <dgm:cxn modelId="{7D2A5614-DE51-46A4-BA1A-1DFBE7157B03}" type="presParOf" srcId="{8CDA341C-8487-43EF-909B-4231EEE9C034}" destId="{AB1B5CED-EDE6-42FE-9AE8-19EDCB9D8EFF}" srcOrd="0" destOrd="0" presId="urn:microsoft.com/office/officeart/2005/8/layout/hierarchy1"/>
    <dgm:cxn modelId="{12316C39-D8FE-4054-BB0E-37B5EDDD0ED8}" type="presParOf" srcId="{8CDA341C-8487-43EF-909B-4231EEE9C034}" destId="{2F44E920-A1BE-4848-9F9C-A31D47198D56}" srcOrd="1" destOrd="0" presId="urn:microsoft.com/office/officeart/2005/8/layout/hierarchy1"/>
    <dgm:cxn modelId="{15C998CE-4228-4112-AED8-723FD15B691A}" type="presParOf" srcId="{F8F26DA9-D7E1-4944-8F91-AA87529D98B4}" destId="{065E3B6E-DED1-4CF4-BF34-92339AF34464}" srcOrd="1" destOrd="0" presId="urn:microsoft.com/office/officeart/2005/8/layout/hierarchy1"/>
    <dgm:cxn modelId="{F0C6C1B8-111E-4B06-B502-7A51B51E8934}" type="presParOf" srcId="{A0A045B8-34C3-4FF4-9D1C-E90D4B748314}" destId="{49933525-D18C-4E16-A00D-1F04FECA03BD}" srcOrd="8" destOrd="0" presId="urn:microsoft.com/office/officeart/2005/8/layout/hierarchy1"/>
    <dgm:cxn modelId="{D594A8A5-A54E-4783-B7CD-EE4F99B32785}" type="presParOf" srcId="{A0A045B8-34C3-4FF4-9D1C-E90D4B748314}" destId="{1A1759EF-718F-4003-A1CD-C69A9CC8B0CF}" srcOrd="9" destOrd="0" presId="urn:microsoft.com/office/officeart/2005/8/layout/hierarchy1"/>
    <dgm:cxn modelId="{F3C42CFC-5A4F-4E79-91AF-E7E0A42CC51F}" type="presParOf" srcId="{1A1759EF-718F-4003-A1CD-C69A9CC8B0CF}" destId="{FA53A270-FD55-4A37-9614-5C55864A73F7}" srcOrd="0" destOrd="0" presId="urn:microsoft.com/office/officeart/2005/8/layout/hierarchy1"/>
    <dgm:cxn modelId="{F72C17F7-57A8-4DDF-87F4-A46CBACD0475}" type="presParOf" srcId="{FA53A270-FD55-4A37-9614-5C55864A73F7}" destId="{125412B0-6D6D-400E-90B9-1E5FD2CC34F1}" srcOrd="0" destOrd="0" presId="urn:microsoft.com/office/officeart/2005/8/layout/hierarchy1"/>
    <dgm:cxn modelId="{96050D12-D032-47D6-B8A0-5F537FFDE8CD}" type="presParOf" srcId="{FA53A270-FD55-4A37-9614-5C55864A73F7}" destId="{B0837995-4D93-4FEC-B2EF-A590606BEB39}" srcOrd="1" destOrd="0" presId="urn:microsoft.com/office/officeart/2005/8/layout/hierarchy1"/>
    <dgm:cxn modelId="{AF8F805C-977D-498A-BFDE-12B0397E98FD}" type="presParOf" srcId="{1A1759EF-718F-4003-A1CD-C69A9CC8B0CF}" destId="{DBD1B456-5C0E-4874-B7F8-A1C2BB18F341}" srcOrd="1" destOrd="0" presId="urn:microsoft.com/office/officeart/2005/8/layout/hierarchy1"/>
    <dgm:cxn modelId="{D00CDE40-9325-470B-8AD1-C28163782AC3}" type="presParOf" srcId="{C432C57C-20E4-477A-9D50-DEB5D77C047E}" destId="{1E8D9015-809C-463E-A9DD-7736C273C63E}" srcOrd="2" destOrd="0" presId="urn:microsoft.com/office/officeart/2005/8/layout/hierarchy1"/>
    <dgm:cxn modelId="{B84E9907-1ACF-46DA-93B2-53212B2D9AB7}" type="presParOf" srcId="{C432C57C-20E4-477A-9D50-DEB5D77C047E}" destId="{39B64B3D-F286-4DBC-99AE-3DD2DEE00956}" srcOrd="3" destOrd="0" presId="urn:microsoft.com/office/officeart/2005/8/layout/hierarchy1"/>
    <dgm:cxn modelId="{67D7747C-FA7E-4EA2-92A0-6B11FF0C42C4}" type="presParOf" srcId="{39B64B3D-F286-4DBC-99AE-3DD2DEE00956}" destId="{866D01C3-5878-4A04-B834-05ECB0D31CA1}" srcOrd="0" destOrd="0" presId="urn:microsoft.com/office/officeart/2005/8/layout/hierarchy1"/>
    <dgm:cxn modelId="{25460A40-3550-451C-95BF-69C52F2440E4}" type="presParOf" srcId="{866D01C3-5878-4A04-B834-05ECB0D31CA1}" destId="{8F40E3EB-D16D-446C-8695-8F1B1876A291}" srcOrd="0" destOrd="0" presId="urn:microsoft.com/office/officeart/2005/8/layout/hierarchy1"/>
    <dgm:cxn modelId="{00060CCB-DF87-4EBC-8F90-003AE2BA0840}" type="presParOf" srcId="{866D01C3-5878-4A04-B834-05ECB0D31CA1}" destId="{D48AD9BD-7099-4453-87E0-E788AA8DD554}" srcOrd="1" destOrd="0" presId="urn:microsoft.com/office/officeart/2005/8/layout/hierarchy1"/>
    <dgm:cxn modelId="{BBB49C62-6A44-42D4-B68B-BF23885E9DED}" type="presParOf" srcId="{39B64B3D-F286-4DBC-99AE-3DD2DEE00956}" destId="{B22D082C-4119-4F76-BE1F-7B0A5A1C2A36}" srcOrd="1" destOrd="0" presId="urn:microsoft.com/office/officeart/2005/8/layout/hierarchy1"/>
    <dgm:cxn modelId="{3B9351F0-3A45-4167-A7AE-179B199B5CFD}" type="presParOf" srcId="{C432C57C-20E4-477A-9D50-DEB5D77C047E}" destId="{82F1E265-53AF-48E5-AB29-9ED12AE00AAC}" srcOrd="4" destOrd="0" presId="urn:microsoft.com/office/officeart/2005/8/layout/hierarchy1"/>
    <dgm:cxn modelId="{C79D4923-35F1-4AAF-9F8A-CFFC79AD1C8F}" type="presParOf" srcId="{C432C57C-20E4-477A-9D50-DEB5D77C047E}" destId="{D0C2F5CC-F631-44D2-B3BE-750BEB6E1BA5}" srcOrd="5" destOrd="0" presId="urn:microsoft.com/office/officeart/2005/8/layout/hierarchy1"/>
    <dgm:cxn modelId="{77DB61C0-7333-41AD-BEBE-5E79701F6D3F}" type="presParOf" srcId="{D0C2F5CC-F631-44D2-B3BE-750BEB6E1BA5}" destId="{75CC5503-8945-4244-8726-D6E19C65A0EF}" srcOrd="0" destOrd="0" presId="urn:microsoft.com/office/officeart/2005/8/layout/hierarchy1"/>
    <dgm:cxn modelId="{B27D912C-B571-477E-B2F0-BCDA04F1FB47}" type="presParOf" srcId="{75CC5503-8945-4244-8726-D6E19C65A0EF}" destId="{D3811F49-9A19-4D62-BACE-C5CFCBCDEAE0}" srcOrd="0" destOrd="0" presId="urn:microsoft.com/office/officeart/2005/8/layout/hierarchy1"/>
    <dgm:cxn modelId="{844A6EAB-3A76-4AF3-A2F6-9E057443CF74}" type="presParOf" srcId="{75CC5503-8945-4244-8726-D6E19C65A0EF}" destId="{6071FC0F-4E6C-449F-B556-9DD37ABB807B}" srcOrd="1" destOrd="0" presId="urn:microsoft.com/office/officeart/2005/8/layout/hierarchy1"/>
    <dgm:cxn modelId="{3DE85590-21D7-4925-86F3-994480D7DD2A}" type="presParOf" srcId="{D0C2F5CC-F631-44D2-B3BE-750BEB6E1BA5}" destId="{2A641B4A-C47E-4E6C-A562-BCE98D40DB57}" srcOrd="1" destOrd="0" presId="urn:microsoft.com/office/officeart/2005/8/layout/hierarchy1"/>
    <dgm:cxn modelId="{E9AF8190-F3CD-4B07-A770-928E33B1E421}" type="presParOf" srcId="{D9019DEB-C3CA-4071-9282-A5DBA5456DA7}" destId="{27F1135E-E8B0-4F6B-90A0-F3EE248210E6}" srcOrd="2" destOrd="0" presId="urn:microsoft.com/office/officeart/2005/8/layout/hierarchy1"/>
    <dgm:cxn modelId="{D6FB260B-F49D-4512-8132-CAEE3465879D}" type="presParOf" srcId="{D9019DEB-C3CA-4071-9282-A5DBA5456DA7}" destId="{1638BEFE-3212-44E3-905C-AA6CB5A0905A}" srcOrd="3" destOrd="0" presId="urn:microsoft.com/office/officeart/2005/8/layout/hierarchy1"/>
    <dgm:cxn modelId="{0C0E5CC3-6D47-460F-93CF-51B9F7E586EA}" type="presParOf" srcId="{1638BEFE-3212-44E3-905C-AA6CB5A0905A}" destId="{60243F62-F8FB-4D00-9F81-5DF05FAADE35}" srcOrd="0" destOrd="0" presId="urn:microsoft.com/office/officeart/2005/8/layout/hierarchy1"/>
    <dgm:cxn modelId="{220F675C-FE93-42F1-8FA5-0F3AA9B5FDB1}" type="presParOf" srcId="{60243F62-F8FB-4D00-9F81-5DF05FAADE35}" destId="{2C4B0EDD-8345-4C5D-8E64-E94B3E9B57F7}" srcOrd="0" destOrd="0" presId="urn:microsoft.com/office/officeart/2005/8/layout/hierarchy1"/>
    <dgm:cxn modelId="{223C749C-3DDC-4308-887F-D1906C54DEFD}" type="presParOf" srcId="{60243F62-F8FB-4D00-9F81-5DF05FAADE35}" destId="{FFAB99FF-FC3E-409C-9C96-D0ED24763450}" srcOrd="1" destOrd="0" presId="urn:microsoft.com/office/officeart/2005/8/layout/hierarchy1"/>
    <dgm:cxn modelId="{34F66E14-406B-45D6-BF20-BDBCB9AB0F9B}" type="presParOf" srcId="{1638BEFE-3212-44E3-905C-AA6CB5A0905A}" destId="{51BF8A31-1687-4B14-8909-C9D694FF8452}" srcOrd="1" destOrd="0" presId="urn:microsoft.com/office/officeart/2005/8/layout/hierarchy1"/>
    <dgm:cxn modelId="{0FFD5C08-0A10-42DE-863E-BF00C7E4C42E}" type="presParOf" srcId="{51BF8A31-1687-4B14-8909-C9D694FF8452}" destId="{99AF2763-0144-4A78-AFD6-2BA425C1AA63}" srcOrd="0" destOrd="0" presId="urn:microsoft.com/office/officeart/2005/8/layout/hierarchy1"/>
    <dgm:cxn modelId="{E22C8864-6AFF-4E81-A5C7-A033E544902E}" type="presParOf" srcId="{51BF8A31-1687-4B14-8909-C9D694FF8452}" destId="{53AC4D18-7528-4867-8453-79E9A42325DA}" srcOrd="1" destOrd="0" presId="urn:microsoft.com/office/officeart/2005/8/layout/hierarchy1"/>
    <dgm:cxn modelId="{E6D13318-10A5-4A5E-825C-7DD3477BCBED}" type="presParOf" srcId="{53AC4D18-7528-4867-8453-79E9A42325DA}" destId="{D3013CD5-CAAC-427A-8543-4276137F1B06}" srcOrd="0" destOrd="0" presId="urn:microsoft.com/office/officeart/2005/8/layout/hierarchy1"/>
    <dgm:cxn modelId="{C173F35F-590B-4F47-91E3-0C9C8B4F6E8E}" type="presParOf" srcId="{D3013CD5-CAAC-427A-8543-4276137F1B06}" destId="{CB135B01-CD88-4239-85E7-11B59B686F50}" srcOrd="0" destOrd="0" presId="urn:microsoft.com/office/officeart/2005/8/layout/hierarchy1"/>
    <dgm:cxn modelId="{5DB81F70-5BE1-41B9-BF2F-42F318D44364}" type="presParOf" srcId="{D3013CD5-CAAC-427A-8543-4276137F1B06}" destId="{8287D38E-3586-4D82-920D-871482FE87E5}" srcOrd="1" destOrd="0" presId="urn:microsoft.com/office/officeart/2005/8/layout/hierarchy1"/>
    <dgm:cxn modelId="{8B775BAE-9EBF-4447-8837-169CCB47895D}" type="presParOf" srcId="{53AC4D18-7528-4867-8453-79E9A42325DA}" destId="{2C19298A-31E0-482C-BA54-75A03B6B894D}" srcOrd="1" destOrd="0" presId="urn:microsoft.com/office/officeart/2005/8/layout/hierarchy1"/>
    <dgm:cxn modelId="{85091AAB-75B2-43FD-8207-CBBC84BDCF43}" type="presParOf" srcId="{2C19298A-31E0-482C-BA54-75A03B6B894D}" destId="{2BE54507-14D4-4FF7-978F-1D0E94023517}" srcOrd="0" destOrd="0" presId="urn:microsoft.com/office/officeart/2005/8/layout/hierarchy1"/>
    <dgm:cxn modelId="{24C9B7ED-F3FB-4C9E-969D-E99A118AD6F1}" type="presParOf" srcId="{2C19298A-31E0-482C-BA54-75A03B6B894D}" destId="{0DC36BF6-2B6B-4188-BC67-1BED1A64453B}" srcOrd="1" destOrd="0" presId="urn:microsoft.com/office/officeart/2005/8/layout/hierarchy1"/>
    <dgm:cxn modelId="{0C349547-351E-4F8D-8A6A-ED7757519083}" type="presParOf" srcId="{0DC36BF6-2B6B-4188-BC67-1BED1A64453B}" destId="{F10BEA28-B550-4B74-A5F8-E87C8D1E7263}" srcOrd="0" destOrd="0" presId="urn:microsoft.com/office/officeart/2005/8/layout/hierarchy1"/>
    <dgm:cxn modelId="{E1C4F27C-14AC-4741-911B-31E00B3B4A01}" type="presParOf" srcId="{F10BEA28-B550-4B74-A5F8-E87C8D1E7263}" destId="{6CCD3926-23F5-4664-8787-3658CB10D712}" srcOrd="0" destOrd="0" presId="urn:microsoft.com/office/officeart/2005/8/layout/hierarchy1"/>
    <dgm:cxn modelId="{C3542C82-B60C-4D24-8C89-36EB92F81D5C}" type="presParOf" srcId="{F10BEA28-B550-4B74-A5F8-E87C8D1E7263}" destId="{DBF2848F-B499-4E65-8450-24A930C70C88}" srcOrd="1" destOrd="0" presId="urn:microsoft.com/office/officeart/2005/8/layout/hierarchy1"/>
    <dgm:cxn modelId="{3516DFF3-622E-4E36-B0C9-18F10E03CA88}" type="presParOf" srcId="{0DC36BF6-2B6B-4188-BC67-1BED1A64453B}" destId="{302136AE-C921-48E9-8225-642E9A556C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4507-14D4-4FF7-978F-1D0E94023517}">
      <dsp:nvSpPr>
        <dsp:cNvPr id="0" name=""/>
        <dsp:cNvSpPr/>
      </dsp:nvSpPr>
      <dsp:spPr>
        <a:xfrm>
          <a:off x="11113412" y="4657044"/>
          <a:ext cx="91440" cy="490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F2763-0144-4A78-AFD6-2BA425C1AA63}">
      <dsp:nvSpPr>
        <dsp:cNvPr id="0" name=""/>
        <dsp:cNvSpPr/>
      </dsp:nvSpPr>
      <dsp:spPr>
        <a:xfrm>
          <a:off x="11113412" y="3094505"/>
          <a:ext cx="91440" cy="490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1135E-E8B0-4F6B-90A0-F3EE248210E6}">
      <dsp:nvSpPr>
        <dsp:cNvPr id="0" name=""/>
        <dsp:cNvSpPr/>
      </dsp:nvSpPr>
      <dsp:spPr>
        <a:xfrm>
          <a:off x="9096375" y="1531966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2062757" y="334494"/>
              </a:lnTo>
              <a:lnTo>
                <a:pt x="2062757" y="49084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1E265-53AF-48E5-AB29-9ED12AE00AAC}">
      <dsp:nvSpPr>
        <dsp:cNvPr id="0" name=""/>
        <dsp:cNvSpPr/>
      </dsp:nvSpPr>
      <dsp:spPr>
        <a:xfrm>
          <a:off x="7033617" y="3094505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2062757" y="334494"/>
              </a:lnTo>
              <a:lnTo>
                <a:pt x="2062757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9015-809C-463E-A9DD-7736C273C63E}">
      <dsp:nvSpPr>
        <dsp:cNvPr id="0" name=""/>
        <dsp:cNvSpPr/>
      </dsp:nvSpPr>
      <dsp:spPr>
        <a:xfrm>
          <a:off x="6987897" y="3094505"/>
          <a:ext cx="91440" cy="490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33525-D18C-4E16-A00D-1F04FECA03BD}">
      <dsp:nvSpPr>
        <dsp:cNvPr id="0" name=""/>
        <dsp:cNvSpPr/>
      </dsp:nvSpPr>
      <dsp:spPr>
        <a:xfrm>
          <a:off x="4970859" y="4657044"/>
          <a:ext cx="4125515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4125515" y="334494"/>
              </a:lnTo>
              <a:lnTo>
                <a:pt x="4125515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E4F79-DC2A-4512-A6A1-9A91BE9846D0}">
      <dsp:nvSpPr>
        <dsp:cNvPr id="0" name=""/>
        <dsp:cNvSpPr/>
      </dsp:nvSpPr>
      <dsp:spPr>
        <a:xfrm>
          <a:off x="4970859" y="4657044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2062757" y="334494"/>
              </a:lnTo>
              <a:lnTo>
                <a:pt x="2062757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32A5-304C-43BF-AF9B-D3C24709D519}">
      <dsp:nvSpPr>
        <dsp:cNvPr id="0" name=""/>
        <dsp:cNvSpPr/>
      </dsp:nvSpPr>
      <dsp:spPr>
        <a:xfrm>
          <a:off x="4925139" y="4657044"/>
          <a:ext cx="91440" cy="490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79102-C4B1-4FBD-8B6D-75D5A1EDA69B}">
      <dsp:nvSpPr>
        <dsp:cNvPr id="0" name=""/>
        <dsp:cNvSpPr/>
      </dsp:nvSpPr>
      <dsp:spPr>
        <a:xfrm>
          <a:off x="2908101" y="4657044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2062757" y="0"/>
              </a:moveTo>
              <a:lnTo>
                <a:pt x="206275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C6C6-CD8F-412B-AEFF-BB0F1DE7B9D0}">
      <dsp:nvSpPr>
        <dsp:cNvPr id="0" name=""/>
        <dsp:cNvSpPr/>
      </dsp:nvSpPr>
      <dsp:spPr>
        <a:xfrm>
          <a:off x="845343" y="4657044"/>
          <a:ext cx="4125515" cy="490842"/>
        </a:xfrm>
        <a:custGeom>
          <a:avLst/>
          <a:gdLst/>
          <a:ahLst/>
          <a:cxnLst/>
          <a:rect l="0" t="0" r="0" b="0"/>
          <a:pathLst>
            <a:path>
              <a:moveTo>
                <a:pt x="4125515" y="0"/>
              </a:moveTo>
              <a:lnTo>
                <a:pt x="4125515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B273C-5159-4068-9748-1845192A5077}">
      <dsp:nvSpPr>
        <dsp:cNvPr id="0" name=""/>
        <dsp:cNvSpPr/>
      </dsp:nvSpPr>
      <dsp:spPr>
        <a:xfrm>
          <a:off x="4970859" y="3094505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2062757" y="0"/>
              </a:moveTo>
              <a:lnTo>
                <a:pt x="206275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5DB87-9DED-44DA-9336-03F1877A6C69}">
      <dsp:nvSpPr>
        <dsp:cNvPr id="0" name=""/>
        <dsp:cNvSpPr/>
      </dsp:nvSpPr>
      <dsp:spPr>
        <a:xfrm>
          <a:off x="7033617" y="1531966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2062757" y="0"/>
              </a:moveTo>
              <a:lnTo>
                <a:pt x="206275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2E2AC-4AC7-4BB0-BD9C-CC9AFB10A074}">
      <dsp:nvSpPr>
        <dsp:cNvPr id="0" name=""/>
        <dsp:cNvSpPr/>
      </dsp:nvSpPr>
      <dsp:spPr>
        <a:xfrm>
          <a:off x="6424163" y="460269"/>
          <a:ext cx="5344423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D5F63-9F3C-4B50-8EEE-1FCDFE9B8C06}">
      <dsp:nvSpPr>
        <dsp:cNvPr id="0" name=""/>
        <dsp:cNvSpPr/>
      </dsp:nvSpPr>
      <dsp:spPr>
        <a:xfrm>
          <a:off x="6611686" y="638416"/>
          <a:ext cx="5344423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YAHUDİ KUTSAL KİTAPLARI</a:t>
          </a:r>
        </a:p>
      </dsp:txBody>
      <dsp:txXfrm>
        <a:off x="6643075" y="669805"/>
        <a:ext cx="5281645" cy="1008918"/>
      </dsp:txXfrm>
    </dsp:sp>
    <dsp:sp modelId="{487386A9-2BC1-4492-AC3A-6CA9B6E333A7}">
      <dsp:nvSpPr>
        <dsp:cNvPr id="0" name=""/>
        <dsp:cNvSpPr/>
      </dsp:nvSpPr>
      <dsp:spPr>
        <a:xfrm>
          <a:off x="6189761" y="2022808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6053-440B-410C-8CE3-402AC6440D95}">
      <dsp:nvSpPr>
        <dsp:cNvPr id="0" name=""/>
        <dsp:cNvSpPr/>
      </dsp:nvSpPr>
      <dsp:spPr>
        <a:xfrm>
          <a:off x="6377285" y="2200955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TANAH (YAZILI)</a:t>
          </a:r>
        </a:p>
      </dsp:txBody>
      <dsp:txXfrm>
        <a:off x="6408674" y="2232344"/>
        <a:ext cx="1624932" cy="1008918"/>
      </dsp:txXfrm>
    </dsp:sp>
    <dsp:sp modelId="{9E5FDAE4-F515-4F67-AAD9-1B4FA0D9D2BB}">
      <dsp:nvSpPr>
        <dsp:cNvPr id="0" name=""/>
        <dsp:cNvSpPr/>
      </dsp:nvSpPr>
      <dsp:spPr>
        <a:xfrm>
          <a:off x="4127003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7F44F-18E6-4DCD-8BD0-551E304E3FFD}">
      <dsp:nvSpPr>
        <dsp:cNvPr id="0" name=""/>
        <dsp:cNvSpPr/>
      </dsp:nvSpPr>
      <dsp:spPr>
        <a:xfrm>
          <a:off x="4314527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TEVRAT (TORA)</a:t>
          </a:r>
        </a:p>
      </dsp:txBody>
      <dsp:txXfrm>
        <a:off x="4345916" y="3794883"/>
        <a:ext cx="1624932" cy="1008918"/>
      </dsp:txXfrm>
    </dsp:sp>
    <dsp:sp modelId="{07DD5BED-C249-46BE-A443-10119C7B2193}">
      <dsp:nvSpPr>
        <dsp:cNvPr id="0" name=""/>
        <dsp:cNvSpPr/>
      </dsp:nvSpPr>
      <dsp:spPr>
        <a:xfrm>
          <a:off x="1488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1F7E7-6A2B-415C-9CDD-E212980CCB35}">
      <dsp:nvSpPr>
        <dsp:cNvPr id="0" name=""/>
        <dsp:cNvSpPr/>
      </dsp:nvSpPr>
      <dsp:spPr>
        <a:xfrm>
          <a:off x="189011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TEKVİN</a:t>
          </a:r>
        </a:p>
      </dsp:txBody>
      <dsp:txXfrm>
        <a:off x="220400" y="5357422"/>
        <a:ext cx="1624932" cy="1008918"/>
      </dsp:txXfrm>
    </dsp:sp>
    <dsp:sp modelId="{121F5F1A-E0FC-4B14-BDC9-E74698AE8EE2}">
      <dsp:nvSpPr>
        <dsp:cNvPr id="0" name=""/>
        <dsp:cNvSpPr/>
      </dsp:nvSpPr>
      <dsp:spPr>
        <a:xfrm>
          <a:off x="2064246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BCB3F-6697-4D4A-897F-FB2EB2FDEB00}">
      <dsp:nvSpPr>
        <dsp:cNvPr id="0" name=""/>
        <dsp:cNvSpPr/>
      </dsp:nvSpPr>
      <dsp:spPr>
        <a:xfrm>
          <a:off x="2251769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ÇIKIŞ</a:t>
          </a:r>
        </a:p>
      </dsp:txBody>
      <dsp:txXfrm>
        <a:off x="2283158" y="5357422"/>
        <a:ext cx="1624932" cy="1008918"/>
      </dsp:txXfrm>
    </dsp:sp>
    <dsp:sp modelId="{80304544-AE8A-4D6E-871B-7403E2F80F88}">
      <dsp:nvSpPr>
        <dsp:cNvPr id="0" name=""/>
        <dsp:cNvSpPr/>
      </dsp:nvSpPr>
      <dsp:spPr>
        <a:xfrm>
          <a:off x="4127003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2EE27-62FB-46A9-85FF-00CC1AAF3A6F}">
      <dsp:nvSpPr>
        <dsp:cNvPr id="0" name=""/>
        <dsp:cNvSpPr/>
      </dsp:nvSpPr>
      <dsp:spPr>
        <a:xfrm>
          <a:off x="4314527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LEVİLİLER</a:t>
          </a:r>
        </a:p>
      </dsp:txBody>
      <dsp:txXfrm>
        <a:off x="4345916" y="5357422"/>
        <a:ext cx="1624932" cy="1008918"/>
      </dsp:txXfrm>
    </dsp:sp>
    <dsp:sp modelId="{AB1B5CED-EDE6-42FE-9AE8-19EDCB9D8EFF}">
      <dsp:nvSpPr>
        <dsp:cNvPr id="0" name=""/>
        <dsp:cNvSpPr/>
      </dsp:nvSpPr>
      <dsp:spPr>
        <a:xfrm>
          <a:off x="6189761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4E920-A1BE-4848-9F9C-A31D47198D56}">
      <dsp:nvSpPr>
        <dsp:cNvPr id="0" name=""/>
        <dsp:cNvSpPr/>
      </dsp:nvSpPr>
      <dsp:spPr>
        <a:xfrm>
          <a:off x="6377285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SAYILAR</a:t>
          </a:r>
        </a:p>
      </dsp:txBody>
      <dsp:txXfrm>
        <a:off x="6408674" y="5357422"/>
        <a:ext cx="1624932" cy="1008918"/>
      </dsp:txXfrm>
    </dsp:sp>
    <dsp:sp modelId="{125412B0-6D6D-400E-90B9-1E5FD2CC34F1}">
      <dsp:nvSpPr>
        <dsp:cNvPr id="0" name=""/>
        <dsp:cNvSpPr/>
      </dsp:nvSpPr>
      <dsp:spPr>
        <a:xfrm>
          <a:off x="8252519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37995-4D93-4FEC-B2EF-A590606BEB39}">
      <dsp:nvSpPr>
        <dsp:cNvPr id="0" name=""/>
        <dsp:cNvSpPr/>
      </dsp:nvSpPr>
      <dsp:spPr>
        <a:xfrm>
          <a:off x="8440042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TESNİYE</a:t>
          </a:r>
        </a:p>
      </dsp:txBody>
      <dsp:txXfrm>
        <a:off x="8471431" y="5357422"/>
        <a:ext cx="1624932" cy="1008918"/>
      </dsp:txXfrm>
    </dsp:sp>
    <dsp:sp modelId="{8F40E3EB-D16D-446C-8695-8F1B1876A291}">
      <dsp:nvSpPr>
        <dsp:cNvPr id="0" name=""/>
        <dsp:cNvSpPr/>
      </dsp:nvSpPr>
      <dsp:spPr>
        <a:xfrm>
          <a:off x="6189761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AD9BD-7099-4453-87E0-E788AA8DD554}">
      <dsp:nvSpPr>
        <dsp:cNvPr id="0" name=""/>
        <dsp:cNvSpPr/>
      </dsp:nvSpPr>
      <dsp:spPr>
        <a:xfrm>
          <a:off x="6377285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0" kern="1200" dirty="0"/>
            <a:t>NEVİİM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kern="1200" dirty="0"/>
            <a:t>(PEYGAMBERLER)</a:t>
          </a:r>
        </a:p>
      </dsp:txBody>
      <dsp:txXfrm>
        <a:off x="6408674" y="3794883"/>
        <a:ext cx="1624932" cy="1008918"/>
      </dsp:txXfrm>
    </dsp:sp>
    <dsp:sp modelId="{D3811F49-9A19-4D62-BACE-C5CFCBCDEAE0}">
      <dsp:nvSpPr>
        <dsp:cNvPr id="0" name=""/>
        <dsp:cNvSpPr/>
      </dsp:nvSpPr>
      <dsp:spPr>
        <a:xfrm>
          <a:off x="8252519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1FC0F-4E6C-449F-B556-9DD37ABB807B}">
      <dsp:nvSpPr>
        <dsp:cNvPr id="0" name=""/>
        <dsp:cNvSpPr/>
      </dsp:nvSpPr>
      <dsp:spPr>
        <a:xfrm>
          <a:off x="8440042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KETUVİM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(KİTAPLAR)</a:t>
          </a:r>
        </a:p>
      </dsp:txBody>
      <dsp:txXfrm>
        <a:off x="8471431" y="3794883"/>
        <a:ext cx="1624932" cy="1008918"/>
      </dsp:txXfrm>
    </dsp:sp>
    <dsp:sp modelId="{2C4B0EDD-8345-4C5D-8E64-E94B3E9B57F7}">
      <dsp:nvSpPr>
        <dsp:cNvPr id="0" name=""/>
        <dsp:cNvSpPr/>
      </dsp:nvSpPr>
      <dsp:spPr>
        <a:xfrm>
          <a:off x="10315277" y="2022808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B99FF-FC3E-409C-9C96-D0ED24763450}">
      <dsp:nvSpPr>
        <dsp:cNvPr id="0" name=""/>
        <dsp:cNvSpPr/>
      </dsp:nvSpPr>
      <dsp:spPr>
        <a:xfrm>
          <a:off x="10502800" y="2200955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TALMUD (SÖZLÜ)</a:t>
          </a:r>
        </a:p>
      </dsp:txBody>
      <dsp:txXfrm>
        <a:off x="10534189" y="2232344"/>
        <a:ext cx="1624932" cy="1008918"/>
      </dsp:txXfrm>
    </dsp:sp>
    <dsp:sp modelId="{CB135B01-CD88-4239-85E7-11B59B686F50}">
      <dsp:nvSpPr>
        <dsp:cNvPr id="0" name=""/>
        <dsp:cNvSpPr/>
      </dsp:nvSpPr>
      <dsp:spPr>
        <a:xfrm>
          <a:off x="10315277" y="3585347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7D38E-3586-4D82-920D-871482FE87E5}">
      <dsp:nvSpPr>
        <dsp:cNvPr id="0" name=""/>
        <dsp:cNvSpPr/>
      </dsp:nvSpPr>
      <dsp:spPr>
        <a:xfrm>
          <a:off x="10502800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MİŞNA</a:t>
          </a:r>
        </a:p>
      </dsp:txBody>
      <dsp:txXfrm>
        <a:off x="10534189" y="3794883"/>
        <a:ext cx="1624932" cy="1008918"/>
      </dsp:txXfrm>
    </dsp:sp>
    <dsp:sp modelId="{6CCD3926-23F5-4664-8787-3658CB10D712}">
      <dsp:nvSpPr>
        <dsp:cNvPr id="0" name=""/>
        <dsp:cNvSpPr/>
      </dsp:nvSpPr>
      <dsp:spPr>
        <a:xfrm>
          <a:off x="10315277" y="5147886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2848F-B499-4E65-8450-24A930C70C88}">
      <dsp:nvSpPr>
        <dsp:cNvPr id="0" name=""/>
        <dsp:cNvSpPr/>
      </dsp:nvSpPr>
      <dsp:spPr>
        <a:xfrm>
          <a:off x="10502800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GEMERA</a:t>
          </a:r>
        </a:p>
      </dsp:txBody>
      <dsp:txXfrm>
        <a:off x="10534189" y="5357422"/>
        <a:ext cx="1624932" cy="1008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n3EktCVucY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Unq_q1UKBY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Yahudilik-2 </a:t>
            </a:r>
            <a:b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İnanç Esasları ve Kutsalları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EE4EB7-36A7-47AD-ADB8-E8CFE693DB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4824"/>
            <a:ext cx="12192000" cy="53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9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370717B-5A4A-47C5-B23C-75EE612E3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256"/>
            <a:ext cx="12192000" cy="58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8883B4D-B0E4-4993-93C6-021751034F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026"/>
            <a:ext cx="12192000" cy="538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0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8E0DD1-87E2-46F7-86B5-193ADF5CC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9782"/>
            <a:ext cx="12192000" cy="52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0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2BD615-6153-4704-BBAB-87ED60AF1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018"/>
            <a:ext cx="12192000" cy="57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BD2ECCA-086D-489E-AA27-98DAC286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95300"/>
            <a:ext cx="107061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6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C5B4D0D-2721-4B59-A5A4-6BC1724DF6FD}"/>
              </a:ext>
            </a:extLst>
          </p:cNvPr>
          <p:cNvSpPr txBox="1"/>
          <p:nvPr/>
        </p:nvSpPr>
        <p:spPr>
          <a:xfrm>
            <a:off x="3408904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https://www.youtube.com/watch?v=rn3EktCVucY</a:t>
            </a:r>
          </a:p>
        </p:txBody>
      </p:sp>
      <p:pic>
        <p:nvPicPr>
          <p:cNvPr id="2" name="Çevrimiçi Medya 1" title="Jerusalem / Jews. Kudüs / Yahudiler">
            <a:hlinkClick r:id="" action="ppaction://media"/>
            <a:extLst>
              <a:ext uri="{FF2B5EF4-FFF2-40B4-BE49-F238E27FC236}">
                <a16:creationId xmlns:a16="http://schemas.microsoft.com/office/drawing/2014/main" id="{EA76B488-A83B-4ED8-9497-E5937382A4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033" y="450571"/>
            <a:ext cx="11340582" cy="64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A6DB3F-87F0-4038-BB60-84C95887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0775"/>
            <a:ext cx="12191841" cy="57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8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842C424-273E-4361-BDB7-948C11E8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28587"/>
            <a:ext cx="119253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78279966-F93E-486C-8AA0-8B8E04FB2827}"/>
              </a:ext>
            </a:extLst>
          </p:cNvPr>
          <p:cNvSpPr txBox="1"/>
          <p:nvPr/>
        </p:nvSpPr>
        <p:spPr>
          <a:xfrm>
            <a:off x="3358663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https://www.youtube.com/watch?v=4Unq_q1UKBY</a:t>
            </a:r>
          </a:p>
        </p:txBody>
      </p:sp>
      <p:pic>
        <p:nvPicPr>
          <p:cNvPr id="2" name="Çevrimiçi Medya 1" title="Ağlama Duvarı'nda Yahudilerin Sukot bayramı">
            <a:hlinkClick r:id="" action="ppaction://media"/>
            <a:extLst>
              <a:ext uri="{FF2B5EF4-FFF2-40B4-BE49-F238E27FC236}">
                <a16:creationId xmlns:a16="http://schemas.microsoft.com/office/drawing/2014/main" id="{9A25EAAF-7D5A-4C08-9067-04FA011851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40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Yahudiliğin doğuşunu ve gelişim sürecini özetler.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F05C75-36DC-41EC-8E6F-1DD85314A9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276"/>
            <a:ext cx="12192000" cy="635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CC3FB02-85BD-4A9B-9D59-BF030F4E6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4287"/>
            <a:ext cx="121348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5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68463C3-688D-4D92-984B-74DA76904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217"/>
            <a:ext cx="12192000" cy="63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9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7E9C482-7409-442A-B812-6EB86341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980"/>
            <a:ext cx="12187922" cy="55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AEC0D8D-03EF-438D-9EE7-79778552F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9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11.03.2020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2A6D305-2408-4EE5-B715-6316C8337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556"/>
            <a:ext cx="12192000" cy="58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E983CFB-345D-402E-BDB1-5E931733DF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328"/>
            <a:ext cx="12192000" cy="598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4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852B94-EF65-4B33-9A4B-E25837345D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9284"/>
            <a:ext cx="12192000" cy="4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66FFD49-8FFD-4022-963F-D1EF0E8C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57237"/>
            <a:ext cx="117538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323C9E3-F45A-4E20-A3F7-39F1592F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739"/>
            <a:ext cx="12192000" cy="51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B0B20334-9B55-4C6C-9A9B-717C0B871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0114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35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EC2C405-A428-456B-8918-B51B4F50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81300"/>
            <a:ext cx="116205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29764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8810</TotalTime>
  <Words>78</Words>
  <Application>Microsoft Office PowerPoint</Application>
  <PresentationFormat>Geniş ekran</PresentationFormat>
  <Paragraphs>22</Paragraphs>
  <Slides>25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Calibri</vt:lpstr>
      <vt:lpstr>Gill Sans MT</vt:lpstr>
      <vt:lpstr>Wingdings 2</vt:lpstr>
      <vt:lpstr>Kar Payı</vt:lpstr>
      <vt:lpstr>Yahudilik-2  İnanç Esasları ve Kutsalları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579</cp:revision>
  <dcterms:created xsi:type="dcterms:W3CDTF">2019-07-15T06:01:13Z</dcterms:created>
  <dcterms:modified xsi:type="dcterms:W3CDTF">2021-12-15T20:42:29Z</dcterms:modified>
</cp:coreProperties>
</file>