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8" r:id="rId2"/>
    <p:sldId id="720" r:id="rId3"/>
    <p:sldId id="315" r:id="rId4"/>
    <p:sldId id="760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772" r:id="rId17"/>
    <p:sldId id="773" r:id="rId18"/>
    <p:sldId id="774" r:id="rId19"/>
    <p:sldId id="775" r:id="rId20"/>
    <p:sldId id="778" r:id="rId21"/>
    <p:sldId id="776" r:id="rId22"/>
    <p:sldId id="777" r:id="rId23"/>
    <p:sldId id="26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6WD6IfXu50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2309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Hristiyanlık-1 </a:t>
            </a:r>
            <a:b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Tarihçe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007F2A-D711-4510-A062-61CE0EB4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4748"/>
            <a:ext cx="12192001" cy="57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74F796-CB02-45FB-9EB2-14D37D01F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373"/>
            <a:ext cx="12192000" cy="61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2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4E1779-20BD-42DF-A6DB-F4C83257BE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0" y="0"/>
            <a:ext cx="1104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3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5F9F18-F729-4953-92C4-EC9179A8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48"/>
            <a:ext cx="12195776" cy="63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BA975B-6604-4C63-900A-BA8D7B05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446"/>
            <a:ext cx="12192000" cy="58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17E9FA-05CB-407F-BBB7-6194B658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3672"/>
            <a:ext cx="12192001" cy="63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C56670-0F62-4385-BB6C-9D2A6B1DC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2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8CE15E5-5F99-4968-9554-D55FE9BB5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31"/>
            <a:ext cx="12192000" cy="65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5645E8-2317-4826-8AD1-300916B7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90"/>
            <a:ext cx="12192000" cy="61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7BC50A9-6F68-4B33-9DB3-51597DCE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542"/>
            <a:ext cx="12192000" cy="57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4985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HİLE YAPMAK</a:t>
            </a: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0038E75-5390-4AE8-8559-75942C47B9C2}"/>
              </a:ext>
            </a:extLst>
          </p:cNvPr>
          <p:cNvSpPr txBox="1"/>
          <p:nvPr/>
        </p:nvSpPr>
        <p:spPr>
          <a:xfrm>
            <a:off x="3048838" y="9166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https://www.youtube.com/watch?v=26WD6IfXu50</a:t>
            </a:r>
          </a:p>
        </p:txBody>
      </p:sp>
      <p:pic>
        <p:nvPicPr>
          <p:cNvPr id="2" name="Çevrimiçi Medya 1" title="İlk Hristiyanlar neden Kapadokya'yı seçti?">
            <a:hlinkClick r:id="" action="ppaction://media"/>
            <a:extLst>
              <a:ext uri="{FF2B5EF4-FFF2-40B4-BE49-F238E27FC236}">
                <a16:creationId xmlns:a16="http://schemas.microsoft.com/office/drawing/2014/main" id="{D5A81F05-0B8D-4C24-B8BC-898891669E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257" y="460995"/>
            <a:ext cx="11322133" cy="63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9FFA86-B205-48E3-9CF7-FFCE91C91D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7850"/>
            <a:ext cx="12192000" cy="53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8324FF-88A6-49D6-B077-8D59FE9CC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8" y="0"/>
            <a:ext cx="11376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1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16.12.2021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Hristiyanlığın doğuşunu ve gelişim sürecini özetler.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C4AEE4-CB81-4401-8855-4BE34FFA5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793" y="0"/>
            <a:ext cx="652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D7D73AA-7B58-4714-A9FD-7790AACD69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467"/>
            <a:ext cx="12192000" cy="60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9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83C508-497A-457C-BA6E-0530639FC6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3875"/>
            <a:ext cx="12192000" cy="49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A8CA30-AB2B-43FB-97C2-CB229A92D5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0"/>
            <a:ext cx="1092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2FAC89D-F1E5-4BC5-BFCC-FF8CF9B1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54" y="920681"/>
            <a:ext cx="3848100" cy="52578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E321851-B484-4FA5-8D36-990C67EB60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648" y="120581"/>
            <a:ext cx="503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CC2DBE-F60E-4D71-A350-755F5C22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913"/>
            <a:ext cx="12192000" cy="53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421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9008</TotalTime>
  <Words>32</Words>
  <Application>Microsoft Office PowerPoint</Application>
  <PresentationFormat>Geniş ekran</PresentationFormat>
  <Paragraphs>7</Paragraphs>
  <Slides>23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Calibri</vt:lpstr>
      <vt:lpstr>Gill Sans MT</vt:lpstr>
      <vt:lpstr>Wingdings 2</vt:lpstr>
      <vt:lpstr>Kar Payı</vt:lpstr>
      <vt:lpstr>Hristiyanlık-1  Tarihçe</vt:lpstr>
      <vt:lpstr>HİLE YAPMAK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579</cp:revision>
  <dcterms:created xsi:type="dcterms:W3CDTF">2019-07-15T06:01:13Z</dcterms:created>
  <dcterms:modified xsi:type="dcterms:W3CDTF">2021-12-16T13:38:56Z</dcterms:modified>
</cp:coreProperties>
</file>