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8" r:id="rId3"/>
    <p:sldId id="257" r:id="rId4"/>
    <p:sldId id="258" r:id="rId5"/>
    <p:sldId id="279"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66FF57-9AFC-4246-A425-691C58DD0CA2}"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tr-TR"/>
        </a:p>
      </dgm:t>
    </dgm:pt>
    <dgm:pt modelId="{B3E2681A-1A02-48C2-9B4C-25B6B737CE9F}">
      <dgm:prSet phldrT="[Metin]"/>
      <dgm:spPr/>
      <dgm:t>
        <a:bodyPr/>
        <a:lstStyle/>
        <a:p>
          <a:r>
            <a:rPr lang="tr-TR" dirty="0" smtClean="0"/>
            <a:t>KİTABI MUKADDES</a:t>
          </a:r>
          <a:endParaRPr lang="tr-TR" dirty="0"/>
        </a:p>
      </dgm:t>
    </dgm:pt>
    <dgm:pt modelId="{B2D48C7C-7E93-42FB-9D7E-8B0F8A9BBE68}" type="parTrans" cxnId="{F9D0CE34-C2CC-4C2E-A092-DFCC38FBE096}">
      <dgm:prSet/>
      <dgm:spPr/>
      <dgm:t>
        <a:bodyPr/>
        <a:lstStyle/>
        <a:p>
          <a:endParaRPr lang="tr-TR"/>
        </a:p>
      </dgm:t>
    </dgm:pt>
    <dgm:pt modelId="{404BBB7B-4BED-46DD-BE03-55FFA0FAC4D3}" type="sibTrans" cxnId="{F9D0CE34-C2CC-4C2E-A092-DFCC38FBE096}">
      <dgm:prSet/>
      <dgm:spPr/>
      <dgm:t>
        <a:bodyPr/>
        <a:lstStyle/>
        <a:p>
          <a:endParaRPr lang="tr-TR"/>
        </a:p>
      </dgm:t>
    </dgm:pt>
    <dgm:pt modelId="{FF23F27C-47D5-4F49-B3B8-C4972C02593C}">
      <dgm:prSet phldrT="[Metin]"/>
      <dgm:spPr/>
      <dgm:t>
        <a:bodyPr/>
        <a:lstStyle/>
        <a:p>
          <a:r>
            <a:rPr lang="tr-TR" dirty="0" smtClean="0"/>
            <a:t>ESKİ AHİT</a:t>
          </a:r>
          <a:endParaRPr lang="tr-TR" dirty="0"/>
        </a:p>
      </dgm:t>
    </dgm:pt>
    <dgm:pt modelId="{63394795-4627-4442-B8B0-D5840865A352}" type="parTrans" cxnId="{79C02D53-EDF0-459B-894B-00EBE6F6A17A}">
      <dgm:prSet/>
      <dgm:spPr/>
      <dgm:t>
        <a:bodyPr/>
        <a:lstStyle/>
        <a:p>
          <a:endParaRPr lang="tr-TR"/>
        </a:p>
      </dgm:t>
    </dgm:pt>
    <dgm:pt modelId="{019AEC40-64B1-4805-A235-3C6B258475BB}" type="sibTrans" cxnId="{79C02D53-EDF0-459B-894B-00EBE6F6A17A}">
      <dgm:prSet/>
      <dgm:spPr/>
      <dgm:t>
        <a:bodyPr/>
        <a:lstStyle/>
        <a:p>
          <a:endParaRPr lang="tr-TR"/>
        </a:p>
      </dgm:t>
    </dgm:pt>
    <dgm:pt modelId="{B9D1AE4C-C5C5-440D-B526-8DC90D1D1B17}">
      <dgm:prSet phldrT="[Metin]"/>
      <dgm:spPr/>
      <dgm:t>
        <a:bodyPr/>
        <a:lstStyle/>
        <a:p>
          <a:r>
            <a:rPr lang="tr-TR" dirty="0" smtClean="0"/>
            <a:t>TEVRAT</a:t>
          </a:r>
          <a:endParaRPr lang="tr-TR" dirty="0"/>
        </a:p>
      </dgm:t>
    </dgm:pt>
    <dgm:pt modelId="{C8C6374E-46C9-44CF-B65E-DA6F9C152B27}" type="parTrans" cxnId="{0A3CEABE-3323-45B1-AC8D-CAE97A46AF5A}">
      <dgm:prSet/>
      <dgm:spPr/>
      <dgm:t>
        <a:bodyPr/>
        <a:lstStyle/>
        <a:p>
          <a:endParaRPr lang="tr-TR"/>
        </a:p>
      </dgm:t>
    </dgm:pt>
    <dgm:pt modelId="{DA38ECC3-44D7-423E-AE2F-698ACE561953}" type="sibTrans" cxnId="{0A3CEABE-3323-45B1-AC8D-CAE97A46AF5A}">
      <dgm:prSet/>
      <dgm:spPr/>
      <dgm:t>
        <a:bodyPr/>
        <a:lstStyle/>
        <a:p>
          <a:endParaRPr lang="tr-TR"/>
        </a:p>
      </dgm:t>
    </dgm:pt>
    <dgm:pt modelId="{68B4D1EE-DAAC-42FD-90A7-0C702866D360}">
      <dgm:prSet phldrT="[Metin]"/>
      <dgm:spPr/>
      <dgm:t>
        <a:bodyPr/>
        <a:lstStyle/>
        <a:p>
          <a:r>
            <a:rPr lang="tr-TR" dirty="0" smtClean="0"/>
            <a:t>ZEBUR</a:t>
          </a:r>
          <a:endParaRPr lang="tr-TR" dirty="0"/>
        </a:p>
      </dgm:t>
    </dgm:pt>
    <dgm:pt modelId="{1F99D497-1963-478C-BC2B-6EFBE1493EAC}" type="parTrans" cxnId="{A7182103-3592-4752-9307-80915F8AC195}">
      <dgm:prSet/>
      <dgm:spPr/>
      <dgm:t>
        <a:bodyPr/>
        <a:lstStyle/>
        <a:p>
          <a:endParaRPr lang="tr-TR"/>
        </a:p>
      </dgm:t>
    </dgm:pt>
    <dgm:pt modelId="{A0A68BB3-B660-45F3-8303-870CF0A965C9}" type="sibTrans" cxnId="{A7182103-3592-4752-9307-80915F8AC195}">
      <dgm:prSet/>
      <dgm:spPr/>
      <dgm:t>
        <a:bodyPr/>
        <a:lstStyle/>
        <a:p>
          <a:endParaRPr lang="tr-TR"/>
        </a:p>
      </dgm:t>
    </dgm:pt>
    <dgm:pt modelId="{B1CC66CC-EF98-4803-83DB-B9CD5624E952}">
      <dgm:prSet phldrT="[Metin]"/>
      <dgm:spPr/>
      <dgm:t>
        <a:bodyPr/>
        <a:lstStyle/>
        <a:p>
          <a:r>
            <a:rPr lang="tr-TR" dirty="0" smtClean="0"/>
            <a:t>YENİ AHİT</a:t>
          </a:r>
          <a:endParaRPr lang="tr-TR" dirty="0"/>
        </a:p>
      </dgm:t>
    </dgm:pt>
    <dgm:pt modelId="{498B88E0-7D06-47A2-89DB-48F9F24D2F75}" type="parTrans" cxnId="{08CE2DAF-3D05-419B-99FF-AF06B09E5A41}">
      <dgm:prSet/>
      <dgm:spPr/>
      <dgm:t>
        <a:bodyPr/>
        <a:lstStyle/>
        <a:p>
          <a:endParaRPr lang="tr-TR"/>
        </a:p>
      </dgm:t>
    </dgm:pt>
    <dgm:pt modelId="{5ECAD6B1-FC75-4241-9389-0C8E43F86B91}" type="sibTrans" cxnId="{08CE2DAF-3D05-419B-99FF-AF06B09E5A41}">
      <dgm:prSet/>
      <dgm:spPr/>
      <dgm:t>
        <a:bodyPr/>
        <a:lstStyle/>
        <a:p>
          <a:endParaRPr lang="tr-TR"/>
        </a:p>
      </dgm:t>
    </dgm:pt>
    <dgm:pt modelId="{696EF0CF-2A8B-4BD3-9C00-75295BE2105D}">
      <dgm:prSet phldrT="[Metin]"/>
      <dgm:spPr/>
      <dgm:t>
        <a:bodyPr/>
        <a:lstStyle/>
        <a:p>
          <a:r>
            <a:rPr lang="tr-TR" dirty="0" smtClean="0"/>
            <a:t>İNCİL</a:t>
          </a:r>
          <a:endParaRPr lang="tr-TR" dirty="0"/>
        </a:p>
      </dgm:t>
    </dgm:pt>
    <dgm:pt modelId="{034E4968-E63D-42B3-8651-2025FCB0B27D}" type="parTrans" cxnId="{F070FD08-BA80-4652-B6F7-5C03910AD311}">
      <dgm:prSet/>
      <dgm:spPr/>
      <dgm:t>
        <a:bodyPr/>
        <a:lstStyle/>
        <a:p>
          <a:endParaRPr lang="tr-TR"/>
        </a:p>
      </dgm:t>
    </dgm:pt>
    <dgm:pt modelId="{CE360CDF-7EC2-4ED1-A1C9-86313D512016}" type="sibTrans" cxnId="{F070FD08-BA80-4652-B6F7-5C03910AD311}">
      <dgm:prSet/>
      <dgm:spPr/>
      <dgm:t>
        <a:bodyPr/>
        <a:lstStyle/>
        <a:p>
          <a:endParaRPr lang="tr-TR"/>
        </a:p>
      </dgm:t>
    </dgm:pt>
    <dgm:pt modelId="{DF99B702-DCC0-4788-A052-F5507D954A82}" type="pres">
      <dgm:prSet presAssocID="{BA66FF57-9AFC-4246-A425-691C58DD0CA2}" presName="diagram" presStyleCnt="0">
        <dgm:presLayoutVars>
          <dgm:chPref val="1"/>
          <dgm:dir/>
          <dgm:animOne val="branch"/>
          <dgm:animLvl val="lvl"/>
          <dgm:resizeHandles val="exact"/>
        </dgm:presLayoutVars>
      </dgm:prSet>
      <dgm:spPr/>
      <dgm:t>
        <a:bodyPr/>
        <a:lstStyle/>
        <a:p>
          <a:endParaRPr lang="tr-TR"/>
        </a:p>
      </dgm:t>
    </dgm:pt>
    <dgm:pt modelId="{78864ECC-AB7C-4527-93C8-98CE142F0A88}" type="pres">
      <dgm:prSet presAssocID="{B3E2681A-1A02-48C2-9B4C-25B6B737CE9F}" presName="root1" presStyleCnt="0"/>
      <dgm:spPr/>
    </dgm:pt>
    <dgm:pt modelId="{07BA9EC5-C30C-474E-BDD7-52DA3C1DCD3C}" type="pres">
      <dgm:prSet presAssocID="{B3E2681A-1A02-48C2-9B4C-25B6B737CE9F}" presName="LevelOneTextNode" presStyleLbl="node0" presStyleIdx="0" presStyleCnt="1">
        <dgm:presLayoutVars>
          <dgm:chPref val="3"/>
        </dgm:presLayoutVars>
      </dgm:prSet>
      <dgm:spPr/>
      <dgm:t>
        <a:bodyPr/>
        <a:lstStyle/>
        <a:p>
          <a:endParaRPr lang="tr-TR"/>
        </a:p>
      </dgm:t>
    </dgm:pt>
    <dgm:pt modelId="{05806242-E476-4DC1-84E6-3F5FACD8979A}" type="pres">
      <dgm:prSet presAssocID="{B3E2681A-1A02-48C2-9B4C-25B6B737CE9F}" presName="level2hierChild" presStyleCnt="0"/>
      <dgm:spPr/>
    </dgm:pt>
    <dgm:pt modelId="{9B463AF1-B247-4ABD-BCE3-F1F865923666}" type="pres">
      <dgm:prSet presAssocID="{63394795-4627-4442-B8B0-D5840865A352}" presName="conn2-1" presStyleLbl="parChTrans1D2" presStyleIdx="0" presStyleCnt="2"/>
      <dgm:spPr/>
      <dgm:t>
        <a:bodyPr/>
        <a:lstStyle/>
        <a:p>
          <a:endParaRPr lang="tr-TR"/>
        </a:p>
      </dgm:t>
    </dgm:pt>
    <dgm:pt modelId="{E26D3637-32A8-42E3-9E8F-F64BC5356730}" type="pres">
      <dgm:prSet presAssocID="{63394795-4627-4442-B8B0-D5840865A352}" presName="connTx" presStyleLbl="parChTrans1D2" presStyleIdx="0" presStyleCnt="2"/>
      <dgm:spPr/>
      <dgm:t>
        <a:bodyPr/>
        <a:lstStyle/>
        <a:p>
          <a:endParaRPr lang="tr-TR"/>
        </a:p>
      </dgm:t>
    </dgm:pt>
    <dgm:pt modelId="{63B6D5D3-3CDB-46B4-ACDD-86D41FA0A08B}" type="pres">
      <dgm:prSet presAssocID="{FF23F27C-47D5-4F49-B3B8-C4972C02593C}" presName="root2" presStyleCnt="0"/>
      <dgm:spPr/>
    </dgm:pt>
    <dgm:pt modelId="{294EBD19-7E2E-4CAB-8131-0BC82E7DF6F9}" type="pres">
      <dgm:prSet presAssocID="{FF23F27C-47D5-4F49-B3B8-C4972C02593C}" presName="LevelTwoTextNode" presStyleLbl="node2" presStyleIdx="0" presStyleCnt="2">
        <dgm:presLayoutVars>
          <dgm:chPref val="3"/>
        </dgm:presLayoutVars>
      </dgm:prSet>
      <dgm:spPr/>
      <dgm:t>
        <a:bodyPr/>
        <a:lstStyle/>
        <a:p>
          <a:endParaRPr lang="tr-TR"/>
        </a:p>
      </dgm:t>
    </dgm:pt>
    <dgm:pt modelId="{D8DCF4E5-E35E-40A9-B446-39B213751F50}" type="pres">
      <dgm:prSet presAssocID="{FF23F27C-47D5-4F49-B3B8-C4972C02593C}" presName="level3hierChild" presStyleCnt="0"/>
      <dgm:spPr/>
    </dgm:pt>
    <dgm:pt modelId="{3D435CD4-2E0A-47EF-A785-2BF72586A029}" type="pres">
      <dgm:prSet presAssocID="{C8C6374E-46C9-44CF-B65E-DA6F9C152B27}" presName="conn2-1" presStyleLbl="parChTrans1D3" presStyleIdx="0" presStyleCnt="3"/>
      <dgm:spPr/>
      <dgm:t>
        <a:bodyPr/>
        <a:lstStyle/>
        <a:p>
          <a:endParaRPr lang="tr-TR"/>
        </a:p>
      </dgm:t>
    </dgm:pt>
    <dgm:pt modelId="{C45B366E-3228-4BA5-A527-A467B59B30FB}" type="pres">
      <dgm:prSet presAssocID="{C8C6374E-46C9-44CF-B65E-DA6F9C152B27}" presName="connTx" presStyleLbl="parChTrans1D3" presStyleIdx="0" presStyleCnt="3"/>
      <dgm:spPr/>
      <dgm:t>
        <a:bodyPr/>
        <a:lstStyle/>
        <a:p>
          <a:endParaRPr lang="tr-TR"/>
        </a:p>
      </dgm:t>
    </dgm:pt>
    <dgm:pt modelId="{1F4C0F42-8A55-4CED-96B5-EF18C2F5247B}" type="pres">
      <dgm:prSet presAssocID="{B9D1AE4C-C5C5-440D-B526-8DC90D1D1B17}" presName="root2" presStyleCnt="0"/>
      <dgm:spPr/>
    </dgm:pt>
    <dgm:pt modelId="{D5EF0F93-5B0E-4843-8965-9F4BB2AE982F}" type="pres">
      <dgm:prSet presAssocID="{B9D1AE4C-C5C5-440D-B526-8DC90D1D1B17}" presName="LevelTwoTextNode" presStyleLbl="node3" presStyleIdx="0" presStyleCnt="3">
        <dgm:presLayoutVars>
          <dgm:chPref val="3"/>
        </dgm:presLayoutVars>
      </dgm:prSet>
      <dgm:spPr/>
      <dgm:t>
        <a:bodyPr/>
        <a:lstStyle/>
        <a:p>
          <a:endParaRPr lang="tr-TR"/>
        </a:p>
      </dgm:t>
    </dgm:pt>
    <dgm:pt modelId="{CBBD8C8A-398B-4E93-B378-1FAD4B38AD1F}" type="pres">
      <dgm:prSet presAssocID="{B9D1AE4C-C5C5-440D-B526-8DC90D1D1B17}" presName="level3hierChild" presStyleCnt="0"/>
      <dgm:spPr/>
    </dgm:pt>
    <dgm:pt modelId="{316AD85E-1875-4361-87CE-264A243CC49D}" type="pres">
      <dgm:prSet presAssocID="{1F99D497-1963-478C-BC2B-6EFBE1493EAC}" presName="conn2-1" presStyleLbl="parChTrans1D3" presStyleIdx="1" presStyleCnt="3"/>
      <dgm:spPr/>
      <dgm:t>
        <a:bodyPr/>
        <a:lstStyle/>
        <a:p>
          <a:endParaRPr lang="tr-TR"/>
        </a:p>
      </dgm:t>
    </dgm:pt>
    <dgm:pt modelId="{73122EE6-8B11-4235-9726-E0CC4813AFA1}" type="pres">
      <dgm:prSet presAssocID="{1F99D497-1963-478C-BC2B-6EFBE1493EAC}" presName="connTx" presStyleLbl="parChTrans1D3" presStyleIdx="1" presStyleCnt="3"/>
      <dgm:spPr/>
      <dgm:t>
        <a:bodyPr/>
        <a:lstStyle/>
        <a:p>
          <a:endParaRPr lang="tr-TR"/>
        </a:p>
      </dgm:t>
    </dgm:pt>
    <dgm:pt modelId="{21A7B1FE-6486-483E-A6C1-2A4A5E9C9CCC}" type="pres">
      <dgm:prSet presAssocID="{68B4D1EE-DAAC-42FD-90A7-0C702866D360}" presName="root2" presStyleCnt="0"/>
      <dgm:spPr/>
    </dgm:pt>
    <dgm:pt modelId="{5B2B5BC1-78B1-4926-B7FD-0B7B4C7A81E7}" type="pres">
      <dgm:prSet presAssocID="{68B4D1EE-DAAC-42FD-90A7-0C702866D360}" presName="LevelTwoTextNode" presStyleLbl="node3" presStyleIdx="1" presStyleCnt="3">
        <dgm:presLayoutVars>
          <dgm:chPref val="3"/>
        </dgm:presLayoutVars>
      </dgm:prSet>
      <dgm:spPr/>
      <dgm:t>
        <a:bodyPr/>
        <a:lstStyle/>
        <a:p>
          <a:endParaRPr lang="tr-TR"/>
        </a:p>
      </dgm:t>
    </dgm:pt>
    <dgm:pt modelId="{C493864C-38C0-4E50-9EB4-8022B7677D87}" type="pres">
      <dgm:prSet presAssocID="{68B4D1EE-DAAC-42FD-90A7-0C702866D360}" presName="level3hierChild" presStyleCnt="0"/>
      <dgm:spPr/>
    </dgm:pt>
    <dgm:pt modelId="{447C14D3-4966-4E26-8F1A-E862E363548E}" type="pres">
      <dgm:prSet presAssocID="{498B88E0-7D06-47A2-89DB-48F9F24D2F75}" presName="conn2-1" presStyleLbl="parChTrans1D2" presStyleIdx="1" presStyleCnt="2"/>
      <dgm:spPr/>
      <dgm:t>
        <a:bodyPr/>
        <a:lstStyle/>
        <a:p>
          <a:endParaRPr lang="tr-TR"/>
        </a:p>
      </dgm:t>
    </dgm:pt>
    <dgm:pt modelId="{9BDBC7E2-8B62-4877-B382-C2C6DDF7222A}" type="pres">
      <dgm:prSet presAssocID="{498B88E0-7D06-47A2-89DB-48F9F24D2F75}" presName="connTx" presStyleLbl="parChTrans1D2" presStyleIdx="1" presStyleCnt="2"/>
      <dgm:spPr/>
      <dgm:t>
        <a:bodyPr/>
        <a:lstStyle/>
        <a:p>
          <a:endParaRPr lang="tr-TR"/>
        </a:p>
      </dgm:t>
    </dgm:pt>
    <dgm:pt modelId="{0BB66FE9-8121-46CC-8469-7EA7AC1EF82E}" type="pres">
      <dgm:prSet presAssocID="{B1CC66CC-EF98-4803-83DB-B9CD5624E952}" presName="root2" presStyleCnt="0"/>
      <dgm:spPr/>
    </dgm:pt>
    <dgm:pt modelId="{6E765CBD-CEAE-423B-A7DC-65C636446ADC}" type="pres">
      <dgm:prSet presAssocID="{B1CC66CC-EF98-4803-83DB-B9CD5624E952}" presName="LevelTwoTextNode" presStyleLbl="node2" presStyleIdx="1" presStyleCnt="2">
        <dgm:presLayoutVars>
          <dgm:chPref val="3"/>
        </dgm:presLayoutVars>
      </dgm:prSet>
      <dgm:spPr/>
      <dgm:t>
        <a:bodyPr/>
        <a:lstStyle/>
        <a:p>
          <a:endParaRPr lang="tr-TR"/>
        </a:p>
      </dgm:t>
    </dgm:pt>
    <dgm:pt modelId="{64902577-25C6-48CB-A2B2-0F53D978E3AC}" type="pres">
      <dgm:prSet presAssocID="{B1CC66CC-EF98-4803-83DB-B9CD5624E952}" presName="level3hierChild" presStyleCnt="0"/>
      <dgm:spPr/>
    </dgm:pt>
    <dgm:pt modelId="{1B285BB2-1C8B-42F2-AAE0-3C7C7E8BB803}" type="pres">
      <dgm:prSet presAssocID="{034E4968-E63D-42B3-8651-2025FCB0B27D}" presName="conn2-1" presStyleLbl="parChTrans1D3" presStyleIdx="2" presStyleCnt="3"/>
      <dgm:spPr/>
      <dgm:t>
        <a:bodyPr/>
        <a:lstStyle/>
        <a:p>
          <a:endParaRPr lang="tr-TR"/>
        </a:p>
      </dgm:t>
    </dgm:pt>
    <dgm:pt modelId="{8C46D328-B00A-4BA0-A6C0-936A92C31FE3}" type="pres">
      <dgm:prSet presAssocID="{034E4968-E63D-42B3-8651-2025FCB0B27D}" presName="connTx" presStyleLbl="parChTrans1D3" presStyleIdx="2" presStyleCnt="3"/>
      <dgm:spPr/>
      <dgm:t>
        <a:bodyPr/>
        <a:lstStyle/>
        <a:p>
          <a:endParaRPr lang="tr-TR"/>
        </a:p>
      </dgm:t>
    </dgm:pt>
    <dgm:pt modelId="{9FC4B215-123C-4670-BAE9-6E50B29FD432}" type="pres">
      <dgm:prSet presAssocID="{696EF0CF-2A8B-4BD3-9C00-75295BE2105D}" presName="root2" presStyleCnt="0"/>
      <dgm:spPr/>
    </dgm:pt>
    <dgm:pt modelId="{A3024D75-557D-42A4-86DB-9F7869A164E4}" type="pres">
      <dgm:prSet presAssocID="{696EF0CF-2A8B-4BD3-9C00-75295BE2105D}" presName="LevelTwoTextNode" presStyleLbl="node3" presStyleIdx="2" presStyleCnt="3">
        <dgm:presLayoutVars>
          <dgm:chPref val="3"/>
        </dgm:presLayoutVars>
      </dgm:prSet>
      <dgm:spPr/>
      <dgm:t>
        <a:bodyPr/>
        <a:lstStyle/>
        <a:p>
          <a:endParaRPr lang="tr-TR"/>
        </a:p>
      </dgm:t>
    </dgm:pt>
    <dgm:pt modelId="{D860D3F7-D66C-4269-B2FA-3EABB2E49B29}" type="pres">
      <dgm:prSet presAssocID="{696EF0CF-2A8B-4BD3-9C00-75295BE2105D}" presName="level3hierChild" presStyleCnt="0"/>
      <dgm:spPr/>
    </dgm:pt>
  </dgm:ptLst>
  <dgm:cxnLst>
    <dgm:cxn modelId="{A7182103-3592-4752-9307-80915F8AC195}" srcId="{FF23F27C-47D5-4F49-B3B8-C4972C02593C}" destId="{68B4D1EE-DAAC-42FD-90A7-0C702866D360}" srcOrd="1" destOrd="0" parTransId="{1F99D497-1963-478C-BC2B-6EFBE1493EAC}" sibTransId="{A0A68BB3-B660-45F3-8303-870CF0A965C9}"/>
    <dgm:cxn modelId="{7F0D3598-FE43-4D51-BD79-F4E7DAB77307}" type="presOf" srcId="{1F99D497-1963-478C-BC2B-6EFBE1493EAC}" destId="{316AD85E-1875-4361-87CE-264A243CC49D}" srcOrd="0" destOrd="0" presId="urn:microsoft.com/office/officeart/2005/8/layout/hierarchy2"/>
    <dgm:cxn modelId="{F6E40F87-76B5-4E61-A8E3-68367E5C4E29}" type="presOf" srcId="{1F99D497-1963-478C-BC2B-6EFBE1493EAC}" destId="{73122EE6-8B11-4235-9726-E0CC4813AFA1}" srcOrd="1" destOrd="0" presId="urn:microsoft.com/office/officeart/2005/8/layout/hierarchy2"/>
    <dgm:cxn modelId="{462A08F4-9BEE-4B12-898E-FCC5424694B6}" type="presOf" srcId="{C8C6374E-46C9-44CF-B65E-DA6F9C152B27}" destId="{3D435CD4-2E0A-47EF-A785-2BF72586A029}" srcOrd="0" destOrd="0" presId="urn:microsoft.com/office/officeart/2005/8/layout/hierarchy2"/>
    <dgm:cxn modelId="{79C02D53-EDF0-459B-894B-00EBE6F6A17A}" srcId="{B3E2681A-1A02-48C2-9B4C-25B6B737CE9F}" destId="{FF23F27C-47D5-4F49-B3B8-C4972C02593C}" srcOrd="0" destOrd="0" parTransId="{63394795-4627-4442-B8B0-D5840865A352}" sibTransId="{019AEC40-64B1-4805-A235-3C6B258475BB}"/>
    <dgm:cxn modelId="{E00168C0-E8C3-4867-8BCA-BEF83C44CC47}" type="presOf" srcId="{498B88E0-7D06-47A2-89DB-48F9F24D2F75}" destId="{9BDBC7E2-8B62-4877-B382-C2C6DDF7222A}" srcOrd="1" destOrd="0" presId="urn:microsoft.com/office/officeart/2005/8/layout/hierarchy2"/>
    <dgm:cxn modelId="{182F8722-E9E0-40AC-A5CE-151392C2664D}" type="presOf" srcId="{B9D1AE4C-C5C5-440D-B526-8DC90D1D1B17}" destId="{D5EF0F93-5B0E-4843-8965-9F4BB2AE982F}" srcOrd="0" destOrd="0" presId="urn:microsoft.com/office/officeart/2005/8/layout/hierarchy2"/>
    <dgm:cxn modelId="{0A080FEB-1C10-4442-A709-CE511492E7F3}" type="presOf" srcId="{696EF0CF-2A8B-4BD3-9C00-75295BE2105D}" destId="{A3024D75-557D-42A4-86DB-9F7869A164E4}" srcOrd="0" destOrd="0" presId="urn:microsoft.com/office/officeart/2005/8/layout/hierarchy2"/>
    <dgm:cxn modelId="{0A3CEABE-3323-45B1-AC8D-CAE97A46AF5A}" srcId="{FF23F27C-47D5-4F49-B3B8-C4972C02593C}" destId="{B9D1AE4C-C5C5-440D-B526-8DC90D1D1B17}" srcOrd="0" destOrd="0" parTransId="{C8C6374E-46C9-44CF-B65E-DA6F9C152B27}" sibTransId="{DA38ECC3-44D7-423E-AE2F-698ACE561953}"/>
    <dgm:cxn modelId="{1ED4F5F6-4E9F-4602-A2CB-B439822F53E8}" type="presOf" srcId="{B1CC66CC-EF98-4803-83DB-B9CD5624E952}" destId="{6E765CBD-CEAE-423B-A7DC-65C636446ADC}" srcOrd="0" destOrd="0" presId="urn:microsoft.com/office/officeart/2005/8/layout/hierarchy2"/>
    <dgm:cxn modelId="{919A67C5-B20A-4DDD-8BC3-FC33EA04C382}" type="presOf" srcId="{C8C6374E-46C9-44CF-B65E-DA6F9C152B27}" destId="{C45B366E-3228-4BA5-A527-A467B59B30FB}" srcOrd="1" destOrd="0" presId="urn:microsoft.com/office/officeart/2005/8/layout/hierarchy2"/>
    <dgm:cxn modelId="{3433AC1A-9FE8-4773-BB33-3636CBB195A2}" type="presOf" srcId="{FF23F27C-47D5-4F49-B3B8-C4972C02593C}" destId="{294EBD19-7E2E-4CAB-8131-0BC82E7DF6F9}" srcOrd="0" destOrd="0" presId="urn:microsoft.com/office/officeart/2005/8/layout/hierarchy2"/>
    <dgm:cxn modelId="{1FE346FC-7ED1-4EB4-8ECE-B97455BE60F0}" type="presOf" srcId="{498B88E0-7D06-47A2-89DB-48F9F24D2F75}" destId="{447C14D3-4966-4E26-8F1A-E862E363548E}" srcOrd="0" destOrd="0" presId="urn:microsoft.com/office/officeart/2005/8/layout/hierarchy2"/>
    <dgm:cxn modelId="{1C63CB69-44CC-4168-BE7D-A1F57CAE36BC}" type="presOf" srcId="{BA66FF57-9AFC-4246-A425-691C58DD0CA2}" destId="{DF99B702-DCC0-4788-A052-F5507D954A82}" srcOrd="0" destOrd="0" presId="urn:microsoft.com/office/officeart/2005/8/layout/hierarchy2"/>
    <dgm:cxn modelId="{DB103333-A4F0-4EBC-B8DA-65B90AA093C7}" type="presOf" srcId="{68B4D1EE-DAAC-42FD-90A7-0C702866D360}" destId="{5B2B5BC1-78B1-4926-B7FD-0B7B4C7A81E7}" srcOrd="0" destOrd="0" presId="urn:microsoft.com/office/officeart/2005/8/layout/hierarchy2"/>
    <dgm:cxn modelId="{08CE2DAF-3D05-419B-99FF-AF06B09E5A41}" srcId="{B3E2681A-1A02-48C2-9B4C-25B6B737CE9F}" destId="{B1CC66CC-EF98-4803-83DB-B9CD5624E952}" srcOrd="1" destOrd="0" parTransId="{498B88E0-7D06-47A2-89DB-48F9F24D2F75}" sibTransId="{5ECAD6B1-FC75-4241-9389-0C8E43F86B91}"/>
    <dgm:cxn modelId="{F9D0CE34-C2CC-4C2E-A092-DFCC38FBE096}" srcId="{BA66FF57-9AFC-4246-A425-691C58DD0CA2}" destId="{B3E2681A-1A02-48C2-9B4C-25B6B737CE9F}" srcOrd="0" destOrd="0" parTransId="{B2D48C7C-7E93-42FB-9D7E-8B0F8A9BBE68}" sibTransId="{404BBB7B-4BED-46DD-BE03-55FFA0FAC4D3}"/>
    <dgm:cxn modelId="{F070FD08-BA80-4652-B6F7-5C03910AD311}" srcId="{B1CC66CC-EF98-4803-83DB-B9CD5624E952}" destId="{696EF0CF-2A8B-4BD3-9C00-75295BE2105D}" srcOrd="0" destOrd="0" parTransId="{034E4968-E63D-42B3-8651-2025FCB0B27D}" sibTransId="{CE360CDF-7EC2-4ED1-A1C9-86313D512016}"/>
    <dgm:cxn modelId="{6FB39CCC-9835-4633-AAE1-AFC26E1764D8}" type="presOf" srcId="{63394795-4627-4442-B8B0-D5840865A352}" destId="{9B463AF1-B247-4ABD-BCE3-F1F865923666}" srcOrd="0" destOrd="0" presId="urn:microsoft.com/office/officeart/2005/8/layout/hierarchy2"/>
    <dgm:cxn modelId="{933226DB-87E6-4900-84E2-0EFC9058E608}" type="presOf" srcId="{B3E2681A-1A02-48C2-9B4C-25B6B737CE9F}" destId="{07BA9EC5-C30C-474E-BDD7-52DA3C1DCD3C}" srcOrd="0" destOrd="0" presId="urn:microsoft.com/office/officeart/2005/8/layout/hierarchy2"/>
    <dgm:cxn modelId="{AA0955BA-6193-4D6B-959D-E27C94183081}" type="presOf" srcId="{034E4968-E63D-42B3-8651-2025FCB0B27D}" destId="{8C46D328-B00A-4BA0-A6C0-936A92C31FE3}" srcOrd="1" destOrd="0" presId="urn:microsoft.com/office/officeart/2005/8/layout/hierarchy2"/>
    <dgm:cxn modelId="{F23A4054-E3A7-48AE-864B-6278EC6A8ECE}" type="presOf" srcId="{63394795-4627-4442-B8B0-D5840865A352}" destId="{E26D3637-32A8-42E3-9E8F-F64BC5356730}" srcOrd="1" destOrd="0" presId="urn:microsoft.com/office/officeart/2005/8/layout/hierarchy2"/>
    <dgm:cxn modelId="{7F1927E6-00E0-4271-8FF4-73A0C7C57D05}" type="presOf" srcId="{034E4968-E63D-42B3-8651-2025FCB0B27D}" destId="{1B285BB2-1C8B-42F2-AAE0-3C7C7E8BB803}" srcOrd="0" destOrd="0" presId="urn:microsoft.com/office/officeart/2005/8/layout/hierarchy2"/>
    <dgm:cxn modelId="{F3D98141-1208-494A-BD51-DC0AEE699538}" type="presParOf" srcId="{DF99B702-DCC0-4788-A052-F5507D954A82}" destId="{78864ECC-AB7C-4527-93C8-98CE142F0A88}" srcOrd="0" destOrd="0" presId="urn:microsoft.com/office/officeart/2005/8/layout/hierarchy2"/>
    <dgm:cxn modelId="{0DBD4334-A6B5-40B9-A3AF-F3F16B9F51D3}" type="presParOf" srcId="{78864ECC-AB7C-4527-93C8-98CE142F0A88}" destId="{07BA9EC5-C30C-474E-BDD7-52DA3C1DCD3C}" srcOrd="0" destOrd="0" presId="urn:microsoft.com/office/officeart/2005/8/layout/hierarchy2"/>
    <dgm:cxn modelId="{F910F498-000B-4DF7-BA41-9186F82D7348}" type="presParOf" srcId="{78864ECC-AB7C-4527-93C8-98CE142F0A88}" destId="{05806242-E476-4DC1-84E6-3F5FACD8979A}" srcOrd="1" destOrd="0" presId="urn:microsoft.com/office/officeart/2005/8/layout/hierarchy2"/>
    <dgm:cxn modelId="{3B30286F-DBAC-4C9B-96E9-E6D368A6ACB3}" type="presParOf" srcId="{05806242-E476-4DC1-84E6-3F5FACD8979A}" destId="{9B463AF1-B247-4ABD-BCE3-F1F865923666}" srcOrd="0" destOrd="0" presId="urn:microsoft.com/office/officeart/2005/8/layout/hierarchy2"/>
    <dgm:cxn modelId="{2FD40193-ED4E-48F5-8D27-0E5F145914A8}" type="presParOf" srcId="{9B463AF1-B247-4ABD-BCE3-F1F865923666}" destId="{E26D3637-32A8-42E3-9E8F-F64BC5356730}" srcOrd="0" destOrd="0" presId="urn:microsoft.com/office/officeart/2005/8/layout/hierarchy2"/>
    <dgm:cxn modelId="{E713FEA8-08F5-44D8-9B38-2559268EC7DC}" type="presParOf" srcId="{05806242-E476-4DC1-84E6-3F5FACD8979A}" destId="{63B6D5D3-3CDB-46B4-ACDD-86D41FA0A08B}" srcOrd="1" destOrd="0" presId="urn:microsoft.com/office/officeart/2005/8/layout/hierarchy2"/>
    <dgm:cxn modelId="{15179ACF-6D8B-459A-9043-A8E97929F843}" type="presParOf" srcId="{63B6D5D3-3CDB-46B4-ACDD-86D41FA0A08B}" destId="{294EBD19-7E2E-4CAB-8131-0BC82E7DF6F9}" srcOrd="0" destOrd="0" presId="urn:microsoft.com/office/officeart/2005/8/layout/hierarchy2"/>
    <dgm:cxn modelId="{B59889E0-872F-47C1-8CFC-283F868BF084}" type="presParOf" srcId="{63B6D5D3-3CDB-46B4-ACDD-86D41FA0A08B}" destId="{D8DCF4E5-E35E-40A9-B446-39B213751F50}" srcOrd="1" destOrd="0" presId="urn:microsoft.com/office/officeart/2005/8/layout/hierarchy2"/>
    <dgm:cxn modelId="{BA29101C-938D-4FE4-A86A-2F84F751CDE8}" type="presParOf" srcId="{D8DCF4E5-E35E-40A9-B446-39B213751F50}" destId="{3D435CD4-2E0A-47EF-A785-2BF72586A029}" srcOrd="0" destOrd="0" presId="urn:microsoft.com/office/officeart/2005/8/layout/hierarchy2"/>
    <dgm:cxn modelId="{30A1B76F-50C7-4BF8-95B3-BDB3A25556D6}" type="presParOf" srcId="{3D435CD4-2E0A-47EF-A785-2BF72586A029}" destId="{C45B366E-3228-4BA5-A527-A467B59B30FB}" srcOrd="0" destOrd="0" presId="urn:microsoft.com/office/officeart/2005/8/layout/hierarchy2"/>
    <dgm:cxn modelId="{79C5CD5D-9627-4F2D-A0C7-1399A9554BC2}" type="presParOf" srcId="{D8DCF4E5-E35E-40A9-B446-39B213751F50}" destId="{1F4C0F42-8A55-4CED-96B5-EF18C2F5247B}" srcOrd="1" destOrd="0" presId="urn:microsoft.com/office/officeart/2005/8/layout/hierarchy2"/>
    <dgm:cxn modelId="{31068DFB-B5E4-44FE-B3BD-A520EA0F4A8A}" type="presParOf" srcId="{1F4C0F42-8A55-4CED-96B5-EF18C2F5247B}" destId="{D5EF0F93-5B0E-4843-8965-9F4BB2AE982F}" srcOrd="0" destOrd="0" presId="urn:microsoft.com/office/officeart/2005/8/layout/hierarchy2"/>
    <dgm:cxn modelId="{B4542CDA-2905-4F1C-A9C5-0E238509D70A}" type="presParOf" srcId="{1F4C0F42-8A55-4CED-96B5-EF18C2F5247B}" destId="{CBBD8C8A-398B-4E93-B378-1FAD4B38AD1F}" srcOrd="1" destOrd="0" presId="urn:microsoft.com/office/officeart/2005/8/layout/hierarchy2"/>
    <dgm:cxn modelId="{C65129E0-3384-4200-992D-64B3C5454DA6}" type="presParOf" srcId="{D8DCF4E5-E35E-40A9-B446-39B213751F50}" destId="{316AD85E-1875-4361-87CE-264A243CC49D}" srcOrd="2" destOrd="0" presId="urn:microsoft.com/office/officeart/2005/8/layout/hierarchy2"/>
    <dgm:cxn modelId="{652F5C99-CCDC-4818-A268-FDEB53569A5D}" type="presParOf" srcId="{316AD85E-1875-4361-87CE-264A243CC49D}" destId="{73122EE6-8B11-4235-9726-E0CC4813AFA1}" srcOrd="0" destOrd="0" presId="urn:microsoft.com/office/officeart/2005/8/layout/hierarchy2"/>
    <dgm:cxn modelId="{3A698F42-C0EF-4E56-9123-454FF9B0F281}" type="presParOf" srcId="{D8DCF4E5-E35E-40A9-B446-39B213751F50}" destId="{21A7B1FE-6486-483E-A6C1-2A4A5E9C9CCC}" srcOrd="3" destOrd="0" presId="urn:microsoft.com/office/officeart/2005/8/layout/hierarchy2"/>
    <dgm:cxn modelId="{1A5C0A32-4F71-41FE-BA03-990AF3A4CE0C}" type="presParOf" srcId="{21A7B1FE-6486-483E-A6C1-2A4A5E9C9CCC}" destId="{5B2B5BC1-78B1-4926-B7FD-0B7B4C7A81E7}" srcOrd="0" destOrd="0" presId="urn:microsoft.com/office/officeart/2005/8/layout/hierarchy2"/>
    <dgm:cxn modelId="{3D8E0C69-199C-425A-9D2C-FACD9F32F8BA}" type="presParOf" srcId="{21A7B1FE-6486-483E-A6C1-2A4A5E9C9CCC}" destId="{C493864C-38C0-4E50-9EB4-8022B7677D87}" srcOrd="1" destOrd="0" presId="urn:microsoft.com/office/officeart/2005/8/layout/hierarchy2"/>
    <dgm:cxn modelId="{E00ED815-7F26-496C-A973-76E504B8B578}" type="presParOf" srcId="{05806242-E476-4DC1-84E6-3F5FACD8979A}" destId="{447C14D3-4966-4E26-8F1A-E862E363548E}" srcOrd="2" destOrd="0" presId="urn:microsoft.com/office/officeart/2005/8/layout/hierarchy2"/>
    <dgm:cxn modelId="{E2AE50F9-63A7-4462-ADB6-824D1DAFEBEB}" type="presParOf" srcId="{447C14D3-4966-4E26-8F1A-E862E363548E}" destId="{9BDBC7E2-8B62-4877-B382-C2C6DDF7222A}" srcOrd="0" destOrd="0" presId="urn:microsoft.com/office/officeart/2005/8/layout/hierarchy2"/>
    <dgm:cxn modelId="{B3A78C5B-0056-4FC5-A4F1-29B4D5F36C49}" type="presParOf" srcId="{05806242-E476-4DC1-84E6-3F5FACD8979A}" destId="{0BB66FE9-8121-46CC-8469-7EA7AC1EF82E}" srcOrd="3" destOrd="0" presId="urn:microsoft.com/office/officeart/2005/8/layout/hierarchy2"/>
    <dgm:cxn modelId="{CA855212-6972-4C67-A86F-F4DEEC563240}" type="presParOf" srcId="{0BB66FE9-8121-46CC-8469-7EA7AC1EF82E}" destId="{6E765CBD-CEAE-423B-A7DC-65C636446ADC}" srcOrd="0" destOrd="0" presId="urn:microsoft.com/office/officeart/2005/8/layout/hierarchy2"/>
    <dgm:cxn modelId="{10EFC69E-E5BB-4368-8E6E-5E98486311D2}" type="presParOf" srcId="{0BB66FE9-8121-46CC-8469-7EA7AC1EF82E}" destId="{64902577-25C6-48CB-A2B2-0F53D978E3AC}" srcOrd="1" destOrd="0" presId="urn:microsoft.com/office/officeart/2005/8/layout/hierarchy2"/>
    <dgm:cxn modelId="{631B4500-D343-4395-9F8F-D14E14923625}" type="presParOf" srcId="{64902577-25C6-48CB-A2B2-0F53D978E3AC}" destId="{1B285BB2-1C8B-42F2-AAE0-3C7C7E8BB803}" srcOrd="0" destOrd="0" presId="urn:microsoft.com/office/officeart/2005/8/layout/hierarchy2"/>
    <dgm:cxn modelId="{E47518CB-D979-4F3A-96F7-0CBD9DDD0AD9}" type="presParOf" srcId="{1B285BB2-1C8B-42F2-AAE0-3C7C7E8BB803}" destId="{8C46D328-B00A-4BA0-A6C0-936A92C31FE3}" srcOrd="0" destOrd="0" presId="urn:microsoft.com/office/officeart/2005/8/layout/hierarchy2"/>
    <dgm:cxn modelId="{8FB719FE-B4FE-4BFF-B5A8-E71A54C1F995}" type="presParOf" srcId="{64902577-25C6-48CB-A2B2-0F53D978E3AC}" destId="{9FC4B215-123C-4670-BAE9-6E50B29FD432}" srcOrd="1" destOrd="0" presId="urn:microsoft.com/office/officeart/2005/8/layout/hierarchy2"/>
    <dgm:cxn modelId="{6C2056D3-F92C-4AB0-98BE-CDD0AD79A519}" type="presParOf" srcId="{9FC4B215-123C-4670-BAE9-6E50B29FD432}" destId="{A3024D75-557D-42A4-86DB-9F7869A164E4}" srcOrd="0" destOrd="0" presId="urn:microsoft.com/office/officeart/2005/8/layout/hierarchy2"/>
    <dgm:cxn modelId="{F0E6A6DB-305D-4218-AFE8-7C0D3BD02EC7}" type="presParOf" srcId="{9FC4B215-123C-4670-BAE9-6E50B29FD432}" destId="{D860D3F7-D66C-4269-B2FA-3EABB2E49B29}"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95503B8-4F7E-476E-BC59-88B87E1C52F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D3FE35C-4E0C-45B5-86BC-A23ED2FEB408}" type="datetimeFigureOut">
              <a:rPr lang="tr-TR" smtClean="0"/>
              <a:pPr/>
              <a:t>07.05.2019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395503B8-4F7E-476E-BC59-88B87E1C52FE}"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D3FE35C-4E0C-45B5-86BC-A23ED2FEB408}" type="datetimeFigureOut">
              <a:rPr lang="tr-TR" smtClean="0"/>
              <a:pPr/>
              <a:t>07.05.2019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95503B8-4F7E-476E-BC59-88B87E1C52FE}"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endParaRPr lang="tr-TR"/>
          </a:p>
        </p:txBody>
      </p:sp>
      <p:sp>
        <p:nvSpPr>
          <p:cNvPr id="4" name="2 Alt Başlık"/>
          <p:cNvSpPr txBox="1">
            <a:spLocks/>
          </p:cNvSpPr>
          <p:nvPr/>
        </p:nvSpPr>
        <p:spPr>
          <a:xfrm>
            <a:off x="1357290" y="4572008"/>
            <a:ext cx="6400800" cy="1752600"/>
          </a:xfrm>
          <a:prstGeom prst="rect">
            <a:avLst/>
          </a:prstGeom>
        </p:spPr>
        <p:txBody>
          <a:bodyPr vert="horz" anchor="b">
            <a:noAutofit/>
          </a:bodyPr>
          <a:lstStyle/>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tr-TR" sz="7200" b="1" i="0" u="none" strike="noStrike" kern="1200" cap="none" spc="0" normalizeH="0" baseline="0" noProof="0" dirty="0" smtClean="0">
                <a:ln>
                  <a:noFill/>
                </a:ln>
                <a:solidFill>
                  <a:srgbClr val="FF0000"/>
                </a:solidFill>
                <a:effectLst/>
                <a:uLnTx/>
                <a:uFillTx/>
                <a:latin typeface="Franklin Gothic Medium" pitchFamily="34" charset="0"/>
                <a:ea typeface="+mn-ea"/>
                <a:cs typeface="+mn-cs"/>
              </a:rPr>
              <a:t>YAHUDİLİK </a:t>
            </a: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tr-TR" sz="7200" b="1" i="0" u="none" strike="noStrike" kern="1200" cap="none" spc="0" normalizeH="0" baseline="0" noProof="0" dirty="0" smtClean="0">
                <a:ln>
                  <a:noFill/>
                </a:ln>
                <a:solidFill>
                  <a:srgbClr val="FF0000"/>
                </a:solidFill>
                <a:effectLst/>
                <a:uLnTx/>
                <a:uFillTx/>
                <a:latin typeface="Franklin Gothic Medium" pitchFamily="34" charset="0"/>
                <a:ea typeface="+mn-ea"/>
                <a:cs typeface="+mn-cs"/>
              </a:rPr>
              <a:t>VE </a:t>
            </a: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tr-TR" sz="7200" b="1" i="0" u="none" strike="noStrike" kern="1200" cap="none" spc="0" normalizeH="0" baseline="0" noProof="0" dirty="0" smtClean="0">
                <a:ln>
                  <a:noFill/>
                </a:ln>
                <a:solidFill>
                  <a:srgbClr val="FF0000"/>
                </a:solidFill>
                <a:effectLst/>
                <a:uLnTx/>
                <a:uFillTx/>
                <a:latin typeface="Franklin Gothic Medium" pitchFamily="34" charset="0"/>
                <a:ea typeface="+mn-ea"/>
                <a:cs typeface="+mn-cs"/>
              </a:rPr>
              <a:t>HRİSTİYANLIK</a:t>
            </a:r>
            <a:endParaRPr kumimoji="0" lang="tr-TR" sz="7200" b="1" i="0" u="none" strike="noStrike" kern="1200" cap="none" spc="0" normalizeH="0" baseline="0" noProof="0" dirty="0">
              <a:ln>
                <a:noFill/>
              </a:ln>
              <a:solidFill>
                <a:srgbClr val="FF0000"/>
              </a:solidFill>
              <a:effectLst/>
              <a:uLnTx/>
              <a:uFillTx/>
              <a:latin typeface="Franklin Gothic Medium" pitchFamily="34" charset="0"/>
              <a:ea typeface="+mn-ea"/>
              <a:cs typeface="+mn-cs"/>
            </a:endParaRPr>
          </a:p>
        </p:txBody>
      </p:sp>
      <p:sp>
        <p:nvSpPr>
          <p:cNvPr id="5" name="1 Başlık"/>
          <p:cNvSpPr>
            <a:spLocks noGrp="1"/>
          </p:cNvSpPr>
          <p:nvPr>
            <p:ph type="ctrTitle"/>
          </p:nvPr>
        </p:nvSpPr>
        <p:spPr>
          <a:xfrm>
            <a:off x="500034" y="214290"/>
            <a:ext cx="7851648" cy="1828800"/>
          </a:xfrm>
        </p:spPr>
        <p:txBody>
          <a:bodyPr/>
          <a:lstStyle/>
          <a:p>
            <a:pPr algn="ctr"/>
            <a:r>
              <a:rPr lang="tr-TR" dirty="0" smtClean="0">
                <a:solidFill>
                  <a:schemeClr val="tx1"/>
                </a:solidFill>
              </a:rPr>
              <a:t>5. ÜNİTE</a:t>
            </a:r>
            <a:endParaRPr lang="tr-T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1357314"/>
          </a:xfrm>
        </p:spPr>
        <p:txBody>
          <a:bodyPr>
            <a:normAutofit fontScale="90000"/>
          </a:bodyPr>
          <a:lstStyle/>
          <a:p>
            <a:pPr algn="ctr"/>
            <a:r>
              <a:rPr lang="tr-TR" b="1" dirty="0" smtClean="0">
                <a:solidFill>
                  <a:srgbClr val="FF0000"/>
                </a:solidFill>
              </a:rPr>
              <a:t>Hz. İsa ve Havarileri</a:t>
            </a:r>
            <a:br>
              <a:rPr lang="tr-TR" b="1" dirty="0" smtClean="0">
                <a:solidFill>
                  <a:srgbClr val="FF0000"/>
                </a:solidFill>
              </a:rPr>
            </a:br>
            <a:r>
              <a:rPr lang="tr-TR" b="1" dirty="0" err="1" smtClean="0">
                <a:solidFill>
                  <a:srgbClr val="FF0000"/>
                </a:solidFill>
              </a:rPr>
              <a:t>Evharistriya</a:t>
            </a:r>
            <a:r>
              <a:rPr lang="tr-TR" b="1" dirty="0" smtClean="0">
                <a:solidFill>
                  <a:srgbClr val="FF0000"/>
                </a:solidFill>
              </a:rPr>
              <a:t>(Son Akşam Yemeği)</a:t>
            </a:r>
            <a:endParaRPr lang="tr-TR" b="1" dirty="0">
              <a:solidFill>
                <a:srgbClr val="FF0000"/>
              </a:solidFill>
            </a:endParaRPr>
          </a:p>
        </p:txBody>
      </p:sp>
      <p:pic>
        <p:nvPicPr>
          <p:cNvPr id="4" name="Resim 3"/>
          <p:cNvPicPr>
            <a:picLocks noGrp="1" noChangeAspect="1"/>
          </p:cNvPicPr>
          <p:nvPr>
            <p:ph idx="1"/>
          </p:nvPr>
        </p:nvPicPr>
        <p:blipFill>
          <a:blip r:embed="rId2"/>
          <a:srcRect/>
          <a:stretch>
            <a:fillRect/>
          </a:stretch>
        </p:blipFill>
        <p:spPr bwMode="auto">
          <a:xfrm>
            <a:off x="0" y="1857365"/>
            <a:ext cx="9146919" cy="500063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0"/>
            <a:ext cx="8229600" cy="1143000"/>
          </a:xfrm>
        </p:spPr>
        <p:txBody>
          <a:bodyPr/>
          <a:lstStyle/>
          <a:p>
            <a:pPr algn="ctr"/>
            <a:r>
              <a:rPr lang="tr-TR" b="1" dirty="0" smtClean="0"/>
              <a:t>AZİZ PAVLUS’UN ÖNEMİ</a:t>
            </a:r>
            <a:endParaRPr lang="tr-TR" b="1" dirty="0"/>
          </a:p>
        </p:txBody>
      </p:sp>
      <p:sp>
        <p:nvSpPr>
          <p:cNvPr id="3" name="2 İçerik Yer Tutucusu"/>
          <p:cNvSpPr>
            <a:spLocks noGrp="1"/>
          </p:cNvSpPr>
          <p:nvPr>
            <p:ph idx="1"/>
          </p:nvPr>
        </p:nvSpPr>
        <p:spPr>
          <a:xfrm>
            <a:off x="571472" y="1214422"/>
            <a:ext cx="8229600" cy="4389120"/>
          </a:xfrm>
        </p:spPr>
        <p:txBody>
          <a:bodyPr/>
          <a:lstStyle/>
          <a:p>
            <a:pPr algn="just"/>
            <a:r>
              <a:rPr lang="tr-TR" dirty="0" smtClean="0"/>
              <a:t>Hıristiyan kutsal metinlerinde </a:t>
            </a:r>
            <a:r>
              <a:rPr lang="tr-TR" dirty="0" err="1" smtClean="0"/>
              <a:t>Pavlus’un</a:t>
            </a:r>
            <a:r>
              <a:rPr lang="tr-TR" dirty="0" smtClean="0"/>
              <a:t> bir yolculuğu sırasında gökte Hz. İsa’yı (a.s.) gördüğü ve Hz. İsa’nın (a.s.) da </a:t>
            </a:r>
            <a:r>
              <a:rPr lang="tr-TR" dirty="0" err="1" smtClean="0"/>
              <a:t>Pavlus’tan</a:t>
            </a:r>
            <a:r>
              <a:rPr lang="tr-TR" dirty="0" smtClean="0"/>
              <a:t> kendi öğretilerini bütün milletlere </a:t>
            </a:r>
            <a:r>
              <a:rPr lang="tr-TR" dirty="0" smtClean="0"/>
              <a:t>yaymasını </a:t>
            </a:r>
            <a:r>
              <a:rPr lang="tr-TR" dirty="0" smtClean="0"/>
              <a:t>istediği </a:t>
            </a:r>
            <a:r>
              <a:rPr lang="tr-TR" dirty="0" smtClean="0"/>
              <a:t>anlatılır. </a:t>
            </a:r>
          </a:p>
          <a:p>
            <a:pPr algn="just"/>
            <a:r>
              <a:rPr lang="tr-TR" dirty="0" smtClean="0"/>
              <a:t>Hıristiyanlar</a:t>
            </a:r>
            <a:r>
              <a:rPr lang="tr-TR" dirty="0" smtClean="0"/>
              <a:t>, İsa Mesih’in öğretilerini diğer milletlere yaymaya çalışmasından dolayı </a:t>
            </a:r>
            <a:r>
              <a:rPr lang="tr-TR" dirty="0" err="1" smtClean="0"/>
              <a:t>Pavlus’u</a:t>
            </a:r>
            <a:r>
              <a:rPr lang="tr-TR" dirty="0" smtClean="0"/>
              <a:t>, </a:t>
            </a:r>
            <a:r>
              <a:rPr lang="tr-TR" b="1" dirty="0" smtClean="0">
                <a:solidFill>
                  <a:srgbClr val="FF0000"/>
                </a:solidFill>
              </a:rPr>
              <a:t>“yabancıların havarisi” </a:t>
            </a:r>
            <a:r>
              <a:rPr lang="tr-TR" dirty="0" smtClean="0"/>
              <a:t>şeklinde isimlendirirler.</a:t>
            </a:r>
          </a:p>
          <a:p>
            <a:pPr algn="just"/>
            <a:endParaRPr lang="tr-TR" dirty="0"/>
          </a:p>
        </p:txBody>
      </p:sp>
      <p:pic>
        <p:nvPicPr>
          <p:cNvPr id="1026" name="Picture 2" descr="C:\Users\MUCAHID\Desktop\Paulus.jpg"/>
          <p:cNvPicPr>
            <a:picLocks noChangeAspect="1" noChangeArrowheads="1"/>
          </p:cNvPicPr>
          <p:nvPr/>
        </p:nvPicPr>
        <p:blipFill>
          <a:blip r:embed="rId2"/>
          <a:srcRect/>
          <a:stretch>
            <a:fillRect/>
          </a:stretch>
        </p:blipFill>
        <p:spPr bwMode="auto">
          <a:xfrm>
            <a:off x="5549900" y="4143380"/>
            <a:ext cx="3594100" cy="271462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642910" y="500042"/>
            <a:ext cx="8229600" cy="4389120"/>
          </a:xfrm>
        </p:spPr>
        <p:txBody>
          <a:bodyPr>
            <a:normAutofit lnSpcReduction="10000"/>
          </a:bodyPr>
          <a:lstStyle/>
          <a:p>
            <a:pPr algn="just"/>
            <a:r>
              <a:rPr lang="tr-TR" dirty="0" err="1" smtClean="0"/>
              <a:t>Pavlus</a:t>
            </a:r>
            <a:r>
              <a:rPr lang="tr-TR" dirty="0" smtClean="0"/>
              <a:t>, Hz. İsa’nın (a.s.) da tanrı olduğunu savunarak Hıristiyan tanrı inancı olan teslisin temellerini oluşturmuş ve tanrının rızasının da Hz. İsa’nın (a.s.) tanrı olduğuna inanmaktan geçtiğini ifade </a:t>
            </a:r>
            <a:r>
              <a:rPr lang="tr-TR" dirty="0" smtClean="0"/>
              <a:t>etmiştir.</a:t>
            </a:r>
            <a:r>
              <a:rPr lang="tr-TR" dirty="0" err="1" smtClean="0"/>
              <a:t>Pavlus</a:t>
            </a:r>
            <a:r>
              <a:rPr lang="tr-TR" dirty="0" smtClean="0"/>
              <a:t>, bu görüşlerini yaymak için seyahatler </a:t>
            </a:r>
            <a:r>
              <a:rPr lang="tr-TR" dirty="0" smtClean="0"/>
              <a:t>yapmış </a:t>
            </a:r>
            <a:r>
              <a:rPr lang="tr-TR" dirty="0" smtClean="0"/>
              <a:t>ve bazı yerlere de mektuplar </a:t>
            </a:r>
            <a:r>
              <a:rPr lang="tr-TR" dirty="0" smtClean="0"/>
              <a:t>göndermiştir</a:t>
            </a:r>
            <a:r>
              <a:rPr lang="tr-TR" dirty="0" smtClean="0"/>
              <a:t>. Hıristiyanlığın kutsal kitabı olan </a:t>
            </a:r>
            <a:r>
              <a:rPr lang="tr-TR" dirty="0" err="1" smtClean="0"/>
              <a:t>Kitab</a:t>
            </a:r>
            <a:r>
              <a:rPr lang="tr-TR" dirty="0" smtClean="0"/>
              <a:t>-ı </a:t>
            </a:r>
            <a:r>
              <a:rPr lang="tr-TR" dirty="0" smtClean="0"/>
              <a:t>Mukaddes’in Yeni Ahit bölümünün yaklaşık üçte birinin </a:t>
            </a:r>
            <a:r>
              <a:rPr lang="tr-TR" dirty="0" err="1" smtClean="0"/>
              <a:t>Pavlus’un</a:t>
            </a:r>
            <a:r>
              <a:rPr lang="tr-TR" dirty="0" smtClean="0"/>
              <a:t> </a:t>
            </a:r>
            <a:r>
              <a:rPr lang="tr-TR" dirty="0" smtClean="0"/>
              <a:t>mektuplarından </a:t>
            </a:r>
            <a:r>
              <a:rPr lang="tr-TR" dirty="0" smtClean="0"/>
              <a:t>oluşması, onun Hıristiyanlıktaki yerini ve önemini gösterir. </a:t>
            </a:r>
            <a:r>
              <a:rPr lang="tr-TR" u="sng" dirty="0" smtClean="0"/>
              <a:t>Yaptığı bu </a:t>
            </a:r>
            <a:r>
              <a:rPr lang="tr-TR" u="sng" dirty="0" smtClean="0"/>
              <a:t>çalışmalar </a:t>
            </a:r>
            <a:r>
              <a:rPr lang="tr-TR" u="sng" dirty="0" smtClean="0"/>
              <a:t>nedeniyle </a:t>
            </a:r>
            <a:r>
              <a:rPr lang="tr-TR" u="sng" dirty="0" err="1" smtClean="0"/>
              <a:t>Pavlus</a:t>
            </a:r>
            <a:r>
              <a:rPr lang="tr-TR" u="sng" dirty="0" smtClean="0"/>
              <a:t>, günümüz </a:t>
            </a:r>
            <a:r>
              <a:rPr lang="tr-TR" u="sng" dirty="0" smtClean="0"/>
              <a:t>Hıristiyanlığının </a:t>
            </a:r>
            <a:r>
              <a:rPr lang="tr-TR" u="sng" dirty="0" smtClean="0"/>
              <a:t>kurucusu sayılır.</a:t>
            </a:r>
          </a:p>
          <a:p>
            <a:pPr algn="just"/>
            <a:endParaRPr lang="tr-TR" dirty="0"/>
          </a:p>
        </p:txBody>
      </p:sp>
      <p:pic>
        <p:nvPicPr>
          <p:cNvPr id="2050" name="Picture 2" descr="C:\Users\MUCAHID\Desktop\ddb58770c52e7e50c42d498a38819b2a596d4fb6.jpg"/>
          <p:cNvPicPr>
            <a:picLocks noChangeAspect="1" noChangeArrowheads="1"/>
          </p:cNvPicPr>
          <p:nvPr/>
        </p:nvPicPr>
        <p:blipFill>
          <a:blip r:embed="rId2"/>
          <a:srcRect/>
          <a:stretch>
            <a:fillRect/>
          </a:stretch>
        </p:blipFill>
        <p:spPr bwMode="auto">
          <a:xfrm>
            <a:off x="2640681" y="4500570"/>
            <a:ext cx="3360079" cy="235743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t>MS 313 yılından itibaren </a:t>
            </a:r>
            <a:r>
              <a:rPr lang="tr-TR" dirty="0" smtClean="0"/>
              <a:t>Roma’nın Hıristiyanlığa </a:t>
            </a:r>
            <a:r>
              <a:rPr lang="tr-TR" dirty="0" smtClean="0"/>
              <a:t>karşı baskılarını </a:t>
            </a:r>
            <a:r>
              <a:rPr lang="tr-TR" dirty="0" smtClean="0"/>
              <a:t>sonlandırmasıyla </a:t>
            </a:r>
            <a:r>
              <a:rPr lang="tr-TR" dirty="0" smtClean="0"/>
              <a:t>Hıristiyanlık hızla yayılmaya </a:t>
            </a:r>
            <a:r>
              <a:rPr lang="tr-TR" dirty="0" smtClean="0"/>
              <a:t>başlamış</a:t>
            </a:r>
            <a:r>
              <a:rPr lang="tr-TR" dirty="0" smtClean="0"/>
              <a:t>tır. Genişleyen Hıristiyan coğrafyasında inanç birlikteliğinin sağlanması için Hıristiyan din adamları, </a:t>
            </a:r>
            <a:r>
              <a:rPr lang="tr-TR" b="1" u="sng" dirty="0" smtClean="0"/>
              <a:t>325 yılında İznik </a:t>
            </a:r>
            <a:r>
              <a:rPr lang="tr-TR" b="1" u="sng" dirty="0" err="1" smtClean="0"/>
              <a:t>konsili</a:t>
            </a:r>
            <a:r>
              <a:rPr lang="tr-TR" dirty="0" err="1" smtClean="0"/>
              <a:t>nde</a:t>
            </a:r>
            <a:r>
              <a:rPr lang="tr-TR" dirty="0" smtClean="0"/>
              <a:t> bir araya gelmişlerdir. Bu </a:t>
            </a:r>
            <a:r>
              <a:rPr lang="tr-TR" dirty="0" err="1" smtClean="0"/>
              <a:t>konsilde</a:t>
            </a:r>
            <a:r>
              <a:rPr lang="tr-TR" dirty="0" smtClean="0"/>
              <a:t> </a:t>
            </a:r>
            <a:r>
              <a:rPr lang="tr-TR" dirty="0" err="1" smtClean="0"/>
              <a:t>Pavlus’un</a:t>
            </a:r>
            <a:r>
              <a:rPr lang="tr-TR" dirty="0" smtClean="0"/>
              <a:t> </a:t>
            </a:r>
            <a:r>
              <a:rPr lang="tr-TR" dirty="0" smtClean="0"/>
              <a:t>görüş</a:t>
            </a:r>
            <a:r>
              <a:rPr lang="tr-TR" u="sng" dirty="0" smtClean="0"/>
              <a:t>leri </a:t>
            </a:r>
            <a:r>
              <a:rPr lang="tr-TR" dirty="0" smtClean="0"/>
              <a:t>benimsenmiş ve Hz. İsa’nın (a.s.) tanrı olduğu fikri kabul edilmiştir. 380 yılında ise </a:t>
            </a:r>
            <a:r>
              <a:rPr lang="tr-TR" dirty="0" smtClean="0"/>
              <a:t>Roma’nın </a:t>
            </a:r>
            <a:r>
              <a:rPr lang="tr-TR" dirty="0" smtClean="0"/>
              <a:t>Hıristiyanlığı resmî din olarak kabul etmesi, bu dinin daha hızlı yayılmasına zemin hazırlamıştır. Böylece Roma ve Bizans, Hıristiyanlığın en etkin merkezleri hâline gelmiştir.</a:t>
            </a:r>
          </a:p>
          <a:p>
            <a:pPr algn="just"/>
            <a:endParaRPr lang="tr-TR" dirty="0" smtClean="0"/>
          </a:p>
          <a:p>
            <a:pPr algn="just"/>
            <a:endParaRPr lang="tr-TR" dirty="0" smtClean="0"/>
          </a:p>
          <a:p>
            <a:pPr algn="just"/>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TANRI İNANCI</a:t>
            </a:r>
            <a:endParaRPr lang="tr-TR" b="1" dirty="0">
              <a:solidFill>
                <a:srgbClr val="FF0000"/>
              </a:solidFill>
            </a:endParaRPr>
          </a:p>
        </p:txBody>
      </p:sp>
      <p:sp>
        <p:nvSpPr>
          <p:cNvPr id="3" name="2 İçerik Yer Tutucusu"/>
          <p:cNvSpPr>
            <a:spLocks noGrp="1"/>
          </p:cNvSpPr>
          <p:nvPr>
            <p:ph idx="1"/>
          </p:nvPr>
        </p:nvSpPr>
        <p:spPr/>
        <p:txBody>
          <a:bodyPr/>
          <a:lstStyle/>
          <a:p>
            <a:pPr algn="just"/>
            <a:r>
              <a:rPr lang="tr-TR" dirty="0" smtClean="0"/>
              <a:t>Hıristiyan inanç esaslarının en önemlisi </a:t>
            </a:r>
            <a:r>
              <a:rPr lang="tr-TR" b="1" u="sng" dirty="0" smtClean="0">
                <a:solidFill>
                  <a:srgbClr val="FF0000"/>
                </a:solidFill>
              </a:rPr>
              <a:t>teslis</a:t>
            </a:r>
            <a:r>
              <a:rPr lang="tr-TR" b="1" dirty="0" smtClean="0"/>
              <a:t> </a:t>
            </a:r>
            <a:r>
              <a:rPr lang="tr-TR" dirty="0" smtClean="0"/>
              <a:t>inancıdır. Üçleme anlamına gelen teslis, terim olarak Baba, Oğul ve Kutsal Ruh’tan meydana gelen Hıristiyan tanrı düşün- </a:t>
            </a:r>
            <a:r>
              <a:rPr lang="tr-TR" dirty="0" err="1" smtClean="0"/>
              <a:t>cesini</a:t>
            </a:r>
            <a:r>
              <a:rPr lang="tr-TR" dirty="0" smtClean="0"/>
              <a:t> ifade eder. Baba, mutlak güç sahibi olan tanrıdır. Oğul, tanrının oğlu olarak kabul edilen Hz. İsa’dır (a.s.). Kutsal Ruh ise ruhları idare eden tanrı gücüdür. Bu üç unsurdan Baba yaratıcı, Oğul kurtarıcı, Kutsal Ruh ise takdis edicidir. Hıristiyan inancına göre bu üçlü, özde bir olmasına rağmen ayrı ayrı üç </a:t>
            </a:r>
            <a:r>
              <a:rPr lang="tr-TR" dirty="0" smtClean="0"/>
              <a:t>şahıstır.</a:t>
            </a:r>
            <a:endParaRPr lang="tr-TR" dirty="0" smtClean="0"/>
          </a:p>
          <a:p>
            <a:pPr algn="just"/>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Hıristiyanların kutsal kitabı olan </a:t>
            </a:r>
            <a:r>
              <a:rPr lang="tr-TR" b="1" dirty="0" err="1" smtClean="0"/>
              <a:t>Kitab</a:t>
            </a:r>
            <a:r>
              <a:rPr lang="tr-TR" b="1" dirty="0" smtClean="0"/>
              <a:t>-ı Mukaddes</a:t>
            </a:r>
            <a:r>
              <a:rPr lang="tr-TR" dirty="0" smtClean="0"/>
              <a:t>, </a:t>
            </a:r>
            <a:r>
              <a:rPr lang="tr-TR" dirty="0" err="1" smtClean="0"/>
              <a:t>Ahd</a:t>
            </a:r>
            <a:r>
              <a:rPr lang="tr-TR" dirty="0" smtClean="0"/>
              <a:t>-i atik (Eski söz) ve </a:t>
            </a:r>
            <a:r>
              <a:rPr lang="tr-TR" dirty="0" err="1" smtClean="0"/>
              <a:t>Ahd</a:t>
            </a:r>
            <a:r>
              <a:rPr lang="tr-TR" dirty="0" smtClean="0"/>
              <a:t>-i ceditten </a:t>
            </a:r>
            <a:r>
              <a:rPr lang="tr-TR" dirty="0" smtClean="0"/>
              <a:t>(Yeni söz) oluşur. Yahudilerin kutsal metinleri olarak kabul edilen </a:t>
            </a:r>
            <a:r>
              <a:rPr lang="tr-TR" b="1" dirty="0" err="1" smtClean="0"/>
              <a:t>Ahd</a:t>
            </a:r>
            <a:r>
              <a:rPr lang="tr-TR" b="1" dirty="0" smtClean="0"/>
              <a:t>-i atik </a:t>
            </a:r>
            <a:r>
              <a:rPr lang="tr-TR" dirty="0" smtClean="0"/>
              <a:t>(Tevrat), </a:t>
            </a:r>
            <a:r>
              <a:rPr lang="tr-TR" dirty="0" smtClean="0"/>
              <a:t>Hıristiyan kutsal kitabı </a:t>
            </a:r>
            <a:r>
              <a:rPr lang="tr-TR" dirty="0" err="1" smtClean="0"/>
              <a:t>Kitab</a:t>
            </a:r>
            <a:r>
              <a:rPr lang="tr-TR" dirty="0" smtClean="0"/>
              <a:t>-ı Mukaddes’in ilk bölümünü oluşturur. Hıristiyanlığın asıl kutsal metinleri olan </a:t>
            </a:r>
            <a:r>
              <a:rPr lang="tr-TR" b="1" dirty="0" err="1" smtClean="0"/>
              <a:t>Ahd</a:t>
            </a:r>
            <a:r>
              <a:rPr lang="tr-TR" b="1" dirty="0" smtClean="0"/>
              <a:t>-i cedit </a:t>
            </a:r>
            <a:r>
              <a:rPr lang="tr-TR" dirty="0" smtClean="0"/>
              <a:t>ise </a:t>
            </a:r>
            <a:r>
              <a:rPr lang="tr-TR" dirty="0" err="1" smtClean="0"/>
              <a:t>Kitab</a:t>
            </a:r>
            <a:r>
              <a:rPr lang="tr-TR" dirty="0" smtClean="0"/>
              <a:t>-ı Mukaddes’in ikinci bölümünde yer alır. </a:t>
            </a:r>
            <a:r>
              <a:rPr lang="tr-TR" dirty="0" err="1" smtClean="0"/>
              <a:t>Ahd</a:t>
            </a:r>
            <a:r>
              <a:rPr lang="tr-TR" dirty="0" smtClean="0"/>
              <a:t>-i cedidin içinde </a:t>
            </a:r>
            <a:r>
              <a:rPr lang="tr-TR" b="1" u="sng" dirty="0" smtClean="0"/>
              <a:t>Matta, </a:t>
            </a:r>
            <a:r>
              <a:rPr lang="tr-TR" b="1" u="sng" dirty="0" err="1" smtClean="0"/>
              <a:t>Markos</a:t>
            </a:r>
            <a:r>
              <a:rPr lang="tr-TR" b="1" u="sng" dirty="0" smtClean="0"/>
              <a:t>, </a:t>
            </a:r>
            <a:r>
              <a:rPr lang="tr-TR" b="1" u="sng" dirty="0" err="1" smtClean="0"/>
              <a:t>Luka</a:t>
            </a:r>
            <a:r>
              <a:rPr lang="tr-TR" b="1" u="sng" dirty="0" smtClean="0"/>
              <a:t> ve </a:t>
            </a:r>
            <a:r>
              <a:rPr lang="tr-TR" b="1" u="sng" dirty="0" err="1" smtClean="0"/>
              <a:t>Yuhanna</a:t>
            </a:r>
            <a:r>
              <a:rPr lang="tr-TR" b="1" u="sng" dirty="0" smtClean="0"/>
              <a:t> </a:t>
            </a:r>
            <a:r>
              <a:rPr lang="tr-TR" dirty="0" smtClean="0"/>
              <a:t>İncilleri, </a:t>
            </a:r>
            <a:r>
              <a:rPr lang="tr-TR" dirty="0" err="1" smtClean="0"/>
              <a:t>Pavlus’un</a:t>
            </a:r>
            <a:r>
              <a:rPr lang="tr-TR" dirty="0" smtClean="0"/>
              <a:t> Mektupları, </a:t>
            </a:r>
            <a:r>
              <a:rPr lang="tr-TR" dirty="0" smtClean="0"/>
              <a:t>Diğer </a:t>
            </a:r>
            <a:r>
              <a:rPr lang="tr-TR" dirty="0" smtClean="0"/>
              <a:t>Mektuplar ve </a:t>
            </a:r>
            <a:r>
              <a:rPr lang="tr-TR" dirty="0" err="1" smtClean="0"/>
              <a:t>Yuhanna’nın</a:t>
            </a:r>
            <a:r>
              <a:rPr lang="tr-TR" dirty="0" smtClean="0"/>
              <a:t> Vahyi bölümleri bulunur.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KUTSAL KİTAPLARI</a:t>
            </a:r>
            <a:endParaRPr lang="tr-TR" b="1" dirty="0">
              <a:solidFill>
                <a:srgbClr val="FF0000"/>
              </a:solidFill>
            </a:endParaRPr>
          </a:p>
        </p:txBody>
      </p:sp>
      <p:graphicFrame>
        <p:nvGraphicFramePr>
          <p:cNvPr id="4" name="3 İçerik Yer Tutucusu"/>
          <p:cNvGraphicFramePr>
            <a:graphicFrameLocks noGrp="1"/>
          </p:cNvGraphicFramePr>
          <p:nvPr>
            <p:ph idx="1"/>
          </p:nvPr>
        </p:nvGraphicFramePr>
        <p:xfrm>
          <a:off x="142844" y="1785926"/>
          <a:ext cx="8401080" cy="44227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a:p>
        </p:txBody>
      </p:sp>
      <p:pic>
        <p:nvPicPr>
          <p:cNvPr id="4" name="Resim 1"/>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229600" cy="1143000"/>
          </a:xfrm>
        </p:spPr>
        <p:txBody>
          <a:bodyPr>
            <a:normAutofit/>
          </a:bodyPr>
          <a:lstStyle/>
          <a:p>
            <a:pPr algn="ctr"/>
            <a:r>
              <a:rPr lang="tr-TR" sz="7200" b="1" dirty="0" smtClean="0"/>
              <a:t>HRİSTİYANLIK</a:t>
            </a:r>
            <a:endParaRPr lang="tr-TR" sz="7200" b="1" dirty="0"/>
          </a:p>
        </p:txBody>
      </p:sp>
      <p:sp>
        <p:nvSpPr>
          <p:cNvPr id="3" name="2 İçerik Yer Tutucusu"/>
          <p:cNvSpPr>
            <a:spLocks noGrp="1"/>
          </p:cNvSpPr>
          <p:nvPr>
            <p:ph idx="1"/>
          </p:nvPr>
        </p:nvSpPr>
        <p:spPr/>
        <p:txBody>
          <a:bodyPr/>
          <a:lstStyle/>
          <a:p>
            <a:endParaRPr lang="tr-TR" dirty="0"/>
          </a:p>
        </p:txBody>
      </p:sp>
      <p:pic>
        <p:nvPicPr>
          <p:cNvPr id="1026" name="Picture 2" descr="C:\Users\mk\Desktop\Yeni klasör\z.jpg"/>
          <p:cNvPicPr>
            <a:picLocks noChangeAspect="1" noChangeArrowheads="1"/>
          </p:cNvPicPr>
          <p:nvPr/>
        </p:nvPicPr>
        <p:blipFill>
          <a:blip r:embed="rId2"/>
          <a:srcRect/>
          <a:stretch>
            <a:fillRect/>
          </a:stretch>
        </p:blipFill>
        <p:spPr bwMode="auto">
          <a:xfrm>
            <a:off x="1214414" y="1428736"/>
            <a:ext cx="6500858" cy="521497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Hıristiyanlık, Kudüs bölgesinde ortaya çıkan ve günümüzde yaşayan dinlerden biridir. </a:t>
            </a:r>
          </a:p>
          <a:p>
            <a:r>
              <a:rPr lang="tr-TR" dirty="0" smtClean="0"/>
              <a:t>Hıristiyan kelimesi, Hz. İsa’ya (a.s.) bağlı ve onun yolunda giden anlamlarına gelir. </a:t>
            </a:r>
          </a:p>
          <a:p>
            <a:r>
              <a:rPr lang="tr-TR" dirty="0" smtClean="0"/>
              <a:t>Hıristiyanlar, Hz. İsa’ya (a.s.) nispetle dinlerine </a:t>
            </a:r>
            <a:r>
              <a:rPr lang="tr-TR" b="1" u="sng" dirty="0" smtClean="0">
                <a:solidFill>
                  <a:srgbClr val="FF0000"/>
                </a:solidFill>
              </a:rPr>
              <a:t>İsevilik</a:t>
            </a:r>
            <a:r>
              <a:rPr lang="tr-TR" dirty="0" smtClean="0"/>
              <a:t> adını vermişlerdir.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28596" y="857232"/>
            <a:ext cx="8229600" cy="4389120"/>
          </a:xfrm>
        </p:spPr>
        <p:txBody>
          <a:bodyPr/>
          <a:lstStyle/>
          <a:p>
            <a:pPr algn="ctr">
              <a:defRPr/>
            </a:pPr>
            <a:r>
              <a:rPr lang="tr-TR" sz="3200" dirty="0" smtClean="0"/>
              <a:t>Hz. İsa; Filistin’in bir kasabasında </a:t>
            </a:r>
            <a:r>
              <a:rPr lang="tr-TR" sz="3200" dirty="0" smtClean="0"/>
              <a:t>babası </a:t>
            </a:r>
            <a:r>
              <a:rPr lang="tr-TR" sz="3200" dirty="0" smtClean="0"/>
              <a:t>olmadan </a:t>
            </a:r>
            <a:r>
              <a:rPr lang="tr-TR" sz="3200" dirty="0" smtClean="0"/>
              <a:t>annesi </a:t>
            </a:r>
            <a:r>
              <a:rPr lang="tr-TR" sz="3200" dirty="0" smtClean="0"/>
              <a:t>Meryem tarafından </a:t>
            </a:r>
          </a:p>
          <a:p>
            <a:pPr algn="ctr">
              <a:buNone/>
              <a:defRPr/>
            </a:pPr>
            <a:r>
              <a:rPr lang="tr-TR" sz="3200" dirty="0" smtClean="0"/>
              <a:t>dünyaya </a:t>
            </a:r>
            <a:r>
              <a:rPr lang="tr-TR" sz="3200" dirty="0" smtClean="0"/>
              <a:t>gelmiştir.</a:t>
            </a:r>
          </a:p>
          <a:p>
            <a:endParaRPr lang="tr-TR" dirty="0"/>
          </a:p>
        </p:txBody>
      </p:sp>
      <p:pic>
        <p:nvPicPr>
          <p:cNvPr id="4" name="Resim 2"/>
          <p:cNvPicPr>
            <a:picLocks noChangeAspect="1"/>
          </p:cNvPicPr>
          <p:nvPr/>
        </p:nvPicPr>
        <p:blipFill>
          <a:blip r:embed="rId2"/>
          <a:srcRect/>
          <a:stretch>
            <a:fillRect/>
          </a:stretch>
        </p:blipFill>
        <p:spPr bwMode="auto">
          <a:xfrm>
            <a:off x="-19050" y="2800350"/>
            <a:ext cx="3006725" cy="4057650"/>
          </a:xfrm>
          <a:prstGeom prst="rect">
            <a:avLst/>
          </a:prstGeom>
          <a:noFill/>
          <a:ln w="9525">
            <a:noFill/>
            <a:miter lim="800000"/>
            <a:headEnd/>
            <a:tailEnd/>
          </a:ln>
        </p:spPr>
      </p:pic>
      <p:pic>
        <p:nvPicPr>
          <p:cNvPr id="5" name="Resim 3"/>
          <p:cNvPicPr>
            <a:picLocks noChangeAspect="1"/>
          </p:cNvPicPr>
          <p:nvPr/>
        </p:nvPicPr>
        <p:blipFill>
          <a:blip r:embed="rId3"/>
          <a:srcRect/>
          <a:stretch>
            <a:fillRect/>
          </a:stretch>
        </p:blipFill>
        <p:spPr bwMode="auto">
          <a:xfrm>
            <a:off x="3006725" y="2800350"/>
            <a:ext cx="3294063" cy="4057650"/>
          </a:xfrm>
          <a:prstGeom prst="rect">
            <a:avLst/>
          </a:prstGeom>
          <a:noFill/>
          <a:ln w="9525">
            <a:noFill/>
            <a:miter lim="800000"/>
            <a:headEnd/>
            <a:tailEnd/>
          </a:ln>
        </p:spPr>
      </p:pic>
      <p:pic>
        <p:nvPicPr>
          <p:cNvPr id="6" name="Resim 4"/>
          <p:cNvPicPr>
            <a:picLocks noChangeAspect="1"/>
          </p:cNvPicPr>
          <p:nvPr/>
        </p:nvPicPr>
        <p:blipFill>
          <a:blip r:embed="rId4"/>
          <a:srcRect/>
          <a:stretch>
            <a:fillRect/>
          </a:stretch>
        </p:blipFill>
        <p:spPr bwMode="auto">
          <a:xfrm>
            <a:off x="6319838" y="2800350"/>
            <a:ext cx="2824162" cy="40576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357166"/>
            <a:ext cx="8229600" cy="1143000"/>
          </a:xfrm>
        </p:spPr>
        <p:txBody>
          <a:bodyPr/>
          <a:lstStyle/>
          <a:p>
            <a:pPr algn="ctr"/>
            <a:r>
              <a:rPr lang="tr-TR" b="1" dirty="0" smtClean="0">
                <a:solidFill>
                  <a:srgbClr val="FF0000"/>
                </a:solidFill>
              </a:rPr>
              <a:t>TARİHİ GELİŞİMİ</a:t>
            </a:r>
            <a:endParaRPr lang="tr-TR" b="1" dirty="0">
              <a:solidFill>
                <a:srgbClr val="FF0000"/>
              </a:solidFill>
            </a:endParaRPr>
          </a:p>
        </p:txBody>
      </p:sp>
      <p:sp>
        <p:nvSpPr>
          <p:cNvPr id="3" name="2 İçerik Yer Tutucusu"/>
          <p:cNvSpPr>
            <a:spLocks noGrp="1"/>
          </p:cNvSpPr>
          <p:nvPr>
            <p:ph idx="1"/>
          </p:nvPr>
        </p:nvSpPr>
        <p:spPr/>
        <p:txBody>
          <a:bodyPr/>
          <a:lstStyle/>
          <a:p>
            <a:pPr algn="just"/>
            <a:r>
              <a:rPr lang="tr-TR" dirty="0" smtClean="0"/>
              <a:t>Hıristiyanlık, MS 1. yüzyılda Roma İmparatorluğu’nun hâkimiyeti altındaki Kudüs bölgesinde ortaya çıkmıştır. Hz. İsa (a.s.), Yahudi kültürünün hâkim olduğu bir ortamda dünyaya gelmiştir. Kudüs bölgesinde Yahudiliğin birçok mezhebi   varlığını   devam ettirmekteydi.   Ayrıca bu bölgede Roma ve Yunan kültürleri de etkiliydi.</a:t>
            </a:r>
          </a:p>
          <a:p>
            <a:pPr algn="just"/>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428736"/>
            <a:ext cx="8229600" cy="4895864"/>
          </a:xfrm>
        </p:spPr>
        <p:txBody>
          <a:bodyPr>
            <a:normAutofit/>
          </a:bodyPr>
          <a:lstStyle/>
          <a:p>
            <a:pPr algn="just"/>
            <a:r>
              <a:rPr lang="tr-TR" dirty="0" smtClean="0"/>
              <a:t>Hıristiyan inancına göre Hz. İsa (a.s.), bozulan Musa şeriatını tekrar tesis etmeye çalışmıştır. Buna karşı Yahudi din adamları ise beklenen mesihin Hz. İsa (a.s.) olmadığını iddia ederek Hz. İsa’ya (a.s.) ve öğretilerine karşı düşmanca hareket etmişlerdir. Yahudi din adamlarının bu tutumu Roma İmparatorluğu’nun Hz. İsa’yı (a.s.) çarmıha germesine neden olmuştur.Hıristiyanlar, Hz. İsa’ın (a.s.) çarmıh olayından sonra dirildiğine, havarilerine göründüğüne ve onları kendi öğretilerini yaymak üzere görevlendirdiğine inanırlar.</a:t>
            </a:r>
          </a:p>
          <a:p>
            <a:pPr algn="just"/>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571612"/>
            <a:ext cx="8229600" cy="4752988"/>
          </a:xfrm>
        </p:spPr>
        <p:txBody>
          <a:bodyPr>
            <a:normAutofit/>
          </a:bodyPr>
          <a:lstStyle/>
          <a:p>
            <a:pPr algn="just"/>
            <a:r>
              <a:rPr lang="tr-TR" dirty="0" smtClean="0"/>
              <a:t>Havariler döneminde, Hz. İsa’yı (a.s.) Hz. Musa’nın (a.s.) şeriatına bağlı bir Yahudi ve bu şeriata uymayı öğütleyen Mesih olarak gören Yahudiler vardı.  Bunların aksine Hz. Musa’nın (a.s.) şeriatına uymanın önemli olmadığını düşünenler de vardı. Bunlar Hz. İsa’nın (a.s.) insanlığın günahları için kurban olduğuna inanmış ve kurtuluş için buna iman etmenin yeterli olduğunu savunmuşlardır. Bu görüşü savunanların başında, günümüz Hıristiyanlığının şekillenmesinde ve yayılmasında önemli rolü olan </a:t>
            </a:r>
            <a:r>
              <a:rPr lang="tr-TR" b="1" u="sng" dirty="0" smtClean="0">
                <a:solidFill>
                  <a:srgbClr val="FF0000"/>
                </a:solidFill>
              </a:rPr>
              <a:t>Pavlus </a:t>
            </a:r>
            <a:r>
              <a:rPr lang="tr-TR" dirty="0" smtClean="0"/>
              <a:t>(Saul) yer alır.</a:t>
            </a:r>
          </a:p>
          <a:p>
            <a:pPr algn="just"/>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rgbClr val="FF0000"/>
                </a:solidFill>
              </a:rPr>
              <a:t>HAVARİ KİMDİR?</a:t>
            </a:r>
            <a:endParaRPr lang="tr-TR" b="1" dirty="0">
              <a:solidFill>
                <a:srgbClr val="FF0000"/>
              </a:solidFill>
            </a:endParaRPr>
          </a:p>
        </p:txBody>
      </p:sp>
      <p:sp>
        <p:nvSpPr>
          <p:cNvPr id="3" name="2 İçerik Yer Tutucusu"/>
          <p:cNvSpPr>
            <a:spLocks noGrp="1"/>
          </p:cNvSpPr>
          <p:nvPr>
            <p:ph idx="1"/>
          </p:nvPr>
        </p:nvSpPr>
        <p:spPr>
          <a:xfrm>
            <a:off x="500034" y="2468880"/>
            <a:ext cx="8229600" cy="4389120"/>
          </a:xfrm>
        </p:spPr>
        <p:txBody>
          <a:bodyPr/>
          <a:lstStyle/>
          <a:p>
            <a:r>
              <a:rPr lang="tr-TR" dirty="0" smtClean="0"/>
              <a:t>Hz. İsa’nın (a.s.), kendisine yardımcı olarak seçtiği, İncil’in içerisindeki hükümleri ve öğütleri insanlara bildirmekle görevlendirdiği </a:t>
            </a:r>
            <a:r>
              <a:rPr lang="tr-TR" b="1" dirty="0" smtClean="0">
                <a:solidFill>
                  <a:srgbClr val="FF0000"/>
                </a:solidFill>
              </a:rPr>
              <a:t>on iki kişiden </a:t>
            </a:r>
            <a:r>
              <a:rPr lang="tr-TR" dirty="0" smtClean="0"/>
              <a:t>her birine denir.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TotalTime>
  <Words>728</Words>
  <Application>Microsoft Office PowerPoint</Application>
  <PresentationFormat>Ekran Gösterisi (4:3)</PresentationFormat>
  <Paragraphs>33</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Akış</vt:lpstr>
      <vt:lpstr>5. ÜNİTE</vt:lpstr>
      <vt:lpstr>Slayt 2</vt:lpstr>
      <vt:lpstr>HRİSTİYANLIK</vt:lpstr>
      <vt:lpstr>Slayt 4</vt:lpstr>
      <vt:lpstr>Slayt 5</vt:lpstr>
      <vt:lpstr>TARİHİ GELİŞİMİ</vt:lpstr>
      <vt:lpstr>Slayt 7</vt:lpstr>
      <vt:lpstr>Slayt 8</vt:lpstr>
      <vt:lpstr>HAVARİ KİMDİR?</vt:lpstr>
      <vt:lpstr>Hz. İsa ve Havarileri Evharistriya(Son Akşam Yemeği)</vt:lpstr>
      <vt:lpstr>AZİZ PAVLUS’UN ÖNEMİ</vt:lpstr>
      <vt:lpstr>Slayt 12</vt:lpstr>
      <vt:lpstr>Slayt 13</vt:lpstr>
      <vt:lpstr>TANRI İNANCI</vt:lpstr>
      <vt:lpstr>Slayt 15</vt:lpstr>
      <vt:lpstr>KUTSAL KİTAPLARI</vt:lpstr>
      <vt:lpstr>Slayt 17</vt:lpstr>
      <vt:lpstr>Slayt 18</vt:lpstr>
      <vt:lpstr>Slayt 19</vt:lpstr>
      <vt:lpstr>Slayt 20</vt:lpstr>
      <vt:lpstr>Slayt 21</vt:lpstr>
      <vt:lpstr>Slayt 22</vt:lpstr>
      <vt:lpstr>Slayt 23</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ÜNİTE</dc:title>
  <dc:creator>mk</dc:creator>
  <cp:lastModifiedBy>MUCAHID</cp:lastModifiedBy>
  <cp:revision>12</cp:revision>
  <dcterms:created xsi:type="dcterms:W3CDTF">2019-05-05T18:00:23Z</dcterms:created>
  <dcterms:modified xsi:type="dcterms:W3CDTF">2019-05-07T12:32:15Z</dcterms:modified>
</cp:coreProperties>
</file>