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ppt/comments/comment12.xml" ContentType="application/vnd.openxmlformats-officedocument.presentationml.comments+xml"/>
  <Override PartName="/ppt/comments/comment13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3" r:id="rId11"/>
    <p:sldId id="265" r:id="rId12"/>
    <p:sldId id="282" r:id="rId13"/>
    <p:sldId id="266" r:id="rId14"/>
    <p:sldId id="281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sin sen" initials="es" lastIdx="15" clrIdx="0">
    <p:extLst>
      <p:ext uri="{19B8F6BF-5375-455C-9EA6-DF929625EA0E}">
        <p15:presenceInfo xmlns:p15="http://schemas.microsoft.com/office/powerpoint/2012/main" userId="2e02110e9cd61f2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>
      <p:cViewPr varScale="1">
        <p:scale>
          <a:sx n="82" d="100"/>
          <a:sy n="82" d="100"/>
        </p:scale>
        <p:origin x="143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e02110e9cd61f22" providerId="LiveId" clId="{67B1FA0C-9E2D-407A-9782-091DEFF47B94}"/>
    <pc:docChg chg="undo custSel addSld delSld modSld sldOrd">
      <pc:chgData name="" userId="2e02110e9cd61f22" providerId="LiveId" clId="{67B1FA0C-9E2D-407A-9782-091DEFF47B94}" dt="2021-03-23T07:23:48.868" v="375" actId="20577"/>
      <pc:docMkLst>
        <pc:docMk/>
      </pc:docMkLst>
      <pc:sldChg chg="modSp">
        <pc:chgData name="" userId="2e02110e9cd61f22" providerId="LiveId" clId="{67B1FA0C-9E2D-407A-9782-091DEFF47B94}" dt="2021-03-20T13:54:19.930" v="309" actId="255"/>
        <pc:sldMkLst>
          <pc:docMk/>
          <pc:sldMk cId="0" sldId="263"/>
        </pc:sldMkLst>
        <pc:spChg chg="mod">
          <ac:chgData name="" userId="2e02110e9cd61f22" providerId="LiveId" clId="{67B1FA0C-9E2D-407A-9782-091DEFF47B94}" dt="2021-03-20T13:54:19.930" v="309" actId="255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" userId="2e02110e9cd61f22" providerId="LiveId" clId="{67B1FA0C-9E2D-407A-9782-091DEFF47B94}" dt="2021-03-20T13:55:06.596" v="316" actId="1076"/>
        <pc:sldMkLst>
          <pc:docMk/>
          <pc:sldMk cId="0" sldId="264"/>
        </pc:sldMkLst>
        <pc:spChg chg="mod">
          <ac:chgData name="" userId="2e02110e9cd61f22" providerId="LiveId" clId="{67B1FA0C-9E2D-407A-9782-091DEFF47B94}" dt="2021-03-20T13:54:37.336" v="310" actId="255"/>
          <ac:spMkLst>
            <pc:docMk/>
            <pc:sldMk cId="0" sldId="264"/>
            <ac:spMk id="3" creationId="{00000000-0000-0000-0000-000000000000}"/>
          </ac:spMkLst>
        </pc:spChg>
        <pc:picChg chg="mod">
          <ac:chgData name="" userId="2e02110e9cd61f22" providerId="LiveId" clId="{67B1FA0C-9E2D-407A-9782-091DEFF47B94}" dt="2021-03-20T13:55:06.596" v="316" actId="1076"/>
          <ac:picMkLst>
            <pc:docMk/>
            <pc:sldMk cId="0" sldId="264"/>
            <ac:picMk id="4" creationId="{00000000-0000-0000-0000-000000000000}"/>
          </ac:picMkLst>
        </pc:picChg>
      </pc:sldChg>
      <pc:sldChg chg="addSp delSp modSp ord">
        <pc:chgData name="" userId="2e02110e9cd61f22" providerId="LiveId" clId="{67B1FA0C-9E2D-407A-9782-091DEFF47B94}" dt="2021-03-20T13:56:20.117" v="320" actId="14100"/>
        <pc:sldMkLst>
          <pc:docMk/>
          <pc:sldMk cId="0" sldId="265"/>
        </pc:sldMkLst>
        <pc:spChg chg="mod">
          <ac:chgData name="" userId="2e02110e9cd61f22" providerId="LiveId" clId="{67B1FA0C-9E2D-407A-9782-091DEFF47B94}" dt="2021-03-20T13:56:20.117" v="320" actId="14100"/>
          <ac:spMkLst>
            <pc:docMk/>
            <pc:sldMk cId="0" sldId="265"/>
            <ac:spMk id="3" creationId="{00000000-0000-0000-0000-000000000000}"/>
          </ac:spMkLst>
        </pc:spChg>
        <pc:graphicFrameChg chg="add del modGraphic">
          <ac:chgData name="" userId="2e02110e9cd61f22" providerId="LiveId" clId="{67B1FA0C-9E2D-407A-9782-091DEFF47B94}" dt="2021-03-20T13:28:43.230" v="3" actId="27309"/>
          <ac:graphicFrameMkLst>
            <pc:docMk/>
            <pc:sldMk cId="0" sldId="265"/>
            <ac:graphicFrameMk id="6" creationId="{6E2CCF77-35F4-4052-8C78-59BDBFF2AE7B}"/>
          </ac:graphicFrameMkLst>
        </pc:graphicFrameChg>
        <pc:picChg chg="mod">
          <ac:chgData name="" userId="2e02110e9cd61f22" providerId="LiveId" clId="{67B1FA0C-9E2D-407A-9782-091DEFF47B94}" dt="2021-03-20T13:55:50.889" v="319" actId="14100"/>
          <ac:picMkLst>
            <pc:docMk/>
            <pc:sldMk cId="0" sldId="265"/>
            <ac:picMk id="4" creationId="{00000000-0000-0000-0000-000000000000}"/>
          </ac:picMkLst>
        </pc:picChg>
      </pc:sldChg>
      <pc:sldChg chg="modSp addCm modCm">
        <pc:chgData name="" userId="2e02110e9cd61f22" providerId="LiveId" clId="{67B1FA0C-9E2D-407A-9782-091DEFF47B94}" dt="2021-03-20T14:31:01.854" v="336"/>
        <pc:sldMkLst>
          <pc:docMk/>
          <pc:sldMk cId="0" sldId="267"/>
        </pc:sldMkLst>
        <pc:spChg chg="mod">
          <ac:chgData name="" userId="2e02110e9cd61f22" providerId="LiveId" clId="{67B1FA0C-9E2D-407A-9782-091DEFF47B94}" dt="2021-03-20T14:30:48.296" v="334" actId="14100"/>
          <ac:spMkLst>
            <pc:docMk/>
            <pc:sldMk cId="0" sldId="267"/>
            <ac:spMk id="3" creationId="{00000000-0000-0000-0000-000000000000}"/>
          </ac:spMkLst>
        </pc:spChg>
      </pc:sldChg>
      <pc:sldChg chg="addCm modCm">
        <pc:chgData name="" userId="2e02110e9cd61f22" providerId="LiveId" clId="{67B1FA0C-9E2D-407A-9782-091DEFF47B94}" dt="2021-03-20T14:33:05.146" v="338"/>
        <pc:sldMkLst>
          <pc:docMk/>
          <pc:sldMk cId="0" sldId="268"/>
        </pc:sldMkLst>
      </pc:sldChg>
      <pc:sldChg chg="addCm modCm">
        <pc:chgData name="" userId="2e02110e9cd61f22" providerId="LiveId" clId="{67B1FA0C-9E2D-407A-9782-091DEFF47B94}" dt="2021-03-20T14:33:20.869" v="340"/>
        <pc:sldMkLst>
          <pc:docMk/>
          <pc:sldMk cId="0" sldId="269"/>
        </pc:sldMkLst>
      </pc:sldChg>
      <pc:sldChg chg="addCm modCm">
        <pc:chgData name="" userId="2e02110e9cd61f22" providerId="LiveId" clId="{67B1FA0C-9E2D-407A-9782-091DEFF47B94}" dt="2021-03-20T14:35:00.148" v="342"/>
        <pc:sldMkLst>
          <pc:docMk/>
          <pc:sldMk cId="0" sldId="270"/>
        </pc:sldMkLst>
      </pc:sldChg>
      <pc:sldChg chg="addCm modCm">
        <pc:chgData name="" userId="2e02110e9cd61f22" providerId="LiveId" clId="{67B1FA0C-9E2D-407A-9782-091DEFF47B94}" dt="2021-03-20T14:53:54.449" v="344"/>
        <pc:sldMkLst>
          <pc:docMk/>
          <pc:sldMk cId="0" sldId="271"/>
        </pc:sldMkLst>
      </pc:sldChg>
      <pc:sldChg chg="modSp addCm modCm">
        <pc:chgData name="" userId="2e02110e9cd61f22" providerId="LiveId" clId="{67B1FA0C-9E2D-407A-9782-091DEFF47B94}" dt="2021-03-20T14:55:02.145" v="347"/>
        <pc:sldMkLst>
          <pc:docMk/>
          <pc:sldMk cId="0" sldId="272"/>
        </pc:sldMkLst>
        <pc:spChg chg="mod">
          <ac:chgData name="" userId="2e02110e9cd61f22" providerId="LiveId" clId="{67B1FA0C-9E2D-407A-9782-091DEFF47B94}" dt="2021-03-20T14:54:01.218" v="345" actId="20577"/>
          <ac:spMkLst>
            <pc:docMk/>
            <pc:sldMk cId="0" sldId="272"/>
            <ac:spMk id="3" creationId="{00000000-0000-0000-0000-000000000000}"/>
          </ac:spMkLst>
        </pc:spChg>
      </pc:sldChg>
      <pc:sldChg chg="addCm modCm">
        <pc:chgData name="" userId="2e02110e9cd61f22" providerId="LiveId" clId="{67B1FA0C-9E2D-407A-9782-091DEFF47B94}" dt="2021-03-20T14:56:00.460" v="349"/>
        <pc:sldMkLst>
          <pc:docMk/>
          <pc:sldMk cId="0" sldId="273"/>
        </pc:sldMkLst>
      </pc:sldChg>
      <pc:sldChg chg="addCm modCm">
        <pc:chgData name="" userId="2e02110e9cd61f22" providerId="LiveId" clId="{67B1FA0C-9E2D-407A-9782-091DEFF47B94}" dt="2021-03-20T15:02:50.502" v="352"/>
        <pc:sldMkLst>
          <pc:docMk/>
          <pc:sldMk cId="0" sldId="275"/>
        </pc:sldMkLst>
      </pc:sldChg>
      <pc:sldChg chg="addCm modCm">
        <pc:chgData name="" userId="2e02110e9cd61f22" providerId="LiveId" clId="{67B1FA0C-9E2D-407A-9782-091DEFF47B94}" dt="2021-03-20T15:05:05.146" v="354"/>
        <pc:sldMkLst>
          <pc:docMk/>
          <pc:sldMk cId="0" sldId="276"/>
        </pc:sldMkLst>
      </pc:sldChg>
      <pc:sldChg chg="addCm delCm modCm">
        <pc:chgData name="" userId="2e02110e9cd61f22" providerId="LiveId" clId="{67B1FA0C-9E2D-407A-9782-091DEFF47B94}" dt="2021-03-20T15:11:12.586" v="366"/>
        <pc:sldMkLst>
          <pc:docMk/>
          <pc:sldMk cId="0" sldId="277"/>
        </pc:sldMkLst>
      </pc:sldChg>
      <pc:sldChg chg="addCm modCm">
        <pc:chgData name="" userId="2e02110e9cd61f22" providerId="LiveId" clId="{67B1FA0C-9E2D-407A-9782-091DEFF47B94}" dt="2021-03-20T15:05:42.008" v="358"/>
        <pc:sldMkLst>
          <pc:docMk/>
          <pc:sldMk cId="0" sldId="278"/>
        </pc:sldMkLst>
      </pc:sldChg>
      <pc:sldChg chg="modSp addCm modCm">
        <pc:chgData name="" userId="2e02110e9cd61f22" providerId="LiveId" clId="{67B1FA0C-9E2D-407A-9782-091DEFF47B94}" dt="2021-03-20T15:06:00.396" v="361" actId="115"/>
        <pc:sldMkLst>
          <pc:docMk/>
          <pc:sldMk cId="0" sldId="279"/>
        </pc:sldMkLst>
        <pc:spChg chg="mod">
          <ac:chgData name="" userId="2e02110e9cd61f22" providerId="LiveId" clId="{67B1FA0C-9E2D-407A-9782-091DEFF47B94}" dt="2021-03-20T15:06:00.396" v="361" actId="115"/>
          <ac:spMkLst>
            <pc:docMk/>
            <pc:sldMk cId="0" sldId="279"/>
            <ac:spMk id="3" creationId="{00000000-0000-0000-0000-000000000000}"/>
          </ac:spMkLst>
        </pc:spChg>
      </pc:sldChg>
      <pc:sldChg chg="addCm modCm">
        <pc:chgData name="" userId="2e02110e9cd61f22" providerId="LiveId" clId="{67B1FA0C-9E2D-407A-9782-091DEFF47B94}" dt="2021-03-20T15:10:21.422" v="363"/>
        <pc:sldMkLst>
          <pc:docMk/>
          <pc:sldMk cId="0" sldId="280"/>
        </pc:sldMkLst>
      </pc:sldChg>
      <pc:sldChg chg="modSp">
        <pc:chgData name="" userId="2e02110e9cd61f22" providerId="LiveId" clId="{67B1FA0C-9E2D-407A-9782-091DEFF47B94}" dt="2021-03-20T13:56:46.905" v="321" actId="255"/>
        <pc:sldMkLst>
          <pc:docMk/>
          <pc:sldMk cId="0" sldId="282"/>
        </pc:sldMkLst>
        <pc:spChg chg="mod">
          <ac:chgData name="" userId="2e02110e9cd61f22" providerId="LiveId" clId="{67B1FA0C-9E2D-407A-9782-091DEFF47B94}" dt="2021-03-20T13:56:46.905" v="321" actId="255"/>
          <ac:spMkLst>
            <pc:docMk/>
            <pc:sldMk cId="0" sldId="282"/>
            <ac:spMk id="3" creationId="{00000000-0000-0000-0000-000000000000}"/>
          </ac:spMkLst>
        </pc:spChg>
      </pc:sldChg>
      <pc:sldChg chg="addSp delSp modSp add addCm delCm">
        <pc:chgData name="" userId="2e02110e9cd61f22" providerId="LiveId" clId="{67B1FA0C-9E2D-407A-9782-091DEFF47B94}" dt="2021-03-23T07:23:48.868" v="375" actId="20577"/>
        <pc:sldMkLst>
          <pc:docMk/>
          <pc:sldMk cId="1374548035" sldId="283"/>
        </pc:sldMkLst>
        <pc:spChg chg="del mod">
          <ac:chgData name="" userId="2e02110e9cd61f22" providerId="LiveId" clId="{67B1FA0C-9E2D-407A-9782-091DEFF47B94}" dt="2021-03-20T13:29:45.366" v="6"/>
          <ac:spMkLst>
            <pc:docMk/>
            <pc:sldMk cId="1374548035" sldId="283"/>
            <ac:spMk id="2" creationId="{5B853E35-D789-4BE6-8EF6-519EED5126CC}"/>
          </ac:spMkLst>
        </pc:spChg>
        <pc:spChg chg="del mod">
          <ac:chgData name="" userId="2e02110e9cd61f22" providerId="LiveId" clId="{67B1FA0C-9E2D-407A-9782-091DEFF47B94}" dt="2021-03-20T13:30:53.371" v="38"/>
          <ac:spMkLst>
            <pc:docMk/>
            <pc:sldMk cId="1374548035" sldId="283"/>
            <ac:spMk id="3" creationId="{3EBC38DA-57CF-46EA-B3A8-B225E551AAD0}"/>
          </ac:spMkLst>
        </pc:spChg>
        <pc:spChg chg="add mod">
          <ac:chgData name="" userId="2e02110e9cd61f22" providerId="LiveId" clId="{67B1FA0C-9E2D-407A-9782-091DEFF47B94}" dt="2021-03-20T13:30:35.330" v="34" actId="3062"/>
          <ac:spMkLst>
            <pc:docMk/>
            <pc:sldMk cId="1374548035" sldId="283"/>
            <ac:spMk id="4" creationId="{491425AB-DA84-4889-9798-E622E4CE022B}"/>
          </ac:spMkLst>
        </pc:spChg>
        <pc:spChg chg="add mod">
          <ac:chgData name="" userId="2e02110e9cd61f22" providerId="LiveId" clId="{67B1FA0C-9E2D-407A-9782-091DEFF47B94}" dt="2021-03-20T13:37:52.399" v="105" actId="207"/>
          <ac:spMkLst>
            <pc:docMk/>
            <pc:sldMk cId="1374548035" sldId="283"/>
            <ac:spMk id="26" creationId="{56469CD1-400C-405B-97CD-4D7F190ABD33}"/>
          </ac:spMkLst>
        </pc:spChg>
        <pc:spChg chg="add mod">
          <ac:chgData name="" userId="2e02110e9cd61f22" providerId="LiveId" clId="{67B1FA0C-9E2D-407A-9782-091DEFF47B94}" dt="2021-03-20T13:37:56.165" v="106" actId="207"/>
          <ac:spMkLst>
            <pc:docMk/>
            <pc:sldMk cId="1374548035" sldId="283"/>
            <ac:spMk id="27" creationId="{3A8D3E76-A3A4-46D1-AEC3-7B0E4F83D5BA}"/>
          </ac:spMkLst>
        </pc:spChg>
        <pc:spChg chg="add del mod">
          <ac:chgData name="" userId="2e02110e9cd61f22" providerId="LiveId" clId="{67B1FA0C-9E2D-407A-9782-091DEFF47B94}" dt="2021-03-20T13:41:56.464" v="138"/>
          <ac:spMkLst>
            <pc:docMk/>
            <pc:sldMk cId="1374548035" sldId="283"/>
            <ac:spMk id="28" creationId="{214EF7B3-47E5-41DF-B9A7-F8DC6C7B7DED}"/>
          </ac:spMkLst>
        </pc:spChg>
        <pc:spChg chg="add del mod">
          <ac:chgData name="" userId="2e02110e9cd61f22" providerId="LiveId" clId="{67B1FA0C-9E2D-407A-9782-091DEFF47B94}" dt="2021-03-20T13:41:53.279" v="137"/>
          <ac:spMkLst>
            <pc:docMk/>
            <pc:sldMk cId="1374548035" sldId="283"/>
            <ac:spMk id="29" creationId="{CDE397BE-8839-4CBE-8C95-B175834886F1}"/>
          </ac:spMkLst>
        </pc:spChg>
        <pc:spChg chg="add del mod">
          <ac:chgData name="" userId="2e02110e9cd61f22" providerId="LiveId" clId="{67B1FA0C-9E2D-407A-9782-091DEFF47B94}" dt="2021-03-20T13:41:49.986" v="136"/>
          <ac:spMkLst>
            <pc:docMk/>
            <pc:sldMk cId="1374548035" sldId="283"/>
            <ac:spMk id="30" creationId="{7DCE5BAA-E579-4F6B-AA56-F948F49A4B53}"/>
          </ac:spMkLst>
        </pc:spChg>
        <pc:spChg chg="add del mod">
          <ac:chgData name="" userId="2e02110e9cd61f22" providerId="LiveId" clId="{67B1FA0C-9E2D-407A-9782-091DEFF47B94}" dt="2021-03-20T13:42:00.080" v="139"/>
          <ac:spMkLst>
            <pc:docMk/>
            <pc:sldMk cId="1374548035" sldId="283"/>
            <ac:spMk id="31" creationId="{F9E14D60-7419-4976-A5B6-0299444AA076}"/>
          </ac:spMkLst>
        </pc:spChg>
        <pc:spChg chg="add del mod">
          <ac:chgData name="" userId="2e02110e9cd61f22" providerId="LiveId" clId="{67B1FA0C-9E2D-407A-9782-091DEFF47B94}" dt="2021-03-20T13:42:06.676" v="140"/>
          <ac:spMkLst>
            <pc:docMk/>
            <pc:sldMk cId="1374548035" sldId="283"/>
            <ac:spMk id="32" creationId="{CFF8D75E-1981-42F2-978A-9EFB3FF70B00}"/>
          </ac:spMkLst>
        </pc:spChg>
        <pc:spChg chg="add del mod">
          <ac:chgData name="" userId="2e02110e9cd61f22" providerId="LiveId" clId="{67B1FA0C-9E2D-407A-9782-091DEFF47B94}" dt="2021-03-20T13:43:05.286" v="142"/>
          <ac:spMkLst>
            <pc:docMk/>
            <pc:sldMk cId="1374548035" sldId="283"/>
            <ac:spMk id="34" creationId="{E2B11381-7A2E-4032-8431-BE74CA91DEA6}"/>
          </ac:spMkLst>
        </pc:spChg>
        <pc:spChg chg="add del mod">
          <ac:chgData name="" userId="2e02110e9cd61f22" providerId="LiveId" clId="{67B1FA0C-9E2D-407A-9782-091DEFF47B94}" dt="2021-03-20T13:43:05.286" v="142"/>
          <ac:spMkLst>
            <pc:docMk/>
            <pc:sldMk cId="1374548035" sldId="283"/>
            <ac:spMk id="35" creationId="{FB22A7F3-520C-4AA6-A668-7CA44F1FDFA9}"/>
          </ac:spMkLst>
        </pc:spChg>
        <pc:spChg chg="add del mod">
          <ac:chgData name="" userId="2e02110e9cd61f22" providerId="LiveId" clId="{67B1FA0C-9E2D-407A-9782-091DEFF47B94}" dt="2021-03-20T13:43:05.286" v="142"/>
          <ac:spMkLst>
            <pc:docMk/>
            <pc:sldMk cId="1374548035" sldId="283"/>
            <ac:spMk id="36" creationId="{73B81C5B-5E5A-4080-B8E6-BDEAAB82C574}"/>
          </ac:spMkLst>
        </pc:spChg>
        <pc:spChg chg="add del mod">
          <ac:chgData name="" userId="2e02110e9cd61f22" providerId="LiveId" clId="{67B1FA0C-9E2D-407A-9782-091DEFF47B94}" dt="2021-03-20T13:44:45.012" v="187"/>
          <ac:spMkLst>
            <pc:docMk/>
            <pc:sldMk cId="1374548035" sldId="283"/>
            <ac:spMk id="37" creationId="{A4C118D5-3347-4B53-BD53-298832C4F057}"/>
          </ac:spMkLst>
        </pc:spChg>
        <pc:spChg chg="add del mod">
          <ac:chgData name="" userId="2e02110e9cd61f22" providerId="LiveId" clId="{67B1FA0C-9E2D-407A-9782-091DEFF47B94}" dt="2021-03-20T13:44:51.768" v="188"/>
          <ac:spMkLst>
            <pc:docMk/>
            <pc:sldMk cId="1374548035" sldId="283"/>
            <ac:spMk id="38" creationId="{46D48D82-802C-40B2-A7DB-0789AD0DBC7C}"/>
          </ac:spMkLst>
        </pc:spChg>
        <pc:spChg chg="add mod">
          <ac:chgData name="" userId="2e02110e9cd61f22" providerId="LiveId" clId="{67B1FA0C-9E2D-407A-9782-091DEFF47B94}" dt="2021-03-23T07:23:48.868" v="375" actId="20577"/>
          <ac:spMkLst>
            <pc:docMk/>
            <pc:sldMk cId="1374548035" sldId="283"/>
            <ac:spMk id="39" creationId="{4FCEE2DE-8D50-4F95-A205-807028D7BEDA}"/>
          </ac:spMkLst>
        </pc:spChg>
        <pc:spChg chg="add del mod">
          <ac:chgData name="" userId="2e02110e9cd61f22" providerId="LiveId" clId="{67B1FA0C-9E2D-407A-9782-091DEFF47B94}" dt="2021-03-20T13:44:57.335" v="189"/>
          <ac:spMkLst>
            <pc:docMk/>
            <pc:sldMk cId="1374548035" sldId="283"/>
            <ac:spMk id="40" creationId="{3FBED7BB-F5A0-4884-9485-D7BE53BB4012}"/>
          </ac:spMkLst>
        </pc:spChg>
        <pc:spChg chg="add mod">
          <ac:chgData name="" userId="2e02110e9cd61f22" providerId="LiveId" clId="{67B1FA0C-9E2D-407A-9782-091DEFF47B94}" dt="2021-03-23T07:23:40.371" v="372" actId="27636"/>
          <ac:spMkLst>
            <pc:docMk/>
            <pc:sldMk cId="1374548035" sldId="283"/>
            <ac:spMk id="41" creationId="{7A0B8CC5-0652-47F2-8FB2-25BD400C6488}"/>
          </ac:spMkLst>
        </pc:spChg>
        <pc:picChg chg="add del">
          <ac:chgData name="" userId="2e02110e9cd61f22" providerId="LiveId" clId="{67B1FA0C-9E2D-407A-9782-091DEFF47B94}" dt="2021-03-20T13:41:19.504" v="133"/>
          <ac:picMkLst>
            <pc:docMk/>
            <pc:sldMk cId="1374548035" sldId="283"/>
            <ac:picMk id="33" creationId="{2A07F81D-54FE-4BF2-82FD-644A95212790}"/>
          </ac:picMkLst>
        </pc:picChg>
        <pc:cxnChg chg="add mod">
          <ac:chgData name="" userId="2e02110e9cd61f22" providerId="LiveId" clId="{67B1FA0C-9E2D-407A-9782-091DEFF47B94}" dt="2021-03-20T13:31:57.876" v="41" actId="1582"/>
          <ac:cxnSpMkLst>
            <pc:docMk/>
            <pc:sldMk cId="1374548035" sldId="283"/>
            <ac:cxnSpMk id="6" creationId="{D2D4F3D3-D784-444A-8B19-95879497C303}"/>
          </ac:cxnSpMkLst>
        </pc:cxnChg>
        <pc:cxnChg chg="add mod">
          <ac:chgData name="" userId="2e02110e9cd61f22" providerId="LiveId" clId="{67B1FA0C-9E2D-407A-9782-091DEFF47B94}" dt="2021-03-20T13:34:06.168" v="58" actId="14100"/>
          <ac:cxnSpMkLst>
            <pc:docMk/>
            <pc:sldMk cId="1374548035" sldId="283"/>
            <ac:cxnSpMk id="9" creationId="{0E9657F7-78C9-494D-87D5-ADCFE7CBF132}"/>
          </ac:cxnSpMkLst>
        </pc:cxnChg>
        <pc:cxnChg chg="add mod">
          <ac:chgData name="" userId="2e02110e9cd61f22" providerId="LiveId" clId="{67B1FA0C-9E2D-407A-9782-091DEFF47B94}" dt="2021-03-20T13:35:12.678" v="67" actId="1076"/>
          <ac:cxnSpMkLst>
            <pc:docMk/>
            <pc:sldMk cId="1374548035" sldId="283"/>
            <ac:cxnSpMk id="14" creationId="{4CC906D2-53A3-46E2-B36C-C8DEE7DC426B}"/>
          </ac:cxnSpMkLst>
        </pc:cxnChg>
        <pc:cxnChg chg="add mod">
          <ac:chgData name="" userId="2e02110e9cd61f22" providerId="LiveId" clId="{67B1FA0C-9E2D-407A-9782-091DEFF47B94}" dt="2021-03-20T13:35:08.149" v="66" actId="1076"/>
          <ac:cxnSpMkLst>
            <pc:docMk/>
            <pc:sldMk cId="1374548035" sldId="283"/>
            <ac:cxnSpMk id="17" creationId="{A0AACE6B-CB02-4001-9848-96BD5CFCDD79}"/>
          </ac:cxnSpMkLst>
        </pc:cxn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30:56.856" idx="2">
    <p:pos x="4935" y="251"/>
    <p:text>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11:04.333" idx="15">
    <p:pos x="110" y="51"/>
    <p:text>C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05:37.930" idx="12">
    <p:pos x="381" y="328"/>
    <p:text>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05:52.067" idx="13">
    <p:pos x="251" y="163"/>
    <p:text>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10:16.072" idx="14">
    <p:pos x="204" y="86"/>
    <p:text>D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31:18.498" idx="3">
    <p:pos x="5030" y="245"/>
    <p:text>D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33:16.564" idx="4">
    <p:pos x="4589" y="504"/>
    <p:text>C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34:55.564" idx="5">
    <p:pos x="5118" y="492"/>
    <p:text>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53:49.637" idx="6">
    <p:pos x="175" y="169"/>
    <p:text>A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54:58.340" idx="7">
    <p:pos x="4614" y="546"/>
    <p:text>A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7:55:51.374" idx="8">
    <p:pos x="445" y="374"/>
    <p:text>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02:45.574" idx="9">
    <p:pos x="286" y="216"/>
    <p:text>C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8:04:59.462" idx="10">
    <p:pos x="421" y="274"/>
    <p:text>D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71D7C-C71C-498E-A8C5-48293AF40AC4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87775-2C6D-4AD4-B0B5-27A320EEE25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87775-2C6D-4AD4-B0B5-27A320EEE25A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47990D-907A-4523-B715-EB4B3A2BB645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C327BA7-5234-46E3-8D4C-6EB1B70D659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23728" y="2204864"/>
            <a:ext cx="6334472" cy="2376264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İLAHİ DİNLER  I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>(VAHYE DAYALI - SEMAVÎ - TEK TANRILI DİNLER)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solidFill>
                  <a:schemeClr val="tx1"/>
                </a:solidFill>
              </a:rPr>
              <a:t>YAHUDİLİK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: Yuvarlatılmış Köşeler 3">
            <a:extLst>
              <a:ext uri="{FF2B5EF4-FFF2-40B4-BE49-F238E27FC236}">
                <a16:creationId xmlns:a16="http://schemas.microsoft.com/office/drawing/2014/main" id="{491425AB-DA84-4889-9798-E622E4CE022B}"/>
              </a:ext>
            </a:extLst>
          </p:cNvPr>
          <p:cNvSpPr/>
          <p:nvPr/>
        </p:nvSpPr>
        <p:spPr>
          <a:xfrm>
            <a:off x="2195736" y="980728"/>
            <a:ext cx="4104456" cy="36004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YAHUDİLİĞİN KAYNAKLARI</a:t>
            </a:r>
          </a:p>
        </p:txBody>
      </p:sp>
      <p:cxnSp>
        <p:nvCxnSpPr>
          <p:cNvPr id="6" name="Düz Bağlayıcı 5">
            <a:extLst>
              <a:ext uri="{FF2B5EF4-FFF2-40B4-BE49-F238E27FC236}">
                <a16:creationId xmlns:a16="http://schemas.microsoft.com/office/drawing/2014/main" id="{D2D4F3D3-D784-444A-8B19-95879497C303}"/>
              </a:ext>
            </a:extLst>
          </p:cNvPr>
          <p:cNvCxnSpPr>
            <a:cxnSpLocks/>
          </p:cNvCxnSpPr>
          <p:nvPr/>
        </p:nvCxnSpPr>
        <p:spPr>
          <a:xfrm>
            <a:off x="4283968" y="1484784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>
            <a:extLst>
              <a:ext uri="{FF2B5EF4-FFF2-40B4-BE49-F238E27FC236}">
                <a16:creationId xmlns:a16="http://schemas.microsoft.com/office/drawing/2014/main" id="{0E9657F7-78C9-494D-87D5-ADCFE7CBF132}"/>
              </a:ext>
            </a:extLst>
          </p:cNvPr>
          <p:cNvCxnSpPr>
            <a:cxnSpLocks/>
          </p:cNvCxnSpPr>
          <p:nvPr/>
        </p:nvCxnSpPr>
        <p:spPr>
          <a:xfrm>
            <a:off x="2627784" y="1988840"/>
            <a:ext cx="33843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id="{4CC906D2-53A3-46E2-B36C-C8DEE7DC426B}"/>
              </a:ext>
            </a:extLst>
          </p:cNvPr>
          <p:cNvCxnSpPr>
            <a:cxnSpLocks/>
          </p:cNvCxnSpPr>
          <p:nvPr/>
        </p:nvCxnSpPr>
        <p:spPr>
          <a:xfrm>
            <a:off x="2627784" y="1970888"/>
            <a:ext cx="0" cy="3600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>
            <a:extLst>
              <a:ext uri="{FF2B5EF4-FFF2-40B4-BE49-F238E27FC236}">
                <a16:creationId xmlns:a16="http://schemas.microsoft.com/office/drawing/2014/main" id="{A0AACE6B-CB02-4001-9848-96BD5CFCDD79}"/>
              </a:ext>
            </a:extLst>
          </p:cNvPr>
          <p:cNvCxnSpPr>
            <a:cxnSpLocks/>
          </p:cNvCxnSpPr>
          <p:nvPr/>
        </p:nvCxnSpPr>
        <p:spPr>
          <a:xfrm>
            <a:off x="6012160" y="1988840"/>
            <a:ext cx="0" cy="3241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56469CD1-400C-405B-97CD-4D7F190ABD33}"/>
              </a:ext>
            </a:extLst>
          </p:cNvPr>
          <p:cNvSpPr/>
          <p:nvPr/>
        </p:nvSpPr>
        <p:spPr>
          <a:xfrm>
            <a:off x="1691686" y="2393862"/>
            <a:ext cx="1872195" cy="48610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TANAH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A8D3E76-A3A4-46D1-AEC3-7B0E4F83D5BA}"/>
              </a:ext>
            </a:extLst>
          </p:cNvPr>
          <p:cNvSpPr/>
          <p:nvPr/>
        </p:nvSpPr>
        <p:spPr>
          <a:xfrm>
            <a:off x="5220076" y="2330929"/>
            <a:ext cx="1800192" cy="54903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TALMUD</a:t>
            </a:r>
          </a:p>
        </p:txBody>
      </p:sp>
      <p:sp>
        <p:nvSpPr>
          <p:cNvPr id="39" name="İçerik Yer Tutucusu 38">
            <a:extLst>
              <a:ext uri="{FF2B5EF4-FFF2-40B4-BE49-F238E27FC236}">
                <a16:creationId xmlns:a16="http://schemas.microsoft.com/office/drawing/2014/main" id="{4FCEE2DE-8D50-4F95-A205-807028D7BEDA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3140968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/>
              <a:t>TORA (Tevrat)</a:t>
            </a:r>
          </a:p>
          <a:p>
            <a:pPr marL="0" indent="0">
              <a:buNone/>
            </a:pPr>
            <a:r>
              <a:rPr lang="tr-TR" sz="2000" dirty="0"/>
              <a:t>(</a:t>
            </a:r>
            <a:r>
              <a:rPr lang="tr-TR" sz="2000" dirty="0" err="1"/>
              <a:t>Tekvin,Çıkış,Levililer,Sayılar</a:t>
            </a:r>
            <a:r>
              <a:rPr lang="tr-TR" sz="2000" dirty="0"/>
              <a:t> ve </a:t>
            </a:r>
            <a:r>
              <a:rPr lang="tr-TR" sz="2000" dirty="0" err="1"/>
              <a:t>Tesniye</a:t>
            </a:r>
            <a:r>
              <a:rPr lang="tr-TR" sz="2000" dirty="0"/>
              <a:t>)</a:t>
            </a:r>
          </a:p>
          <a:p>
            <a:r>
              <a:rPr lang="tr-TR" dirty="0"/>
              <a:t>NEVİİM (Peygamberler)</a:t>
            </a:r>
          </a:p>
          <a:p>
            <a:endParaRPr lang="tr-TR" dirty="0"/>
          </a:p>
          <a:p>
            <a:r>
              <a:rPr lang="tr-TR" dirty="0"/>
              <a:t>KETUVİM (Kitaplar)</a:t>
            </a:r>
          </a:p>
          <a:p>
            <a:endParaRPr lang="tr-TR" dirty="0"/>
          </a:p>
        </p:txBody>
      </p:sp>
      <p:sp>
        <p:nvSpPr>
          <p:cNvPr id="41" name="İçerik Yer Tutucusu 40">
            <a:extLst>
              <a:ext uri="{FF2B5EF4-FFF2-40B4-BE49-F238E27FC236}">
                <a16:creationId xmlns:a16="http://schemas.microsoft.com/office/drawing/2014/main" id="{7A0B8CC5-0652-47F2-8FB2-25BD400C6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3140968"/>
            <a:ext cx="4114799" cy="2304252"/>
          </a:xfrm>
        </p:spPr>
        <p:txBody>
          <a:bodyPr>
            <a:normAutofit/>
          </a:bodyPr>
          <a:lstStyle/>
          <a:p>
            <a:r>
              <a:rPr lang="tr-TR" dirty="0"/>
              <a:t>MİŞNA(Tevrat’ın yorumlandığı bölüm)</a:t>
            </a:r>
          </a:p>
          <a:p>
            <a:endParaRPr lang="tr-TR" dirty="0"/>
          </a:p>
          <a:p>
            <a:r>
              <a:rPr lang="tr-TR" dirty="0"/>
              <a:t>GEMERA (</a:t>
            </a:r>
            <a:r>
              <a:rPr lang="tr-TR" dirty="0" err="1"/>
              <a:t>Mişna’nın</a:t>
            </a:r>
            <a:r>
              <a:rPr lang="tr-TR" dirty="0"/>
              <a:t> şerhi)</a:t>
            </a:r>
          </a:p>
        </p:txBody>
      </p:sp>
    </p:spTree>
    <p:extLst>
      <p:ext uri="{BB962C8B-B14F-4D97-AF65-F5344CB8AC3E}">
        <p14:creationId xmlns:p14="http://schemas.microsoft.com/office/powerpoint/2010/main" val="1374548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Kutsal Mekanlar,Ritüeller,Semboller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820472" cy="5544616"/>
          </a:xfrm>
        </p:spPr>
        <p:txBody>
          <a:bodyPr>
            <a:normAutofit/>
          </a:bodyPr>
          <a:lstStyle/>
          <a:p>
            <a:endParaRPr lang="tr-TR" sz="2000" dirty="0"/>
          </a:p>
          <a:p>
            <a:r>
              <a:rPr lang="tr-TR" sz="2000" dirty="0"/>
              <a:t>Günlük ritüeller, </a:t>
            </a:r>
          </a:p>
          <a:p>
            <a:pPr>
              <a:buNone/>
            </a:pPr>
            <a:r>
              <a:rPr lang="tr-TR" sz="2000" dirty="0"/>
              <a:t>   Süleyman Mabedini temsil </a:t>
            </a:r>
          </a:p>
          <a:p>
            <a:pPr>
              <a:buNone/>
            </a:pPr>
            <a:r>
              <a:rPr lang="tr-TR" sz="2000" dirty="0"/>
              <a:t>   ettiğine inanılan </a:t>
            </a:r>
            <a:r>
              <a:rPr lang="tr-TR" sz="2000" b="1" dirty="0"/>
              <a:t>sinagog</a:t>
            </a:r>
            <a:r>
              <a:rPr lang="tr-TR" sz="2000" dirty="0"/>
              <a:t> </a:t>
            </a:r>
          </a:p>
          <a:p>
            <a:pPr>
              <a:buNone/>
            </a:pPr>
            <a:r>
              <a:rPr lang="tr-TR" sz="2000" dirty="0"/>
              <a:t>   ya da </a:t>
            </a:r>
            <a:r>
              <a:rPr lang="tr-TR" sz="2000" b="1" dirty="0"/>
              <a:t>havra</a:t>
            </a:r>
            <a:r>
              <a:rPr lang="tr-TR" sz="2000" dirty="0"/>
              <a:t> denilen </a:t>
            </a:r>
          </a:p>
          <a:p>
            <a:pPr>
              <a:buNone/>
            </a:pPr>
            <a:r>
              <a:rPr lang="tr-TR" sz="2000" dirty="0"/>
              <a:t>   yerlerde yapılır.</a:t>
            </a:r>
          </a:p>
          <a:p>
            <a:r>
              <a:rPr lang="tr-TR" sz="2000" dirty="0"/>
              <a:t>Sinagog’a başı açık girmek Tanrı’ya saygısızlık olarak sayılır.Erkeler başlarına </a:t>
            </a:r>
            <a:r>
              <a:rPr lang="tr-TR" sz="2000" b="1" dirty="0" err="1"/>
              <a:t>Kipa</a:t>
            </a:r>
            <a:r>
              <a:rPr lang="tr-TR" sz="2000" dirty="0"/>
              <a:t> denilen takke,kadınlar ise başörtüsü takarlar.</a:t>
            </a:r>
          </a:p>
          <a:p>
            <a:r>
              <a:rPr lang="tr-TR" sz="2000" dirty="0"/>
              <a:t>Kadınlar ritüellere katılamaz sadece izleyebilirler.</a:t>
            </a:r>
          </a:p>
          <a:p>
            <a:r>
              <a:rPr lang="tr-TR" sz="2000" dirty="0"/>
              <a:t>Doğan çocuk doğumunun 8. gününde sünnet ettirilir.</a:t>
            </a:r>
          </a:p>
          <a:p>
            <a:r>
              <a:rPr lang="tr-TR" sz="2000" dirty="0"/>
              <a:t>Günlük ritüeller sabah,öğle,akşam yapılır.</a:t>
            </a:r>
          </a:p>
          <a:p>
            <a:r>
              <a:rPr lang="tr-TR" sz="2000" dirty="0" err="1"/>
              <a:t>Roş</a:t>
            </a:r>
            <a:r>
              <a:rPr lang="tr-TR" sz="2000" dirty="0"/>
              <a:t> ha Şana yılbaşını ifade eder.</a:t>
            </a:r>
          </a:p>
          <a:p>
            <a:r>
              <a:rPr lang="tr-TR" sz="2000" dirty="0" err="1"/>
              <a:t>Fısıh</a:t>
            </a:r>
            <a:r>
              <a:rPr lang="tr-TR" sz="2000" dirty="0"/>
              <a:t>,Mısır’dan çıkışın anısına kutlanan bayramlarıdır.</a:t>
            </a:r>
          </a:p>
          <a:p>
            <a:endParaRPr lang="tr-TR" dirty="0"/>
          </a:p>
        </p:txBody>
      </p:sp>
      <p:pic>
        <p:nvPicPr>
          <p:cNvPr id="4" name="3 Resim" descr="Türk Yahudi Toplumu - Ortaköy Etz Ahayim Sinagog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620688"/>
            <a:ext cx="460851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/>
          <a:lstStyle/>
          <a:p>
            <a:r>
              <a:rPr lang="tr-TR" sz="2000" dirty="0" err="1"/>
              <a:t>Sukkot</a:t>
            </a:r>
            <a:r>
              <a:rPr lang="tr-TR" sz="2000" dirty="0"/>
              <a:t>,Yahudilerin kırk yıl çölde dolaşmaları adına kutlanan bayramdır.</a:t>
            </a:r>
          </a:p>
          <a:p>
            <a:r>
              <a:rPr lang="tr-TR" sz="2000" dirty="0" err="1"/>
              <a:t>Şavuot</a:t>
            </a:r>
            <a:r>
              <a:rPr lang="tr-TR" sz="2000" dirty="0"/>
              <a:t>,Tevrat’ın Tanrı tarafından Yahudilere verilmesi sebebi kutlanan bayramdır.</a:t>
            </a:r>
          </a:p>
          <a:p>
            <a:r>
              <a:rPr lang="tr-TR" sz="2000" dirty="0" err="1"/>
              <a:t>Hanuka</a:t>
            </a:r>
            <a:r>
              <a:rPr lang="tr-TR" sz="2000" dirty="0"/>
              <a:t> ise dini ve milli bayramlarıdır.</a:t>
            </a:r>
          </a:p>
          <a:p>
            <a:r>
              <a:rPr lang="tr-TR" sz="2000" dirty="0"/>
              <a:t>Davut Yıldızı ve </a:t>
            </a:r>
            <a:r>
              <a:rPr lang="tr-TR" sz="2000" dirty="0" err="1"/>
              <a:t>Menora</a:t>
            </a:r>
            <a:r>
              <a:rPr lang="tr-TR" sz="2000" dirty="0"/>
              <a:t> (Yedi Kollu Şamdan) en önemli iki sembolleridir.</a:t>
            </a:r>
          </a:p>
          <a:p>
            <a:endParaRPr lang="tr-TR" dirty="0"/>
          </a:p>
        </p:txBody>
      </p:sp>
      <p:pic>
        <p:nvPicPr>
          <p:cNvPr id="4" name="3 Resim" descr="Menorah (Yedi Kollu Şamdan) h: 16 cm - Pera Meza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645024"/>
            <a:ext cx="2736304" cy="2561456"/>
          </a:xfrm>
          <a:prstGeom prst="rect">
            <a:avLst/>
          </a:prstGeom>
          <a:solidFill>
            <a:schemeClr val="accent1">
              <a:alpha val="93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5 Resim" descr="Sinagog stok fotoğraflar | Depositphoto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645024"/>
            <a:ext cx="319087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0"/>
            <a:ext cx="7848872" cy="90872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Günümüzde Varlığını Sürdüren Belli Başlı Yahudi Mezhepleri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208912" cy="5040560"/>
          </a:xfrm>
        </p:spPr>
        <p:txBody>
          <a:bodyPr>
            <a:noAutofit/>
          </a:bodyPr>
          <a:lstStyle/>
          <a:p>
            <a:r>
              <a:rPr lang="tr-TR" sz="2400" b="1" u="sng" dirty="0"/>
              <a:t>Muhafazakar Yahudiler:</a:t>
            </a:r>
            <a:r>
              <a:rPr lang="tr-TR" sz="2400" dirty="0"/>
              <a:t>Reformist</a:t>
            </a:r>
            <a:r>
              <a:rPr lang="tr-TR" sz="2400" b="1" dirty="0"/>
              <a:t> </a:t>
            </a:r>
            <a:r>
              <a:rPr lang="tr-TR" sz="2400" dirty="0"/>
              <a:t>Yahudiliğe tepki olarak ortaya çıkmış olup,diğer mezhepler arasında orta yolu tutmuşlardır.</a:t>
            </a:r>
          </a:p>
          <a:p>
            <a:r>
              <a:rPr lang="tr-TR" sz="2400" b="1" u="sng" dirty="0"/>
              <a:t>Ortodoks Yahudiler:</a:t>
            </a:r>
            <a:r>
              <a:rPr lang="tr-TR" sz="2400" dirty="0"/>
              <a:t>Yahudiliği geleneksel şekilde yaşarlar.Günümüzde en fazla mensubu bulunan Yahudi mezhebidir.Cumartesi günü hiçbir şey yapmazlar.</a:t>
            </a:r>
          </a:p>
          <a:p>
            <a:r>
              <a:rPr lang="tr-TR" sz="2400" b="1" u="sng" dirty="0"/>
              <a:t>Reformist Yahudiler:</a:t>
            </a:r>
            <a:r>
              <a:rPr lang="tr-TR" sz="2400" dirty="0"/>
              <a:t>Gelenekleri muhafaza ederek çağdaş yaşama uyumu hedeflemişlerdir.Cumartesi çalışma yasağının kaldırılması,sinagog ayinlerinin azaltılması,sözlü </a:t>
            </a:r>
            <a:r>
              <a:rPr lang="tr-TR" sz="2400" dirty="0" err="1"/>
              <a:t>Talmut</a:t>
            </a:r>
            <a:r>
              <a:rPr lang="tr-TR" sz="2400" dirty="0"/>
              <a:t> geleneğinin inkar edilmesi en belirgin özelliklerindendir.</a:t>
            </a: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u="sng" dirty="0"/>
              <a:t>Yeniden Yapılanmacı Yahudiler: </a:t>
            </a:r>
            <a:r>
              <a:rPr lang="tr-TR" dirty="0"/>
              <a:t>Seçilmiş millet inancını, yeniden dirilişi , </a:t>
            </a:r>
            <a:r>
              <a:rPr lang="tr-TR" dirty="0" err="1"/>
              <a:t>ahiret</a:t>
            </a:r>
            <a:r>
              <a:rPr lang="tr-TR" dirty="0"/>
              <a:t> inancını,</a:t>
            </a:r>
            <a:r>
              <a:rPr lang="tr-TR" dirty="0" err="1"/>
              <a:t>mesih</a:t>
            </a:r>
            <a:r>
              <a:rPr lang="tr-TR" dirty="0"/>
              <a:t> inancını kabul etmezler.Kadınların da haham olması mümkündür.</a:t>
            </a:r>
          </a:p>
          <a:p>
            <a:r>
              <a:rPr lang="tr-TR" b="1" dirty="0"/>
              <a:t>Samiriler:</a:t>
            </a:r>
            <a:r>
              <a:rPr lang="tr-TR" dirty="0"/>
              <a:t>Bu mezhebin mensupları Yahudi ismini kullanmazlar.Farklı bir Tevrat nüshası okurlar.Yahudiler bunları gerçek Yahudi saymazlar.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ÖRNEK SORULAR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96944" cy="5289451"/>
          </a:xfrm>
        </p:spPr>
        <p:txBody>
          <a:bodyPr/>
          <a:lstStyle/>
          <a:p>
            <a:pPr>
              <a:buNone/>
            </a:pPr>
            <a:r>
              <a:rPr lang="tr-TR" dirty="0"/>
              <a:t> I. Kutsal kitaplarına Tevrat (</a:t>
            </a:r>
            <a:r>
              <a:rPr lang="tr-TR" dirty="0" err="1"/>
              <a:t>Torah</a:t>
            </a:r>
            <a:r>
              <a:rPr lang="tr-TR" dirty="0"/>
              <a:t>) adı verilir. </a:t>
            </a:r>
          </a:p>
          <a:p>
            <a:pPr>
              <a:buNone/>
            </a:pPr>
            <a:r>
              <a:rPr lang="tr-TR" dirty="0"/>
              <a:t>II. </a:t>
            </a:r>
            <a:r>
              <a:rPr lang="tr-TR" dirty="0" err="1"/>
              <a:t>Menora</a:t>
            </a:r>
            <a:r>
              <a:rPr lang="tr-TR" dirty="0"/>
              <a:t> ve Davut Yıldızı kutsal sembollerindendir. </a:t>
            </a:r>
          </a:p>
          <a:p>
            <a:pPr>
              <a:buNone/>
            </a:pPr>
            <a:r>
              <a:rPr lang="tr-TR" dirty="0"/>
              <a:t>III. Mabetlerde resim, heykel vb. bulundurulması yasaktır.</a:t>
            </a:r>
          </a:p>
          <a:p>
            <a:pPr>
              <a:buNone/>
            </a:pPr>
            <a:r>
              <a:rPr lang="tr-TR" b="1" dirty="0"/>
              <a:t>Numaralanmış bilgilerden hangileri Yahudilikle ilgilidir?</a:t>
            </a:r>
          </a:p>
          <a:p>
            <a:pPr marL="0" indent="0">
              <a:buNone/>
            </a:pPr>
            <a:r>
              <a:rPr lang="tr-TR" dirty="0"/>
              <a:t>  A)Yalnız I.               B) Yalnız III.     C) I. ve II.</a:t>
            </a:r>
          </a:p>
          <a:p>
            <a:pPr marL="0" indent="0">
              <a:buNone/>
            </a:pPr>
            <a:r>
              <a:rPr lang="tr-TR" dirty="0"/>
              <a:t>  D) II. ve III.             E) I, II. ve III.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</a:t>
            </a:r>
          </a:p>
          <a:p>
            <a:pPr>
              <a:buNone/>
            </a:pPr>
            <a:r>
              <a:rPr lang="tr-TR" dirty="0"/>
              <a:t>   Yahudiliğin kutsal kitabı beş ana bölümden oluşur.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    </a:t>
            </a:r>
            <a:r>
              <a:rPr lang="tr-TR" b="1" dirty="0"/>
              <a:t>Aşağıdakilerden hangisi bu bölümlerden biri </a:t>
            </a:r>
            <a:r>
              <a:rPr lang="tr-TR" b="1" u="sng" dirty="0"/>
              <a:t>değildir</a:t>
            </a:r>
            <a:r>
              <a:rPr lang="tr-TR" b="1" dirty="0"/>
              <a:t>?</a:t>
            </a:r>
          </a:p>
          <a:p>
            <a:pPr marL="514350" indent="-514350">
              <a:buNone/>
            </a:pPr>
            <a:r>
              <a:rPr lang="tr-TR" dirty="0"/>
              <a:t>A)Tekvin </a:t>
            </a:r>
          </a:p>
          <a:p>
            <a:pPr marL="514350" indent="-514350">
              <a:buNone/>
            </a:pPr>
            <a:r>
              <a:rPr lang="tr-TR" dirty="0"/>
              <a:t>B) </a:t>
            </a:r>
            <a:r>
              <a:rPr lang="tr-TR" dirty="0" err="1"/>
              <a:t>Tesniye</a:t>
            </a:r>
            <a:r>
              <a:rPr lang="tr-TR" dirty="0"/>
              <a:t>  </a:t>
            </a:r>
          </a:p>
          <a:p>
            <a:pPr marL="514350" indent="-514350">
              <a:buNone/>
            </a:pPr>
            <a:r>
              <a:rPr lang="tr-TR" dirty="0"/>
              <a:t>C) Çıkış </a:t>
            </a:r>
          </a:p>
          <a:p>
            <a:pPr marL="514350" indent="-514350">
              <a:buNone/>
            </a:pPr>
            <a:r>
              <a:rPr lang="tr-TR" dirty="0"/>
              <a:t>D) Mektuplar </a:t>
            </a:r>
          </a:p>
          <a:p>
            <a:pPr marL="514350" indent="-514350">
              <a:buNone/>
            </a:pPr>
            <a:r>
              <a:rPr lang="tr-TR" dirty="0"/>
              <a:t>E) </a:t>
            </a:r>
            <a:r>
              <a:rPr lang="tr-TR" dirty="0" err="1"/>
              <a:t>Levililer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b="1" dirty="0"/>
              <a:t>Aşağıdakilerden hangisi Yahudilikteki “On Emir”den biri değildir?</a:t>
            </a:r>
          </a:p>
          <a:p>
            <a:pPr marL="514350" indent="-514350">
              <a:buAutoNum type="alphaUcParenR"/>
            </a:pPr>
            <a:r>
              <a:rPr lang="tr-TR" dirty="0"/>
              <a:t>Öldürmeyeceksin.</a:t>
            </a:r>
          </a:p>
          <a:p>
            <a:pPr marL="514350" indent="-514350">
              <a:buAutoNum type="alphaUcParenR"/>
            </a:pPr>
            <a:r>
              <a:rPr lang="tr-TR" dirty="0"/>
              <a:t> Zina yapmayacaksın.</a:t>
            </a:r>
          </a:p>
          <a:p>
            <a:pPr marL="514350" indent="-514350">
              <a:buAutoNum type="alphaUcParenR"/>
            </a:pPr>
            <a:r>
              <a:rPr lang="tr-TR" dirty="0"/>
              <a:t> Borçludan faiz almayacaksın.</a:t>
            </a:r>
          </a:p>
          <a:p>
            <a:pPr marL="514350" indent="-514350">
              <a:buAutoNum type="alphaUcParenR"/>
            </a:pPr>
            <a:r>
              <a:rPr lang="tr-TR" dirty="0"/>
              <a:t> Put yapıp ona tapmayacaksın.</a:t>
            </a:r>
          </a:p>
          <a:p>
            <a:pPr marL="514350" indent="-514350">
              <a:buAutoNum type="alphaUcParenR"/>
            </a:pPr>
            <a:r>
              <a:rPr lang="tr-TR" dirty="0"/>
              <a:t> Anne-babana saygı göstereceksin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 </a:t>
            </a:r>
            <a:r>
              <a:rPr lang="tr-TR" b="1" dirty="0"/>
              <a:t>Aşağıdaki kavramlardan hangisi Yahudiliğe ait değildir? </a:t>
            </a:r>
          </a:p>
          <a:p>
            <a:pPr>
              <a:buNone/>
            </a:pPr>
            <a:r>
              <a:rPr lang="tr-TR" dirty="0"/>
              <a:t>    A) Haham     </a:t>
            </a:r>
          </a:p>
          <a:p>
            <a:pPr>
              <a:buNone/>
            </a:pPr>
            <a:r>
              <a:rPr lang="tr-TR" dirty="0"/>
              <a:t>    B) </a:t>
            </a:r>
            <a:r>
              <a:rPr lang="tr-TR" dirty="0" err="1"/>
              <a:t>Elohim</a:t>
            </a:r>
            <a:r>
              <a:rPr lang="tr-TR" dirty="0"/>
              <a:t>     </a:t>
            </a:r>
          </a:p>
          <a:p>
            <a:pPr>
              <a:buNone/>
            </a:pPr>
            <a:r>
              <a:rPr lang="tr-TR" dirty="0"/>
              <a:t>    C) </a:t>
            </a:r>
            <a:r>
              <a:rPr lang="tr-TR" dirty="0" err="1"/>
              <a:t>Menora</a:t>
            </a:r>
            <a:endParaRPr lang="tr-TR" dirty="0"/>
          </a:p>
          <a:p>
            <a:pPr>
              <a:buNone/>
            </a:pPr>
            <a:r>
              <a:rPr lang="tr-TR" dirty="0"/>
              <a:t>    D) </a:t>
            </a:r>
            <a:r>
              <a:rPr lang="tr-TR" dirty="0" err="1"/>
              <a:t>Yehova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/>
              <a:t>    E) Vaftiz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Hz. Ömer Kudüs’e girdiğinde Yahudi ve </a:t>
            </a:r>
            <a:r>
              <a:rPr lang="tr-TR" dirty="0" err="1"/>
              <a:t>Hristiyanların</a:t>
            </a:r>
            <a:r>
              <a:rPr lang="tr-TR" dirty="0"/>
              <a:t> inançlarına da ibadethanelerine de karışmamıştır. Aksine kendisini başka din mensuplarının koruyucusu ilan etmiştir.</a:t>
            </a:r>
          </a:p>
          <a:p>
            <a:pPr>
              <a:buNone/>
            </a:pPr>
            <a:r>
              <a:rPr lang="tr-TR" b="1" dirty="0"/>
              <a:t>    Hz. Ömer’in bu davranışıyla ilgili vurgulanan husus aşağıdakilerden hangisidir?</a:t>
            </a:r>
          </a:p>
          <a:p>
            <a:pPr marL="514350" indent="-514350">
              <a:buNone/>
            </a:pPr>
            <a:r>
              <a:rPr lang="tr-TR" dirty="0"/>
              <a:t> A) Dinde zorlama yoktur ilkesini uygulamaktadır.</a:t>
            </a:r>
          </a:p>
          <a:p>
            <a:pPr marL="514350" indent="-514350">
              <a:buNone/>
            </a:pPr>
            <a:r>
              <a:rPr lang="tr-TR" dirty="0"/>
              <a:t> B) Kendisine ve ordusuna çok güvenmektedir.</a:t>
            </a:r>
          </a:p>
          <a:p>
            <a:pPr marL="514350" indent="-514350">
              <a:buNone/>
            </a:pPr>
            <a:r>
              <a:rPr lang="tr-TR" dirty="0"/>
              <a:t> C) Dünyaya gücünü göstermek istemektedir.</a:t>
            </a:r>
          </a:p>
          <a:p>
            <a:pPr marL="514350" indent="-514350">
              <a:buNone/>
            </a:pPr>
            <a:r>
              <a:rPr lang="tr-TR" dirty="0"/>
              <a:t> D) Kudüs’te birçok etnik grup yaşamaktadır.</a:t>
            </a:r>
          </a:p>
          <a:p>
            <a:pPr marL="514350" indent="-514350">
              <a:buNone/>
            </a:pPr>
            <a:r>
              <a:rPr lang="tr-TR" dirty="0"/>
              <a:t> E) Üstün liderlik vasıflarına sahip bir kişidir.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YAHUDİLİK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964488" cy="4536504"/>
          </a:xfrm>
        </p:spPr>
        <p:txBody>
          <a:bodyPr>
            <a:normAutofit/>
          </a:bodyPr>
          <a:lstStyle/>
          <a:p>
            <a:r>
              <a:rPr lang="tr-TR" dirty="0"/>
              <a:t>Yahudilik,yaşayan en eski vahiy kaynaklı dindir.</a:t>
            </a:r>
          </a:p>
          <a:p>
            <a:r>
              <a:rPr lang="tr-TR" dirty="0"/>
              <a:t>Tahrif edilerek milli bir yapıya büründürülmüştür.</a:t>
            </a:r>
          </a:p>
          <a:p>
            <a:r>
              <a:rPr lang="tr-TR" dirty="0"/>
              <a:t>Yahudiler tarihlerini Hz. İbrahim (a.s) ile başlatırlar.</a:t>
            </a:r>
          </a:p>
          <a:p>
            <a:pPr>
              <a:buNone/>
            </a:pPr>
            <a:r>
              <a:rPr lang="tr-TR" dirty="0"/>
              <a:t>    Hz. İbrahim (a.s),oğlu Hz. İshak (a.s) ve onun oğlu Hz. Yakup’un (a.s) Yahudilik tarihi açısından önemli yeri vardır.</a:t>
            </a:r>
          </a:p>
          <a:p>
            <a:r>
              <a:rPr lang="tr-TR" dirty="0" err="1"/>
              <a:t>İsrailoğulları’nın</a:t>
            </a:r>
            <a:r>
              <a:rPr lang="tr-TR" dirty="0"/>
              <a:t> on iki kabilesi,Hz. Yakup’un (a.s) on iki oğluna dayanmaktadır .</a:t>
            </a:r>
          </a:p>
          <a:p>
            <a:r>
              <a:rPr lang="tr-TR" dirty="0"/>
              <a:t>En temel özelliklerinden biri, seçilmiş millet fikridir.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</a:t>
            </a:r>
            <a:r>
              <a:rPr lang="tr-TR" b="1" dirty="0"/>
              <a:t>Mezheplerden;  </a:t>
            </a:r>
          </a:p>
          <a:p>
            <a:pPr>
              <a:buNone/>
            </a:pPr>
            <a:r>
              <a:rPr lang="tr-TR" dirty="0"/>
              <a:t>I. </a:t>
            </a:r>
            <a:r>
              <a:rPr lang="tr-TR" dirty="0" err="1"/>
              <a:t>Samiriler</a:t>
            </a:r>
            <a:r>
              <a:rPr lang="tr-TR" dirty="0"/>
              <a:t>, </a:t>
            </a:r>
          </a:p>
          <a:p>
            <a:pPr>
              <a:buNone/>
            </a:pPr>
            <a:r>
              <a:rPr lang="tr-TR" dirty="0"/>
              <a:t>II. </a:t>
            </a:r>
            <a:r>
              <a:rPr lang="tr-TR" dirty="0" err="1"/>
              <a:t>Matüridilik</a:t>
            </a:r>
            <a:r>
              <a:rPr lang="tr-TR" dirty="0"/>
              <a:t>, </a:t>
            </a:r>
          </a:p>
          <a:p>
            <a:pPr>
              <a:buNone/>
            </a:pPr>
            <a:r>
              <a:rPr lang="tr-TR" dirty="0" err="1"/>
              <a:t>III.Protestanlık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b="1" dirty="0"/>
              <a:t>hangileri günümüz Yahudi mezheplerindendir?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/>
              <a:t>    A) Yalnız I. </a:t>
            </a:r>
          </a:p>
          <a:p>
            <a:pPr>
              <a:buNone/>
            </a:pPr>
            <a:r>
              <a:rPr lang="tr-TR" dirty="0"/>
              <a:t>    B) Yalnız II. </a:t>
            </a:r>
          </a:p>
          <a:p>
            <a:pPr>
              <a:buNone/>
            </a:pPr>
            <a:r>
              <a:rPr lang="tr-TR" dirty="0"/>
              <a:t>    C) I. ve III.</a:t>
            </a:r>
          </a:p>
          <a:p>
            <a:pPr>
              <a:buNone/>
            </a:pPr>
            <a:r>
              <a:rPr lang="tr-TR" dirty="0"/>
              <a:t>    D) II. ve III. </a:t>
            </a:r>
          </a:p>
          <a:p>
            <a:pPr>
              <a:buNone/>
            </a:pPr>
            <a:r>
              <a:rPr lang="tr-TR" dirty="0"/>
              <a:t>    E) I, II. ve III.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“Anne babana saygı göstereceksin.”(On Emir) “Küçüklerine sevgi ve şefkat, büyüklerine saygı göstermeyen bizden değildir”(Hadis-i şerif) </a:t>
            </a:r>
          </a:p>
          <a:p>
            <a:pPr>
              <a:buNone/>
            </a:pPr>
            <a:r>
              <a:rPr lang="tr-TR" b="1" dirty="0"/>
              <a:t>   Bu hadis ve Tevrat’ın mesajında vurgulanan husus aşağıdakilerden hangisidir?</a:t>
            </a:r>
          </a:p>
          <a:p>
            <a:pPr>
              <a:buNone/>
            </a:pPr>
            <a:r>
              <a:rPr lang="tr-TR" dirty="0"/>
              <a:t>A) Dürüstlük      B) Doğruluk     C) İyilik        </a:t>
            </a:r>
          </a:p>
          <a:p>
            <a:pPr>
              <a:buNone/>
            </a:pPr>
            <a:r>
              <a:rPr lang="tr-TR" dirty="0"/>
              <a:t>D) Tutarlılık        E) Hürmet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b="1" dirty="0"/>
              <a:t>Aşağıdakilerden hangisi Yahudilik ile ilgili yanlış bir bilgidir? </a:t>
            </a:r>
          </a:p>
          <a:p>
            <a:pPr marL="514350" indent="-514350">
              <a:buAutoNum type="alphaUcParenR"/>
            </a:pPr>
            <a:r>
              <a:rPr lang="tr-TR" dirty="0"/>
              <a:t>Tanrılarına insana özgü nitelikler atfederler.</a:t>
            </a:r>
          </a:p>
          <a:p>
            <a:pPr marL="514350" indent="-514350">
              <a:buAutoNum type="alphaUcParenR"/>
            </a:pPr>
            <a:r>
              <a:rPr lang="tr-TR" dirty="0"/>
              <a:t> Tanrıları için </a:t>
            </a:r>
            <a:r>
              <a:rPr lang="tr-TR" dirty="0" err="1"/>
              <a:t>Elohim</a:t>
            </a:r>
            <a:r>
              <a:rPr lang="tr-TR" dirty="0"/>
              <a:t> adını da kullanırlar.</a:t>
            </a:r>
          </a:p>
          <a:p>
            <a:pPr marL="514350" indent="-514350">
              <a:buAutoNum type="alphaUcParenR"/>
            </a:pPr>
            <a:r>
              <a:rPr lang="tr-TR" dirty="0"/>
              <a:t> İbadetler topluca değil bireysel yapılır.</a:t>
            </a:r>
          </a:p>
          <a:p>
            <a:pPr marL="514350" indent="-514350">
              <a:buAutoNum type="alphaUcParenR"/>
            </a:pPr>
            <a:r>
              <a:rPr lang="tr-TR" dirty="0"/>
              <a:t> Cumartesi günü Yahudilerin kutsal günüdür.</a:t>
            </a:r>
          </a:p>
          <a:p>
            <a:pPr marL="514350" indent="-514350">
              <a:buAutoNum type="alphaUcParenR"/>
            </a:pPr>
            <a:r>
              <a:rPr lang="tr-TR" dirty="0"/>
              <a:t> Sinagoglarda resim ve heykele yer verilmez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tr-TR" dirty="0"/>
              <a:t>   </a:t>
            </a:r>
          </a:p>
          <a:p>
            <a:pPr>
              <a:buNone/>
            </a:pPr>
            <a:r>
              <a:rPr lang="tr-TR" b="1" dirty="0"/>
              <a:t>     Yahudiliğin temeli kabul edilen on emirde; </a:t>
            </a:r>
          </a:p>
          <a:p>
            <a:pPr>
              <a:buNone/>
            </a:pPr>
            <a:r>
              <a:rPr lang="tr-TR" dirty="0"/>
              <a:t> I. Yalancı şahitlik yapmayacaksın.</a:t>
            </a:r>
          </a:p>
          <a:p>
            <a:pPr>
              <a:buNone/>
            </a:pPr>
            <a:r>
              <a:rPr lang="tr-TR" dirty="0"/>
              <a:t> II. Rabbinin ismini her vakit anacaksın. </a:t>
            </a:r>
          </a:p>
          <a:p>
            <a:pPr>
              <a:buNone/>
            </a:pPr>
            <a:r>
              <a:rPr lang="tr-TR" dirty="0"/>
              <a:t> III. Yaptığın putlara kurban sunacaksın. 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  ilkelerinden hangileri </a:t>
            </a:r>
            <a:r>
              <a:rPr lang="tr-TR" b="1" u="sng" dirty="0"/>
              <a:t>yer almaz? </a:t>
            </a:r>
          </a:p>
          <a:p>
            <a:pPr>
              <a:buNone/>
            </a:pPr>
            <a:endParaRPr lang="tr-TR" b="1" u="sng" dirty="0"/>
          </a:p>
          <a:p>
            <a:pPr marL="514350" indent="-514350">
              <a:buNone/>
            </a:pPr>
            <a:r>
              <a:rPr lang="tr-TR" dirty="0"/>
              <a:t> A)Yalnız I.        B) Yalnız II.        C) I ve II.            </a:t>
            </a:r>
          </a:p>
          <a:p>
            <a:pPr marL="514350" indent="-514350">
              <a:buNone/>
            </a:pPr>
            <a:r>
              <a:rPr lang="tr-TR" dirty="0"/>
              <a:t> D) II ve III.       E) I, II ve III.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64096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</a:t>
            </a:r>
          </a:p>
          <a:p>
            <a:pPr>
              <a:buNone/>
            </a:pPr>
            <a:r>
              <a:rPr lang="tr-TR" dirty="0"/>
              <a:t>    Yahudileri ifade etmek için geçmişten günümüze kadar kullanılmaya devam eden bazı kavramlar vardır.</a:t>
            </a:r>
          </a:p>
          <a:p>
            <a:pPr>
              <a:buNone/>
            </a:pPr>
            <a:r>
              <a:rPr lang="tr-TR" b="1" dirty="0"/>
              <a:t>  Buna göre; </a:t>
            </a:r>
          </a:p>
          <a:p>
            <a:pPr>
              <a:buNone/>
            </a:pPr>
            <a:r>
              <a:rPr lang="tr-TR" dirty="0"/>
              <a:t>I. İbranî, </a:t>
            </a:r>
          </a:p>
          <a:p>
            <a:pPr>
              <a:buNone/>
            </a:pPr>
            <a:r>
              <a:rPr lang="tr-TR" dirty="0"/>
              <a:t>II. Musevî, </a:t>
            </a:r>
          </a:p>
          <a:p>
            <a:pPr>
              <a:buNone/>
            </a:pPr>
            <a:r>
              <a:rPr lang="tr-TR" dirty="0"/>
              <a:t>III. Nasranî</a:t>
            </a:r>
          </a:p>
          <a:p>
            <a:pPr>
              <a:buNone/>
            </a:pPr>
            <a:r>
              <a:rPr lang="tr-TR" dirty="0"/>
              <a:t>   </a:t>
            </a:r>
            <a:r>
              <a:rPr lang="tr-TR" b="1" dirty="0"/>
              <a:t>kavramlarından hangileri Yahudiler için kullanılmıştır?</a:t>
            </a:r>
          </a:p>
          <a:p>
            <a:pPr>
              <a:buNone/>
            </a:pPr>
            <a:r>
              <a:rPr lang="tr-TR" dirty="0"/>
              <a:t>    A) Yalnız I.            B) Yalnız II.            C) I ve II.        </a:t>
            </a:r>
          </a:p>
          <a:p>
            <a:pPr>
              <a:buNone/>
            </a:pPr>
            <a:r>
              <a:rPr lang="tr-TR" dirty="0"/>
              <a:t>    D) II ve III.             E) I, II ve III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tr-TR" dirty="0"/>
              <a:t>   </a:t>
            </a:r>
          </a:p>
          <a:p>
            <a:pPr>
              <a:buNone/>
            </a:pPr>
            <a:r>
              <a:rPr lang="tr-TR" b="1" dirty="0"/>
              <a:t>  Yahudilikle ilgili aşağıdaki yargıların hangisinde bilgi yanlışı yapılmıştır?</a:t>
            </a:r>
          </a:p>
          <a:p>
            <a:pPr>
              <a:buNone/>
            </a:pPr>
            <a:r>
              <a:rPr lang="tr-TR" dirty="0"/>
              <a:t>   A) Kutsal kitabı Tevrat’tır.</a:t>
            </a:r>
          </a:p>
          <a:p>
            <a:pPr>
              <a:buNone/>
            </a:pPr>
            <a:r>
              <a:rPr lang="tr-TR" dirty="0"/>
              <a:t>   B) Tanrı için </a:t>
            </a:r>
            <a:r>
              <a:rPr lang="tr-TR" dirty="0" err="1"/>
              <a:t>Yehova</a:t>
            </a:r>
            <a:r>
              <a:rPr lang="tr-TR" dirty="0"/>
              <a:t> ismi kullanılır.</a:t>
            </a:r>
          </a:p>
          <a:p>
            <a:pPr>
              <a:buNone/>
            </a:pPr>
            <a:r>
              <a:rPr lang="tr-TR" dirty="0"/>
              <a:t>   C) Hz. Musa’ya nispetle de adlandırılır.</a:t>
            </a:r>
          </a:p>
          <a:p>
            <a:pPr>
              <a:buNone/>
            </a:pPr>
            <a:r>
              <a:rPr lang="tr-TR" dirty="0"/>
              <a:t>   D) İbadethaneleri havra ve sinagogdur.</a:t>
            </a:r>
          </a:p>
          <a:p>
            <a:pPr>
              <a:buNone/>
            </a:pPr>
            <a:r>
              <a:rPr lang="tr-TR" dirty="0"/>
              <a:t>   E) Evrensel din özelliği devam etmektedir.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tr-TR" dirty="0"/>
              <a:t>    </a:t>
            </a:r>
            <a:r>
              <a:rPr lang="tr-TR" b="1" dirty="0"/>
              <a:t>Aşağıdakilerden hangisi Yahudilerin kutsal metinlerinden </a:t>
            </a:r>
            <a:r>
              <a:rPr lang="tr-TR" b="1" u="sng" dirty="0"/>
              <a:t>değildir</a:t>
            </a:r>
            <a:r>
              <a:rPr lang="tr-TR" b="1" dirty="0"/>
              <a:t>? </a:t>
            </a:r>
          </a:p>
          <a:p>
            <a:pPr marL="514350" indent="-514350">
              <a:buAutoNum type="alphaUcParenR"/>
            </a:pPr>
            <a:r>
              <a:rPr lang="tr-TR" dirty="0"/>
              <a:t>Tora </a:t>
            </a:r>
          </a:p>
          <a:p>
            <a:pPr marL="514350" indent="-514350">
              <a:buAutoNum type="alphaUcParenR"/>
            </a:pPr>
            <a:r>
              <a:rPr lang="tr-TR" dirty="0"/>
              <a:t> </a:t>
            </a:r>
            <a:r>
              <a:rPr lang="tr-TR" dirty="0" err="1"/>
              <a:t>Neviim</a:t>
            </a:r>
            <a:endParaRPr lang="tr-TR" dirty="0"/>
          </a:p>
          <a:p>
            <a:pPr marL="514350" indent="-514350">
              <a:buAutoNum type="alphaUcParenR"/>
            </a:pPr>
            <a:r>
              <a:rPr lang="tr-TR" dirty="0"/>
              <a:t> </a:t>
            </a:r>
            <a:r>
              <a:rPr lang="tr-TR" dirty="0" err="1"/>
              <a:t>Talmud</a:t>
            </a:r>
            <a:endParaRPr lang="tr-TR" dirty="0"/>
          </a:p>
          <a:p>
            <a:pPr marL="514350" indent="-514350">
              <a:buAutoNum type="alphaUcParenR"/>
            </a:pPr>
            <a:r>
              <a:rPr lang="tr-TR" dirty="0" err="1"/>
              <a:t>Ketuvim</a:t>
            </a:r>
            <a:endParaRPr lang="tr-TR" dirty="0"/>
          </a:p>
          <a:p>
            <a:pPr marL="514350" indent="-514350">
              <a:buAutoNum type="alphaUcParenR"/>
            </a:pPr>
            <a:r>
              <a:rPr lang="tr-TR" dirty="0"/>
              <a:t> </a:t>
            </a:r>
            <a:r>
              <a:rPr lang="tr-TR" dirty="0" err="1"/>
              <a:t>Yuhanna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/>
              <a:t>   Kudüs ve çevresinde Yahudi devleti kurmayı amaçlayan Yahudi hareketine </a:t>
            </a:r>
            <a:r>
              <a:rPr lang="tr-TR" dirty="0" err="1"/>
              <a:t>siyonizm</a:t>
            </a:r>
            <a:r>
              <a:rPr lang="tr-TR" dirty="0"/>
              <a:t> denir. Bu hareketin birçok çeşidi olmasına rağmen politik ve dinî siyonizm ön plana çıkmıştır. Politik </a:t>
            </a:r>
            <a:r>
              <a:rPr lang="tr-TR" dirty="0" err="1"/>
              <a:t>siyonizm</a:t>
            </a:r>
            <a:r>
              <a:rPr lang="tr-TR" dirty="0"/>
              <a:t>, Yahudi milliyetçiliğini ve seçilmişlik iddiasını kullanarak Filistin’de devlet kurmayı amaçlar. Dinî </a:t>
            </a:r>
            <a:r>
              <a:rPr lang="tr-TR" dirty="0" err="1"/>
              <a:t>siyonizm</a:t>
            </a:r>
            <a:r>
              <a:rPr lang="tr-TR" dirty="0"/>
              <a:t> ise </a:t>
            </a:r>
            <a:r>
              <a:rPr lang="tr-TR" dirty="0" err="1"/>
              <a:t>mesih</a:t>
            </a:r>
            <a:r>
              <a:rPr lang="tr-TR" dirty="0"/>
              <a:t> düşüncesini önemser ve </a:t>
            </a:r>
            <a:r>
              <a:rPr lang="tr-TR" dirty="0" err="1"/>
              <a:t>mesihin</a:t>
            </a:r>
            <a:r>
              <a:rPr lang="tr-TR" dirty="0"/>
              <a:t> gelip Yahudileri diğer milletlere egemen kılacağını savunur.</a:t>
            </a:r>
          </a:p>
          <a:p>
            <a:pPr>
              <a:buNone/>
            </a:pPr>
            <a:r>
              <a:rPr lang="tr-TR" b="1" dirty="0"/>
              <a:t>Bu metinden, Siyonizm ile ilgili; </a:t>
            </a:r>
          </a:p>
          <a:p>
            <a:pPr>
              <a:buNone/>
            </a:pPr>
            <a:r>
              <a:rPr lang="tr-TR" dirty="0"/>
              <a:t>I. Yahudi halkını diğer halklardan üstün gören bir hare-kettir. </a:t>
            </a:r>
          </a:p>
          <a:p>
            <a:pPr>
              <a:buNone/>
            </a:pPr>
            <a:r>
              <a:rPr lang="tr-TR" dirty="0"/>
              <a:t>II. Tüm Yahudileri Filistin topraklarında toplamayı amaçlar.</a:t>
            </a:r>
          </a:p>
          <a:p>
            <a:pPr>
              <a:buNone/>
            </a:pPr>
            <a:r>
              <a:rPr lang="tr-TR" dirty="0"/>
              <a:t>III. Kendilerini bir gün kurtaracak kişiyi beklemektedirler. </a:t>
            </a:r>
            <a:r>
              <a:rPr lang="tr-TR" b="1" dirty="0"/>
              <a:t>yargılardan hangilerine ulaşılabilir?</a:t>
            </a:r>
          </a:p>
          <a:p>
            <a:pPr>
              <a:buNone/>
            </a:pPr>
            <a:r>
              <a:rPr lang="tr-TR" dirty="0"/>
              <a:t>A) Yalnız I. B) Yalnız II. C) I ve II.  D) I ve III. E) I, II ve III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İsrailoğulları</a:t>
            </a:r>
            <a:r>
              <a:rPr lang="tr-TR" dirty="0">
                <a:solidFill>
                  <a:srgbClr val="FF0000"/>
                </a:solidFill>
              </a:rPr>
              <a:t> İçin Kullanılan Kavramlar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u="sng" dirty="0"/>
              <a:t>İbrani: </a:t>
            </a:r>
            <a:r>
              <a:rPr lang="tr-TR" dirty="0"/>
              <a:t>Yahudilik kutsal metin kaynaklarına göre Hz. Nuh (a.s) zamanından sonra insanlık üç farklı millete bölünmüştür.(Ham-Sam-</a:t>
            </a:r>
            <a:r>
              <a:rPr lang="tr-TR" dirty="0" err="1"/>
              <a:t>Yafes</a:t>
            </a:r>
            <a:r>
              <a:rPr lang="tr-TR" dirty="0"/>
              <a:t>)</a:t>
            </a:r>
          </a:p>
          <a:p>
            <a:r>
              <a:rPr lang="tr-TR" dirty="0"/>
              <a:t>Sam’ın soyundan gelen </a:t>
            </a:r>
            <a:r>
              <a:rPr lang="tr-TR" b="1" dirty="0"/>
              <a:t>Eber</a:t>
            </a:r>
            <a:r>
              <a:rPr lang="tr-TR" dirty="0"/>
              <a:t> ,Hz. İbrahim’in (a.s) atası sayılmıştır.Bu nedenle Hz. İbrahim’e ‘Eber’in soyundan’ anlamında İbrani denilmiştir.</a:t>
            </a:r>
          </a:p>
          <a:p>
            <a:r>
              <a:rPr lang="tr-TR" dirty="0"/>
              <a:t>İbrani terimi ,Yahudiler tarafından ilk atalar olarak kabul edilen  Hz. İbrahim,</a:t>
            </a:r>
            <a:r>
              <a:rPr lang="tr-TR" dirty="0" err="1"/>
              <a:t>Hz.İshak</a:t>
            </a:r>
            <a:r>
              <a:rPr lang="tr-TR" dirty="0"/>
              <a:t> ve Hz. Yakup ile onların nesli için kullanılmıştır.</a:t>
            </a:r>
          </a:p>
          <a:p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363272" cy="5976664"/>
          </a:xfrm>
        </p:spPr>
        <p:txBody>
          <a:bodyPr>
            <a:noAutofit/>
          </a:bodyPr>
          <a:lstStyle/>
          <a:p>
            <a:r>
              <a:rPr lang="tr-TR" b="1" u="sng" dirty="0"/>
              <a:t>Yahudi</a:t>
            </a:r>
            <a:r>
              <a:rPr lang="tr-TR" dirty="0"/>
              <a:t>:Krallar döneminden sonra </a:t>
            </a:r>
            <a:r>
              <a:rPr lang="tr-TR" dirty="0" err="1"/>
              <a:t>İsrailoğulları</a:t>
            </a:r>
            <a:endParaRPr lang="tr-TR" dirty="0"/>
          </a:p>
          <a:p>
            <a:pPr>
              <a:buNone/>
            </a:pPr>
            <a:r>
              <a:rPr lang="tr-TR" dirty="0"/>
              <a:t>    kuzeyde İsrail,güneyde </a:t>
            </a:r>
            <a:r>
              <a:rPr lang="tr-TR" dirty="0" err="1"/>
              <a:t>Yahuda</a:t>
            </a:r>
            <a:r>
              <a:rPr lang="tr-TR" dirty="0"/>
              <a:t> krallığı olarak ikiye ayrılmıştı.Her iki krallığın halkları da sürgün edilmişti.</a:t>
            </a:r>
            <a:r>
              <a:rPr lang="tr-TR" dirty="0" err="1"/>
              <a:t>Babil</a:t>
            </a:r>
            <a:r>
              <a:rPr lang="tr-TR" dirty="0"/>
              <a:t> sürgününe gönderilen </a:t>
            </a:r>
            <a:r>
              <a:rPr lang="tr-TR" dirty="0" err="1"/>
              <a:t>İsrailoğulları</a:t>
            </a:r>
            <a:r>
              <a:rPr lang="tr-TR" dirty="0"/>
              <a:t> </a:t>
            </a:r>
            <a:r>
              <a:rPr lang="tr-TR" dirty="0" err="1"/>
              <a:t>Yahudiye’den</a:t>
            </a:r>
            <a:r>
              <a:rPr lang="tr-TR" dirty="0"/>
              <a:t> gelen anlamında Yahudi olarak nitelendirilmiştir.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b="1" dirty="0"/>
              <a:t>    </a:t>
            </a:r>
            <a:r>
              <a:rPr lang="tr-TR" b="1" u="sng" dirty="0"/>
              <a:t>İsrail:</a:t>
            </a:r>
            <a:r>
              <a:rPr lang="tr-TR" dirty="0"/>
              <a:t> Yahudi kutsal metin kaynaklarına göre Hz. Yakup’un bir gece kendini Tanrı adamı olarak tanıtan birisi ile sabaha kadar güreşmiş,Hz. Yakup’u yenemeyen Tanrı adamı onu, </a:t>
            </a:r>
            <a:r>
              <a:rPr lang="tr-TR" u="sng" dirty="0"/>
              <a:t>‘</a:t>
            </a:r>
            <a:r>
              <a:rPr lang="tr-TR" i="1" u="sng" dirty="0"/>
              <a:t>Tanrı ile güreşen</a:t>
            </a:r>
            <a:r>
              <a:rPr lang="tr-TR" u="sng" dirty="0"/>
              <a:t>’ </a:t>
            </a:r>
            <a:r>
              <a:rPr lang="tr-TR" dirty="0"/>
              <a:t>anlamında İsrail ile isimlendirilmiştir.</a:t>
            </a:r>
            <a:endParaRPr lang="tr-TR"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784976" cy="5184576"/>
          </a:xfrm>
        </p:spPr>
        <p:txBody>
          <a:bodyPr/>
          <a:lstStyle/>
          <a:p>
            <a:r>
              <a:rPr lang="tr-TR" b="1" dirty="0"/>
              <a:t>Hz. Yusuf </a:t>
            </a:r>
            <a:r>
              <a:rPr lang="tr-TR" dirty="0"/>
              <a:t>peygamber sayesinde Mısır’a yerleşen Yahudiler,kutsal kitapları Tevrat’a göre ;Mısır’da kısa bir refah dönemi yaşamışlardır.</a:t>
            </a:r>
          </a:p>
          <a:p>
            <a:r>
              <a:rPr lang="tr-TR" dirty="0"/>
              <a:t>Onları Firavun’un zulmünden(kölelikten) peygamberleri Hz. Musa(a.s.) kurtarmıştır.</a:t>
            </a:r>
          </a:p>
          <a:p>
            <a:r>
              <a:rPr lang="tr-TR" dirty="0"/>
              <a:t>Hz. Musa (a.s), </a:t>
            </a:r>
            <a:r>
              <a:rPr lang="tr-TR" dirty="0" err="1"/>
              <a:t>İsrailoğullarını</a:t>
            </a:r>
            <a:r>
              <a:rPr lang="tr-TR" dirty="0"/>
              <a:t> alıp Mısır’dan çıkar</a:t>
            </a:r>
          </a:p>
          <a:p>
            <a:pPr>
              <a:buNone/>
            </a:pPr>
            <a:r>
              <a:rPr lang="tr-TR" dirty="0"/>
              <a:t>    Sina Dağı’na vardığında Allah ona</a:t>
            </a:r>
          </a:p>
          <a:p>
            <a:pPr>
              <a:buNone/>
            </a:pPr>
            <a:r>
              <a:rPr lang="tr-TR" dirty="0"/>
              <a:t>    Yahudiliğin temel ilkelerini </a:t>
            </a:r>
          </a:p>
          <a:p>
            <a:pPr>
              <a:buNone/>
            </a:pPr>
            <a:r>
              <a:rPr lang="tr-TR" dirty="0"/>
              <a:t>    oluşturan on emri levhalar</a:t>
            </a:r>
          </a:p>
          <a:p>
            <a:pPr>
              <a:buNone/>
            </a:pPr>
            <a:r>
              <a:rPr lang="tr-TR" dirty="0"/>
              <a:t>     halinde vermiştir.</a:t>
            </a:r>
          </a:p>
          <a:p>
            <a:endParaRPr lang="tr-TR" dirty="0"/>
          </a:p>
        </p:txBody>
      </p:sp>
      <p:pic>
        <p:nvPicPr>
          <p:cNvPr id="5" name="4 Resim" descr="3. Ünite - Vahye Dayalı Dinler |"/>
          <p:cNvPicPr/>
          <p:nvPr/>
        </p:nvPicPr>
        <p:blipFill>
          <a:blip r:embed="rId2" cstate="print"/>
          <a:srcRect r="2092" b="5439"/>
          <a:stretch>
            <a:fillRect/>
          </a:stretch>
        </p:blipFill>
        <p:spPr bwMode="auto">
          <a:xfrm>
            <a:off x="5292080" y="3501008"/>
            <a:ext cx="2508617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ey Kaydırma"/>
          <p:cNvSpPr/>
          <p:nvPr/>
        </p:nvSpPr>
        <p:spPr>
          <a:xfrm>
            <a:off x="0" y="188640"/>
            <a:ext cx="8748464" cy="6669360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2000" b="1" dirty="0"/>
          </a:p>
          <a:p>
            <a:pPr algn="ctr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</a:rPr>
              <a:t>ON EMİR</a:t>
            </a:r>
          </a:p>
          <a:p>
            <a:pPr algn="ctr"/>
            <a:endParaRPr lang="tr-TR" sz="2000" b="1" dirty="0"/>
          </a:p>
          <a:p>
            <a:pPr algn="ctr"/>
            <a:r>
              <a:rPr lang="tr-TR" sz="2000" b="1" dirty="0"/>
              <a:t>Seni Mısır’dan çıkaran Tanrın benim. Başka Tanrın olmayacak.</a:t>
            </a:r>
          </a:p>
          <a:p>
            <a:pPr algn="ctr"/>
            <a:r>
              <a:rPr lang="tr-TR" sz="2000" b="1" dirty="0"/>
              <a:t>Put yapmayacaksın,onlara tapmayacaksın.</a:t>
            </a:r>
          </a:p>
          <a:p>
            <a:pPr algn="ctr"/>
            <a:r>
              <a:rPr lang="tr-TR" sz="2000" b="1" dirty="0" err="1"/>
              <a:t>Rabb’ın</a:t>
            </a:r>
            <a:r>
              <a:rPr lang="tr-TR" sz="2000" b="1" dirty="0"/>
              <a:t> adını boş yere ağzına almayacaksın.</a:t>
            </a:r>
          </a:p>
          <a:p>
            <a:pPr algn="ctr"/>
            <a:r>
              <a:rPr lang="tr-TR" sz="2000" b="1" dirty="0"/>
              <a:t>Cumartesi (</a:t>
            </a:r>
            <a:r>
              <a:rPr lang="tr-TR" sz="2000" b="1" dirty="0" err="1"/>
              <a:t>Şabat</a:t>
            </a:r>
            <a:r>
              <a:rPr lang="tr-TR" sz="2000" b="1" dirty="0"/>
              <a:t>)gününü her zaman anımsayıp,onu kutsal sayacaksın.</a:t>
            </a:r>
          </a:p>
          <a:p>
            <a:pPr algn="ctr"/>
            <a:r>
              <a:rPr lang="tr-TR" sz="2000" b="1" dirty="0"/>
              <a:t>Anne babana hürmet göstereceksin.</a:t>
            </a:r>
          </a:p>
          <a:p>
            <a:pPr algn="ctr"/>
            <a:r>
              <a:rPr lang="tr-TR" sz="2000" b="1" dirty="0"/>
              <a:t>Öldürmeyeceksin.</a:t>
            </a:r>
          </a:p>
          <a:p>
            <a:pPr algn="ctr"/>
            <a:r>
              <a:rPr lang="tr-TR" sz="2000" b="1" dirty="0"/>
              <a:t>Zina yapmayacaksın.</a:t>
            </a:r>
          </a:p>
          <a:p>
            <a:pPr algn="ctr"/>
            <a:r>
              <a:rPr lang="tr-TR" sz="2000" b="1" dirty="0"/>
              <a:t>Çalmayacaksın.</a:t>
            </a:r>
          </a:p>
          <a:p>
            <a:pPr algn="ctr"/>
            <a:r>
              <a:rPr lang="tr-TR" sz="2000" b="1" dirty="0"/>
              <a:t>Komşuna karşı yalancı şahitlik etmeyeceksin.</a:t>
            </a:r>
          </a:p>
          <a:p>
            <a:pPr algn="ctr"/>
            <a:r>
              <a:rPr lang="tr-TR" sz="2000" b="1" dirty="0"/>
              <a:t>Sana ait olmayan hiçbir şeye göz dikmeyeceksin.</a:t>
            </a:r>
          </a:p>
          <a:p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91264" cy="5976664"/>
          </a:xfrm>
        </p:spPr>
        <p:txBody>
          <a:bodyPr>
            <a:normAutofit/>
          </a:bodyPr>
          <a:lstStyle/>
          <a:p>
            <a:r>
              <a:rPr lang="tr-TR" dirty="0"/>
              <a:t>Hz. Musa’dan sonra </a:t>
            </a:r>
            <a:r>
              <a:rPr lang="tr-TR" dirty="0" err="1"/>
              <a:t>İsrailoğulları</a:t>
            </a:r>
            <a:r>
              <a:rPr lang="tr-TR" dirty="0"/>
              <a:t> çeşitli sıkıntılarla karşı karşıya kalmışlardır.</a:t>
            </a:r>
          </a:p>
          <a:p>
            <a:r>
              <a:rPr lang="tr-TR" dirty="0"/>
              <a:t>En parlak dönemlerini Hz. Davut(a.s) ve Hz. Süleyman (a.s) zamanında yaşamışlardır. </a:t>
            </a:r>
          </a:p>
          <a:p>
            <a:r>
              <a:rPr lang="tr-TR" dirty="0"/>
              <a:t>Hz. Davut </a:t>
            </a:r>
            <a:r>
              <a:rPr lang="tr-TR" dirty="0" err="1"/>
              <a:t>Kudus’ü</a:t>
            </a:r>
            <a:r>
              <a:rPr lang="tr-TR" dirty="0"/>
              <a:t> fethedip başkent yapmıştır.Büyük bir mabet inşasına başlamışsa da kendisi tamamlayamadan vefat etmiş,Hz. Süleyman tamamlamıştır.</a:t>
            </a:r>
          </a:p>
          <a:p>
            <a:r>
              <a:rPr lang="tr-TR" dirty="0"/>
              <a:t>Günümüzde bu mabedin</a:t>
            </a:r>
          </a:p>
          <a:p>
            <a:pPr>
              <a:buNone/>
            </a:pPr>
            <a:r>
              <a:rPr lang="tr-TR" dirty="0"/>
              <a:t>    batı duvarı kalmıştır</a:t>
            </a:r>
            <a:r>
              <a:rPr lang="tr-TR" b="1" dirty="0"/>
              <a:t>.</a:t>
            </a:r>
          </a:p>
          <a:p>
            <a:pPr>
              <a:buNone/>
            </a:pPr>
            <a:r>
              <a:rPr lang="tr-TR" b="1" dirty="0"/>
              <a:t>    (Ağlama Duvarı)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sz="1400" b="1" i="1" dirty="0"/>
              <a:t>   (Süleyman Mabedi’nin günümüze </a:t>
            </a:r>
          </a:p>
          <a:p>
            <a:pPr>
              <a:buNone/>
            </a:pPr>
            <a:r>
              <a:rPr lang="tr-TR" sz="1400" b="1" i="1" dirty="0"/>
              <a:t>                                     ulaşan batı duvarı)</a:t>
            </a:r>
          </a:p>
          <a:p>
            <a:endParaRPr lang="tr-TR" b="1" dirty="0"/>
          </a:p>
        </p:txBody>
      </p:sp>
      <p:pic>
        <p:nvPicPr>
          <p:cNvPr id="4" name="3 Resim" descr="Asırlardır Bitmeyen Yas: Yahudilerin Ağlama Duvar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284984"/>
            <a:ext cx="367240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İnanç Esasları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8748464" cy="5760640"/>
          </a:xfrm>
        </p:spPr>
        <p:txBody>
          <a:bodyPr>
            <a:normAutofit/>
          </a:bodyPr>
          <a:lstStyle/>
          <a:p>
            <a:r>
              <a:rPr lang="tr-TR" sz="2000" dirty="0"/>
              <a:t>Yahudilik tek tanrılı bir dindir.Tanrının çeşitli isimleri olmakla birlikte en kutsal ismi </a:t>
            </a:r>
            <a:r>
              <a:rPr lang="tr-TR" sz="2000" b="1" dirty="0" err="1"/>
              <a:t>Yehova</a:t>
            </a:r>
            <a:r>
              <a:rPr lang="tr-TR" sz="2000" dirty="0" err="1"/>
              <a:t>’dır</a:t>
            </a:r>
            <a:r>
              <a:rPr lang="tr-TR" sz="2000" dirty="0"/>
              <a:t>.</a:t>
            </a:r>
          </a:p>
          <a:p>
            <a:r>
              <a:rPr lang="tr-TR" sz="2000" dirty="0"/>
              <a:t>Tanrı her şeye hükmeden yüce varlıktır.Resim ve heykeli yapılamaz.</a:t>
            </a:r>
            <a:r>
              <a:rPr lang="tr-TR" sz="2000" b="1" dirty="0" err="1"/>
              <a:t>Elohim</a:t>
            </a:r>
            <a:r>
              <a:rPr lang="tr-TR" sz="2000" dirty="0"/>
              <a:t> ,</a:t>
            </a:r>
            <a:r>
              <a:rPr lang="tr-TR" sz="2000" dirty="0" err="1"/>
              <a:t>Tevratta</a:t>
            </a:r>
            <a:r>
              <a:rPr lang="tr-TR" sz="2000" dirty="0"/>
              <a:t> Tanrı için en fazla kullanılan isimlerden biridir.</a:t>
            </a:r>
          </a:p>
          <a:p>
            <a:r>
              <a:rPr lang="tr-TR" sz="2000" dirty="0" err="1"/>
              <a:t>Yahudilik’te</a:t>
            </a:r>
            <a:r>
              <a:rPr lang="tr-TR" sz="2000" dirty="0"/>
              <a:t> Tanrı’ya güreşmek,yorulmak,dinlenmek</a:t>
            </a:r>
          </a:p>
          <a:p>
            <a:pPr>
              <a:buNone/>
            </a:pPr>
            <a:r>
              <a:rPr lang="tr-TR" sz="2000" dirty="0"/>
              <a:t>   gibi insani özellikler atfedilmiştir.</a:t>
            </a:r>
          </a:p>
          <a:p>
            <a:r>
              <a:rPr lang="tr-TR" sz="2000" dirty="0"/>
              <a:t>Son peygamber </a:t>
            </a:r>
            <a:r>
              <a:rPr lang="tr-TR" sz="2000" b="1" dirty="0" err="1"/>
              <a:t>Malaki</a:t>
            </a:r>
            <a:r>
              <a:rPr lang="tr-TR" sz="2000" dirty="0" err="1"/>
              <a:t>’dir</a:t>
            </a:r>
            <a:r>
              <a:rPr lang="tr-TR" sz="2000" dirty="0"/>
              <a:t>.(Hz. İsa ve Hz. Muhammed’i(s.a.s) kabul etmezler.</a:t>
            </a:r>
          </a:p>
          <a:p>
            <a:r>
              <a:rPr lang="tr-TR" sz="2000" dirty="0"/>
              <a:t>Peygamberler masum değildir,kadınlardan da seçilebilir.</a:t>
            </a:r>
          </a:p>
          <a:p>
            <a:r>
              <a:rPr lang="tr-TR" sz="2000" dirty="0"/>
              <a:t>Davut Peygamber  soyundan, Allah tarafından gönderilecek Mesih’i beklemektedirler.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Kutsal Metinler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712968" cy="5544616"/>
          </a:xfrm>
        </p:spPr>
        <p:txBody>
          <a:bodyPr/>
          <a:lstStyle/>
          <a:p>
            <a:r>
              <a:rPr lang="tr-TR" sz="2000" dirty="0"/>
              <a:t>Yazılı ve sözlü olmak üzere iki gruptur.</a:t>
            </a:r>
          </a:p>
          <a:p>
            <a:r>
              <a:rPr lang="tr-TR" sz="2000" dirty="0"/>
              <a:t>Yazılı metinler(</a:t>
            </a:r>
            <a:r>
              <a:rPr lang="tr-TR" sz="2000" dirty="0" err="1"/>
              <a:t>Tanah</a:t>
            </a:r>
            <a:r>
              <a:rPr lang="tr-TR" sz="2000" dirty="0"/>
              <a:t> – Eski Ahit): </a:t>
            </a:r>
            <a:r>
              <a:rPr lang="tr-TR" sz="2000" b="1" dirty="0"/>
              <a:t>Tevrat</a:t>
            </a:r>
            <a:r>
              <a:rPr lang="tr-TR" sz="2000" dirty="0"/>
              <a:t> (</a:t>
            </a:r>
            <a:r>
              <a:rPr lang="tr-TR" sz="2000" dirty="0" err="1"/>
              <a:t>Torah</a:t>
            </a:r>
            <a:r>
              <a:rPr lang="tr-TR" sz="2000" dirty="0"/>
              <a:t>), </a:t>
            </a:r>
            <a:r>
              <a:rPr lang="tr-TR" sz="2000" b="1" dirty="0" err="1"/>
              <a:t>Neviim</a:t>
            </a:r>
            <a:r>
              <a:rPr lang="tr-TR" sz="2000" dirty="0"/>
              <a:t> (Peygamberler) ,</a:t>
            </a:r>
            <a:r>
              <a:rPr lang="tr-TR" sz="2000" b="1" dirty="0" err="1"/>
              <a:t>Ketuvim</a:t>
            </a:r>
            <a:r>
              <a:rPr lang="tr-TR" sz="2000" dirty="0"/>
              <a:t> (Kitaplar)</a:t>
            </a:r>
          </a:p>
          <a:p>
            <a:r>
              <a:rPr lang="tr-TR" sz="2000" dirty="0"/>
              <a:t>Sözlü metinler (</a:t>
            </a:r>
            <a:r>
              <a:rPr lang="tr-TR" sz="2000" dirty="0" err="1"/>
              <a:t>Talmud</a:t>
            </a:r>
            <a:r>
              <a:rPr lang="tr-TR" sz="2000" dirty="0"/>
              <a:t>):</a:t>
            </a:r>
            <a:r>
              <a:rPr lang="tr-TR" sz="2000" b="1" dirty="0" err="1"/>
              <a:t>Mişna</a:t>
            </a:r>
            <a:r>
              <a:rPr lang="tr-TR" sz="2000" dirty="0"/>
              <a:t> (Tevrat’ın hükümlerinin yorumlandığı bölüm),</a:t>
            </a:r>
            <a:r>
              <a:rPr lang="tr-TR" sz="2000" b="1" dirty="0" err="1"/>
              <a:t>Gemara</a:t>
            </a:r>
            <a:r>
              <a:rPr lang="tr-TR" sz="2000" b="1" dirty="0"/>
              <a:t> </a:t>
            </a:r>
            <a:r>
              <a:rPr lang="tr-TR" sz="2000" dirty="0"/>
              <a:t>(</a:t>
            </a:r>
            <a:r>
              <a:rPr lang="tr-TR" sz="2000" dirty="0" err="1"/>
              <a:t>Mişnanın</a:t>
            </a:r>
            <a:r>
              <a:rPr lang="tr-TR" sz="2000" dirty="0"/>
              <a:t> şerhidir)</a:t>
            </a:r>
          </a:p>
          <a:p>
            <a:r>
              <a:rPr lang="tr-TR" sz="2000" dirty="0"/>
              <a:t>Tevrat’ın bölümleri:Tekvin,Çıkış,</a:t>
            </a:r>
            <a:r>
              <a:rPr lang="tr-TR" sz="2000" dirty="0" err="1"/>
              <a:t>Levililer</a:t>
            </a:r>
            <a:r>
              <a:rPr lang="tr-TR" sz="2000" dirty="0"/>
              <a:t>,Sayılar ve </a:t>
            </a:r>
            <a:r>
              <a:rPr lang="tr-TR" sz="2000" dirty="0" err="1"/>
              <a:t>Tesniye</a:t>
            </a:r>
            <a:r>
              <a:rPr lang="tr-TR" sz="2000" dirty="0"/>
              <a:t> isimli beş bölümden oluşur.</a:t>
            </a:r>
          </a:p>
          <a:p>
            <a:r>
              <a:rPr lang="tr-TR" sz="2000" dirty="0"/>
              <a:t>Hz. Davut’a (a.s) gönderilen </a:t>
            </a:r>
          </a:p>
          <a:p>
            <a:pPr>
              <a:buNone/>
            </a:pPr>
            <a:r>
              <a:rPr lang="tr-TR" sz="2000" dirty="0"/>
              <a:t>   Zebur da </a:t>
            </a:r>
            <a:r>
              <a:rPr lang="tr-TR" sz="2000" dirty="0" err="1"/>
              <a:t>Mezmurlar</a:t>
            </a:r>
            <a:r>
              <a:rPr lang="tr-TR" sz="2000" dirty="0"/>
              <a:t> adı ile</a:t>
            </a:r>
          </a:p>
          <a:p>
            <a:pPr>
              <a:buNone/>
            </a:pPr>
            <a:r>
              <a:rPr lang="tr-TR" sz="2000" dirty="0"/>
              <a:t>   Kitaplar(</a:t>
            </a:r>
            <a:r>
              <a:rPr lang="tr-TR" sz="2000" dirty="0" err="1"/>
              <a:t>Ketuvim</a:t>
            </a:r>
            <a:r>
              <a:rPr lang="tr-TR" sz="2000" dirty="0"/>
              <a:t>) bölümünde</a:t>
            </a:r>
          </a:p>
          <a:p>
            <a:pPr>
              <a:buNone/>
            </a:pPr>
            <a:r>
              <a:rPr lang="tr-TR" sz="2000" dirty="0"/>
              <a:t>   yer alır.</a:t>
            </a:r>
          </a:p>
          <a:p>
            <a:endParaRPr lang="tr-TR" dirty="0"/>
          </a:p>
        </p:txBody>
      </p:sp>
      <p:pic>
        <p:nvPicPr>
          <p:cNvPr id="4" name="3 Resim" descr="Dinler Tarihi (Yahudilik) - Tİ Entertainmen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231638"/>
            <a:ext cx="3312368" cy="337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753</TotalTime>
  <Words>1696</Words>
  <Application>Microsoft Office PowerPoint</Application>
  <PresentationFormat>Ekran Gösterisi (4:3)</PresentationFormat>
  <Paragraphs>193</Paragraphs>
  <Slides>27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3" baseType="lpstr">
      <vt:lpstr>Arial</vt:lpstr>
      <vt:lpstr>Calibri</vt:lpstr>
      <vt:lpstr>Century Schoolbook</vt:lpstr>
      <vt:lpstr>Wingdings</vt:lpstr>
      <vt:lpstr>Wingdings 2</vt:lpstr>
      <vt:lpstr>Cumba</vt:lpstr>
      <vt:lpstr>İLAHİ DİNLER  I (VAHYE DAYALI - SEMAVÎ - TEK TANRILI DİNLER)</vt:lpstr>
      <vt:lpstr>YAHUDİLİK</vt:lpstr>
      <vt:lpstr>İsrailoğulları İçin Kullanılan Kavramlar</vt:lpstr>
      <vt:lpstr>PowerPoint Sunusu</vt:lpstr>
      <vt:lpstr>PowerPoint Sunusu</vt:lpstr>
      <vt:lpstr>PowerPoint Sunusu</vt:lpstr>
      <vt:lpstr>PowerPoint Sunusu</vt:lpstr>
      <vt:lpstr>İnanç Esasları</vt:lpstr>
      <vt:lpstr>Kutsal Metinler</vt:lpstr>
      <vt:lpstr>PowerPoint Sunusu</vt:lpstr>
      <vt:lpstr>Kutsal Mekanlar,Ritüeller,Semboller</vt:lpstr>
      <vt:lpstr>PowerPoint Sunusu</vt:lpstr>
      <vt:lpstr>Günümüzde Varlığını Sürdüren Belli Başlı Yahudi Mezhepleri</vt:lpstr>
      <vt:lpstr>PowerPoint Sunusu</vt:lpstr>
      <vt:lpstr>ÖRNEK SORULAR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ersin sen</cp:lastModifiedBy>
  <cp:revision>64</cp:revision>
  <dcterms:created xsi:type="dcterms:W3CDTF">2020-02-21T09:14:25Z</dcterms:created>
  <dcterms:modified xsi:type="dcterms:W3CDTF">2021-03-23T07:50:00Z</dcterms:modified>
</cp:coreProperties>
</file>