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71" r:id="rId10"/>
    <p:sldId id="260" r:id="rId11"/>
    <p:sldId id="272" r:id="rId12"/>
    <p:sldId id="261" r:id="rId13"/>
    <p:sldId id="273" r:id="rId14"/>
    <p:sldId id="262" r:id="rId15"/>
    <p:sldId id="274" r:id="rId16"/>
    <p:sldId id="263" r:id="rId17"/>
    <p:sldId id="283" r:id="rId18"/>
    <p:sldId id="264" r:id="rId19"/>
    <p:sldId id="284" r:id="rId20"/>
    <p:sldId id="265" r:id="rId21"/>
    <p:sldId id="266" r:id="rId22"/>
    <p:sldId id="276" r:id="rId23"/>
    <p:sldId id="277" r:id="rId24"/>
    <p:sldId id="285" r:id="rId25"/>
    <p:sldId id="286" r:id="rId26"/>
    <p:sldId id="282" r:id="rId27"/>
    <p:sldId id="287" r:id="rId28"/>
    <p:sldId id="279" r:id="rId29"/>
    <p:sldId id="288" r:id="rId30"/>
    <p:sldId id="290" r:id="rId31"/>
    <p:sldId id="291" r:id="rId32"/>
    <p:sldId id="292" r:id="rId33"/>
    <p:sldId id="280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21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A9BA95-2E82-4BF1-89EF-B63A40757ECA}" type="datetimeFigureOut">
              <a:rPr lang="tr-TR" smtClean="0"/>
              <a:pPr/>
              <a:t>24.09.2021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F613CA-A15E-4A0D-9E75-7F3166B9637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fer%20G&#220;NER\masa%20ustu\Music\m&#252;zik\ilahi&amp;ney\ilahiler\kervansaray\&#231;a&#287;r&#305;%20m&#252;z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ADIYAMAN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EMNİYET ORTAOKULU  </a:t>
            </a:r>
            <a:r>
              <a:rPr lang="tr-TR" dirty="0" smtClean="0"/>
              <a:t>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r>
              <a:rPr lang="tr-TR" dirty="0" smtClean="0"/>
              <a:t>‘’MEVLİDİ NEBİ HAFTASI’’ </a:t>
            </a:r>
            <a:r>
              <a:rPr lang="tr-TR" dirty="0" smtClean="0"/>
              <a:t>6.SINIFLAR </a:t>
            </a:r>
            <a:r>
              <a:rPr lang="tr-TR" dirty="0" smtClean="0"/>
              <a:t>DİN KÜLTÜRÜ  VE  AHLAK BİLGİ </a:t>
            </a:r>
            <a:r>
              <a:rPr lang="tr-TR" smtClean="0"/>
              <a:t>YARIŞMASI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ZAFER GÜNER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tr-TR" dirty="0"/>
          </a:p>
        </p:txBody>
      </p:sp>
      <p:pic>
        <p:nvPicPr>
          <p:cNvPr id="6" name="çağrı mü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çağrı mü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çağrı mü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çağrı mü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2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14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429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3AUBJ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0" y="0"/>
            <a:ext cx="91440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SORU 5-</a:t>
            </a:r>
          </a:p>
          <a:p>
            <a:r>
              <a:rPr lang="tr-T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  <a:r>
              <a:rPr lang="tr-TR" sz="3600" b="1" dirty="0" smtClean="0">
                <a:solidFill>
                  <a:srgbClr val="FFC000"/>
                </a:solidFill>
              </a:rPr>
              <a:t>İSMAİL’ İ DE HATIRLA ŞÜPHESİZ O, SÖZÜNDE DURAN BİR KİMSE İDİ”</a:t>
            </a:r>
          </a:p>
          <a:p>
            <a:r>
              <a:rPr lang="tr-TR" sz="3600" b="1" dirty="0" smtClean="0">
                <a:solidFill>
                  <a:srgbClr val="FFC000"/>
                </a:solidFill>
              </a:rPr>
              <a:t>“İDRİS’İ DE HATIRLA ŞÜPHESİZ O DOĞRU SÖZLÜ BİR NEBİ İDİ”</a:t>
            </a:r>
          </a:p>
          <a:p>
            <a:endParaRPr lang="tr-TR" sz="3600" b="1" dirty="0" smtClean="0">
              <a:solidFill>
                <a:srgbClr val="FFC000"/>
              </a:solidFill>
            </a:endParaRPr>
          </a:p>
          <a:p>
            <a:r>
              <a:rPr lang="tr-TR" sz="3600" b="1" dirty="0" smtClean="0">
                <a:solidFill>
                  <a:srgbClr val="FFC000"/>
                </a:solidFill>
              </a:rPr>
              <a:t>AYETLERİNDE PEYGAMBERLERE AİT HANGİ SIFATTAN SÖZ EDİLMEKTEDİR?</a:t>
            </a:r>
          </a:p>
          <a:p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XE95L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CEVAP 5-”SIDK”YANİ “DOĞRULUK”</a:t>
            </a:r>
            <a:endParaRPr lang="tr-TR" sz="5400" b="1" cap="all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üner\Pictures\imagesCA5KBV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00232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" y="178592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SORU 6</a:t>
            </a:r>
            <a:r>
              <a:rPr lang="tr-TR" sz="4000" b="1" dirty="0" smtClean="0">
                <a:solidFill>
                  <a:srgbClr val="00B0F0"/>
                </a:solidFill>
              </a:rPr>
              <a:t>-HANGİ PEYGAMBERLERE</a:t>
            </a:r>
          </a:p>
          <a:p>
            <a:r>
              <a:rPr lang="tr-TR" sz="4000" b="1" dirty="0" smtClean="0">
                <a:solidFill>
                  <a:srgbClr val="00B0F0"/>
                </a:solidFill>
              </a:rPr>
              <a:t> SUHUF VERİLMİŞTİR</a:t>
            </a:r>
            <a:r>
              <a:rPr lang="tr-TR" sz="4000" b="1" dirty="0" smtClean="0">
                <a:solidFill>
                  <a:schemeClr val="bg1"/>
                </a:solidFill>
              </a:rPr>
              <a:t>?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NZLO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928670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CEVAP 6-HZ.ADEM(AS),</a:t>
            </a:r>
          </a:p>
          <a:p>
            <a:pPr algn="ctr"/>
            <a:r>
              <a:rPr lang="tr-TR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HZ.ŞİT (AS),HZ.İDRİS(AS),HZ.İBRAHİM(AS)</a:t>
            </a:r>
            <a:endParaRPr lang="tr-TR" sz="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SORU 7-MÜSLÜMANLIĞI KABUL ETTİĞİ İÇİN İLK ŞEHİD EDİLEN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 SAHABE VE EŞİNİN ADINI NEDİR?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4NIH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14283" y="500042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CEVAP 7- HZ.YASİR  VE</a:t>
            </a:r>
          </a:p>
          <a:p>
            <a:pPr algn="ctr"/>
            <a:r>
              <a:rPr lang="tr-T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HZ. SÜMEYYE (RA)</a:t>
            </a:r>
            <a:endParaRPr lang="tr-T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0QW0B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0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SORU 8:</a:t>
            </a:r>
            <a:r>
              <a:rPr lang="tr-T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ALLAH (CC)IN PEYGAMBERİMİZE İLK SÖZÜ (EMRİ) NE OLMUŞTU?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BE-1780---70-X-100-2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CEVAP 8-”OKU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" y="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SORU 9</a:t>
            </a:r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-HİCRETİN 6. YINLINDA MEKKELİLERİN PEYGAMBERİMİZİ VE MEDİNE MÜSLÜMANLARINI TARAF  KABUL EDEREK YAPTIKLARI ANTLAŞMANIN ADI NEDİR?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TN2DJ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CEVAP 9-”HUDEYBİYE”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7W60U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" y="142853"/>
            <a:ext cx="91439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SORU 1</a:t>
            </a:r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-HZ.MUHAMMED(sav)’DEN EVVEL MEKKE </a:t>
            </a:r>
          </a:p>
          <a:p>
            <a:pPr algn="ctr"/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ŞEHRİNE HANGİ PEYGAMBERLER UĞRAMIŞTIR?</a:t>
            </a:r>
          </a:p>
          <a:p>
            <a:pPr algn="ctr"/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agesCA5H2D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SORU 10</a:t>
            </a:r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:”ÜZÜLME, ÇÜNKÜ ALLAH(CC)BİZİMLE BERABERDİR”PEYGAMBERİMİZ BU SÖZÜ NE ZAMAN SÖYLEDİ?</a:t>
            </a:r>
            <a:endParaRPr lang="tr-T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0"/>
            <a:ext cx="914399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CEVAP 10</a:t>
            </a:r>
            <a:r>
              <a:rPr lang="tr-TR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-HİRET YOLCULUĞU SIRASINDA SEVR MAĞARASINDA</a:t>
            </a:r>
            <a:r>
              <a:rPr lang="tr-TR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tr-TR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titled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4" name="3 Resim" descr="untitled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70009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28597" y="285728"/>
            <a:ext cx="87154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SORU 11</a:t>
            </a:r>
            <a:r>
              <a:rPr lang="tr-T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-MEDİNE’DE HİCRETTEN HEMEN SONRA YAPILAN</a:t>
            </a:r>
          </a:p>
          <a:p>
            <a:pPr algn="ctr"/>
            <a:r>
              <a:rPr lang="tr-T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BİRÇOK SOSYAL İŞLEVİ OLAN İLK MESCİDİN ADI NEDİR?</a:t>
            </a:r>
          </a:p>
          <a:p>
            <a:pPr algn="ctr"/>
            <a:endParaRPr lang="tr-T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CABRWZ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785787" y="857232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CEVAP 11-</a:t>
            </a:r>
            <a:r>
              <a:rPr lang="tr-TR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”MESCİD-İ NEBİ</a:t>
            </a:r>
            <a:r>
              <a:rPr lang="tr-TR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tr-T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agesCA1W3Z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" y="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SORU 12-</a:t>
            </a:r>
            <a:r>
              <a:rPr lang="tr-TR" sz="4000" b="1" cap="none" spc="0" dirty="0" smtClean="0">
                <a:ln/>
                <a:solidFill>
                  <a:schemeClr val="bg2"/>
                </a:solidFill>
                <a:effectLst/>
              </a:rPr>
              <a:t>MEKKE’DEN SADECE </a:t>
            </a:r>
            <a:r>
              <a:rPr lang="tr-TR" sz="4000" b="1" dirty="0" smtClean="0">
                <a:ln/>
                <a:solidFill>
                  <a:schemeClr val="bg2"/>
                </a:solidFill>
              </a:rPr>
              <a:t>İNANÇLARINI YAŞAMAK İÇİN MEDİNE </a:t>
            </a:r>
            <a:r>
              <a:rPr lang="tr-TR" sz="4000" b="1" cap="none" spc="0" dirty="0" smtClean="0">
                <a:ln/>
                <a:solidFill>
                  <a:schemeClr val="bg2"/>
                </a:solidFill>
                <a:effectLst/>
              </a:rPr>
              <a:t>HİCRET EDEN SAHABEYE NE İSİM VERİLİR</a:t>
            </a:r>
            <a:r>
              <a:rPr lang="tr-TR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?</a:t>
            </a:r>
            <a:endParaRPr lang="tr-TR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B7LH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141577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CEVAP 12-”MUHACİR”</a:t>
            </a:r>
            <a:endParaRPr lang="tr-T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agesCA7OBPV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13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-İLK MÜSLÜMAN KÖLELERDEN OLUP PEYGAMBERİMİZİN MÜEZZİNLİĞİNİ YAPAN KİMDİR?</a:t>
            </a:r>
            <a:endParaRPr lang="tr-T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İ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" y="928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13- BİLAL-İ HABEŞİ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ST5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" y="1643050"/>
            <a:ext cx="9144000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SORU 14-</a:t>
            </a:r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PEYGAMBERİMİZİN PEYGAMBERLİĞİ KAÇ YIL SÜRMÜŞTÜR?</a:t>
            </a:r>
            <a:endParaRPr lang="tr-TR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8ZJLP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1071546"/>
            <a:ext cx="9001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CEVAP 14-”23 YIL”</a:t>
            </a:r>
            <a:endParaRPr lang="tr-T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S51TV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00034" y="857232"/>
            <a:ext cx="78581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CEVAP 1 </a:t>
            </a:r>
          </a:p>
          <a:p>
            <a:pPr algn="ctr"/>
            <a:r>
              <a:rPr lang="tr-TR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a-HZ.ADEM (a.s) 5</a:t>
            </a:r>
          </a:p>
          <a:p>
            <a:pPr algn="ctr"/>
            <a:r>
              <a:rPr lang="tr-TR" sz="4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    B-</a:t>
            </a:r>
            <a:r>
              <a:rPr lang="tr-TR" sz="4000" b="1" cap="all" spc="0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hz.İBRAHİM</a:t>
            </a:r>
            <a:r>
              <a:rPr lang="tr-TR" sz="4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.(A.S)2.5</a:t>
            </a:r>
          </a:p>
          <a:p>
            <a:pPr algn="ctr"/>
            <a:r>
              <a:rPr lang="tr-TR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 C-HZ.İSMAİL.(a.s)2.5</a:t>
            </a:r>
            <a:endParaRPr lang="tr-TR" sz="40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magesCAMHY0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428596" y="785794"/>
            <a:ext cx="871540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SORU15</a:t>
            </a:r>
            <a:r>
              <a:rPr lang="tr-T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-KURAN –I KERİM HANGİ GECEDE İNDİRİLMEYE BAŞLANDI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9286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CEVAP 15-”KADİR GECESİ”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917491" y="2000240"/>
            <a:ext cx="5964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YEDEK SORULAR</a:t>
            </a:r>
            <a:endParaRPr lang="tr-T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F750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1357298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YEDEK 1-ÜLKEMİZDE NAMAZ KILMAK İÇİN HANGİ TARAFA YÖNELİRİZ?(YÖN OLARAK</a:t>
            </a:r>
            <a:r>
              <a:rPr lang="tr-T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tr-TR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OI3M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YEDEK CEVAP 1- GÜNEY’E DÖNERİZ.</a:t>
            </a:r>
            <a:endParaRPr lang="tr-T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titled4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0"/>
            <a:ext cx="91439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SORU 2</a:t>
            </a:r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-FİL VAKASINDAN 50 GÜN KADAR SONRA ,REBİUL EVVEL AYININ 12.GECESİ MEKKE’DE MEYDANA GELEN BÜYÜK HADİSE NEDİR?</a:t>
            </a:r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QTF0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CEVAP 2-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SORU 3-</a:t>
            </a:r>
            <a:r>
              <a:rPr lang="tr-TR" sz="4000" b="1" dirty="0" smtClean="0">
                <a:solidFill>
                  <a:srgbClr val="7030A0"/>
                </a:solidFill>
              </a:rPr>
              <a:t>:PEYGAMBER EFENDİMİZİN ,İSMİNİN BAŞINA GETİRİLEN “HZ.”KISALTMASININ TÜRKÇE KARŞILIĞI NEDİR?</a:t>
            </a:r>
            <a:endParaRPr lang="tr-T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214414" y="285728"/>
            <a:ext cx="75009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CEVAP 3-:” SAYGI DEĞER”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UVAR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C000"/>
                </a:solidFill>
              </a:rPr>
              <a:t>SORU 4</a:t>
            </a:r>
            <a:r>
              <a:rPr lang="tr-TR" sz="4000" b="1" dirty="0" smtClean="0">
                <a:solidFill>
                  <a:schemeClr val="accent5"/>
                </a:solidFill>
              </a:rPr>
              <a:t>:NAMAZIN HAZIRLIK ŞARTLARINDAN OLAN “</a:t>
            </a:r>
            <a:r>
              <a:rPr lang="tr-TR" sz="4000" b="1" dirty="0" smtClean="0">
                <a:solidFill>
                  <a:srgbClr val="FF0000"/>
                </a:solidFill>
              </a:rPr>
              <a:t>HADESTEN  TAHARET</a:t>
            </a:r>
            <a:r>
              <a:rPr lang="tr-TR" sz="4000" b="1" dirty="0" smtClean="0">
                <a:solidFill>
                  <a:schemeClr val="accent5"/>
                </a:solidFill>
              </a:rPr>
              <a:t>” NE ANLAMA GELİR?</a:t>
            </a:r>
            <a:endParaRPr lang="tr-TR" sz="4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agesCA5H2D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0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CEVAP 4-”GUSÜL ABDESTİ ALMA,MANEVİ KİRLİLİKTEN TEMİZLENME</a:t>
            </a:r>
            <a:r>
              <a:rPr lang="tr-T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525</TotalTime>
  <Words>344</Words>
  <Application>Microsoft Office PowerPoint</Application>
  <PresentationFormat>Ekran Gösterisi (4:3)</PresentationFormat>
  <Paragraphs>47</Paragraphs>
  <Slides>34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7" baseType="lpstr">
      <vt:lpstr>Constantia</vt:lpstr>
      <vt:lpstr>Wingdings 2</vt:lpstr>
      <vt:lpstr>Kağıt</vt:lpstr>
      <vt:lpstr>ADIYAMAN  EMNİYET ORTAOKULU       ‘’MEVLİDİ NEBİ HAFTASI’’ 6.SINIFLAR DİN KÜLTÜRÜ  VE  AHLAK BİLGİ YARIŞMASI  ZAFER GÜNER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EMNİYET ORTAOKULU    2012/2013 ÖĞRETİM YILI “KUTLU DOĞUM HAFTASI”6.SINIFLAR BİLGİ YARIŞMASI</dc:title>
  <dc:creator>Güner</dc:creator>
  <cp:lastModifiedBy>MN_Dizgi-2</cp:lastModifiedBy>
  <cp:revision>63</cp:revision>
  <dcterms:created xsi:type="dcterms:W3CDTF">2013-03-24T17:08:11Z</dcterms:created>
  <dcterms:modified xsi:type="dcterms:W3CDTF">2021-09-24T14:49:48Z</dcterms:modified>
</cp:coreProperties>
</file>