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92" r:id="rId30"/>
    <p:sldId id="282" r:id="rId31"/>
    <p:sldId id="284" r:id="rId32"/>
    <p:sldId id="293" r:id="rId33"/>
    <p:sldId id="285" r:id="rId34"/>
    <p:sldId id="286" r:id="rId35"/>
    <p:sldId id="289" r:id="rId36"/>
    <p:sldId id="287" r:id="rId37"/>
    <p:sldId id="288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21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AAC4D0-F057-40E9-84C4-B8445137D49A}" type="datetimeFigureOut">
              <a:rPr lang="tr-TR" smtClean="0"/>
              <a:pPr/>
              <a:t>25.09.2021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31222B-DDE5-46C3-97AD-9F17EA6BE36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afer%20G&#220;NER\masa%20ustu\Music\m&#252;zik\ilahi&amp;ney\ilahiler\kervansaray\&#231;a&#287;r&#305;%20m&#252;z.mp3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85721" y="285728"/>
            <a:ext cx="8858279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r-TR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tr-TR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7. SINIFLAR</a:t>
            </a:r>
          </a:p>
          <a:p>
            <a:pPr algn="ctr"/>
            <a:r>
              <a:rPr lang="tr-TR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DİN </a:t>
            </a:r>
            <a:r>
              <a:rPr lang="tr-TR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KÜLTÜRÜ VE AHLAK B. DERS BİLGİ YARIŞMASİ</a:t>
            </a:r>
          </a:p>
          <a:p>
            <a:pPr algn="ctr"/>
            <a:endParaRPr lang="tr-TR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tr-TR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ZAFER GÜNER &amp; BEKİR BOZAN</a:t>
            </a:r>
            <a:endParaRPr lang="tr-TR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2 Resim" descr="imagesCALMMDX1.jpg"/>
          <p:cNvPicPr>
            <a:picLocks noChangeAspect="1"/>
          </p:cNvPicPr>
          <p:nvPr/>
        </p:nvPicPr>
        <p:blipFill>
          <a:blip r:embed="rId3"/>
          <a:srcRect b="8108"/>
          <a:stretch>
            <a:fillRect/>
          </a:stretch>
        </p:blipFill>
        <p:spPr>
          <a:xfrm>
            <a:off x="3000364" y="285728"/>
            <a:ext cx="335758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283" y="500042"/>
            <a:ext cx="892971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SORU 5-”EY PEYGAMBER RABBİNDEN SANA İNDİRİLENİ</a:t>
            </a:r>
          </a:p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DUYUR”BU AYETTE PEYGAMBERİN HANGİ NİTELİĞİ(GÖREVİ)</a:t>
            </a:r>
          </a:p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VURGULANIR?</a:t>
            </a:r>
          </a:p>
          <a:p>
            <a:pPr algn="ctr"/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17839" y="1214423"/>
            <a:ext cx="5746253" cy="58477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r-T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CEVAP 5-”TEBLİĞ” NİTELİĞİ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714356"/>
            <a:ext cx="9144000" cy="20621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SORU 6-PEYGAMBERİMİZİ DİĞER PEYGAMBERLERDEN AYIRAN ÖZELLİKLERDEN OLAN”EVRENSELLİK”NE DEMEKTİR?</a:t>
            </a:r>
            <a:endParaRPr lang="tr-TR" sz="3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428604"/>
            <a:ext cx="91440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CEVAP 6-</a:t>
            </a:r>
          </a:p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”TÜM İNSANLIĞA GÖNDERİLMİŞ OLMASI”</a:t>
            </a:r>
            <a:endParaRPr lang="tr-T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3999" cy="3970318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SORU </a:t>
            </a:r>
            <a:r>
              <a:rPr lang="tr-TR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7-PEYGAMBERİMİZİN(SAV)”BEN ANCAK  ……….   ……….. TAMAMLAMAK İÇİN GÖNDERİLDİM”</a:t>
            </a:r>
          </a:p>
          <a:p>
            <a:pPr algn="ctr"/>
            <a:r>
              <a:rPr lang="tr-TR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HADİSİNDEKİ İKİ KELİMEYİ TAMAMLAYIN.</a:t>
            </a:r>
            <a:endParaRPr lang="tr-TR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97" y="214290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CEVAP 7-”GÜZEL AHLAK ”</a:t>
            </a:r>
            <a:endParaRPr lang="tr-TR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57158" y="1000108"/>
            <a:ext cx="8429683" cy="206210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32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SORU 8-İSLAM DÜNYASINDA BENİMSENEN İNANÇ ESASLARI İLE İLGİLİ BELLİ BAŞLI MEZHEBLERİN İSİMLERİNİ SÖYLEYİN.</a:t>
            </a:r>
            <a:endParaRPr lang="tr-TR" sz="32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57224" y="857232"/>
            <a:ext cx="764386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CEVAP 8-”EŞ’ARİLİK,MATURİDİLİK</a:t>
            </a:r>
            <a:r>
              <a:rPr lang="tr-T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tr-TR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57159" y="1214422"/>
            <a:ext cx="83582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SORU 9-CUMA NAMAZI BELLİ ŞARTLARI TAŞIYAN KİŞİLERE FARZDIR.BU ŞARTLAR NELERDİR?</a:t>
            </a:r>
            <a:endParaRPr lang="tr-TR" sz="32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500042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CEVAP 9-</a:t>
            </a:r>
          </a:p>
          <a:p>
            <a:pPr algn="ctr"/>
            <a:r>
              <a:rPr lang="tr-TR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1-MÜSLÜMAN ,AKILLI,ERGENLİK ÇAĞINDA OLMAK</a:t>
            </a:r>
          </a:p>
          <a:p>
            <a:pPr algn="ctr"/>
            <a:r>
              <a:rPr lang="tr-T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2-SAĞLIKLI OLMAK,</a:t>
            </a:r>
          </a:p>
          <a:p>
            <a:pPr algn="ctr"/>
            <a:r>
              <a:rPr lang="tr-TR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3-YERLEŞİK OLMAK,</a:t>
            </a:r>
          </a:p>
          <a:p>
            <a:pPr algn="ctr"/>
            <a:r>
              <a:rPr lang="tr-T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4-ERKEK OLMAK,</a:t>
            </a:r>
            <a:endParaRPr lang="tr-TR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çağrı mü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357159" y="1428736"/>
            <a:ext cx="857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SORU 1-”HANİF”İNANCINA SAHİP OLAN </a:t>
            </a:r>
          </a:p>
          <a:p>
            <a:pPr algn="ctr"/>
            <a:r>
              <a:rPr lang="tr-T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İNSANLARIN İNANCI NASILDIR?</a:t>
            </a:r>
            <a:endParaRPr lang="tr-T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1000108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SORU 10- BİRİNCİ AKABE BİATINDA BULUNAN MEDİNELİLER KAÇ KİŞİ İDİ?</a:t>
            </a:r>
            <a:endParaRPr lang="tr-T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92867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CEVAP 10-ON İKİ KİŞİ(12)</a:t>
            </a:r>
            <a:endParaRPr lang="tr-TR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" y="785794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SORU 11-MEDİNE’DE MESCİD-İ NEBİNİN İÇİNDE EĞİTİM ÖĞRETİM FAALİYETLERİNİN YAPILDIĞI ,İSLAMIN ÖĞRETİDİĞİ YERE NE İSİM VERİLİR?</a:t>
            </a:r>
            <a:endParaRPr lang="tr-TR" sz="32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92867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CEVAP  11-”SUFFE”</a:t>
            </a:r>
            <a:endParaRPr lang="tr-TR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71435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SORU 12-PEYGAMBERİMİZ (SAV)CEBRAİL (AS)MELEĞİNİ İLK KEZ NEREDE GÖRDÜ?</a:t>
            </a:r>
            <a:endParaRPr lang="tr-TR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" y="135729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CEVAP 12-”NUR DAĞINDA HİRA MAĞARASIN DA”</a:t>
            </a:r>
            <a:endParaRPr lang="tr-TR" sz="36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642918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SORU 13-PEYGAMBERİMİZİ  EN UZUN SÜRE İLE HİMAYA EDİP KOLLAYAN AMCASININ ADI NEDİR?</a:t>
            </a:r>
            <a:endParaRPr lang="tr-T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" y="500042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4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CEVAP 13-EBU TALİP</a:t>
            </a:r>
            <a:endParaRPr lang="tr-TR" sz="4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928670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SORU 14-İSLAMDA HZ.ALİ(KV),EHLİ BEYT VE ON İKİ İMAM SEVGİSİNE ÇOK ÖNEM VEREN TASAVVUFİ ANLAYIŞ HANGİSİDİR?</a:t>
            </a:r>
            <a:endParaRPr lang="tr-TR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500042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CEVAP 14- ALEVİ -BEKTAŞİ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96" y="1785926"/>
            <a:ext cx="82868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CEVAP 1-”HANİF”LER ALLAH’IN VARLIK </a:t>
            </a:r>
          </a:p>
          <a:p>
            <a:pPr algn="ctr"/>
            <a:r>
              <a:rPr lang="tr-TR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VE BİRLİĞİNE  İNANIRLAR</a:t>
            </a:r>
            <a:r>
              <a:rPr lang="tr-TR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tr-TR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42860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SORU 15-EFENDİMİZİN VEFATININ ARDINDAN “-SİZDEN HER KİM MUHAHAMMED(SAV)’E TAPIYORSA İYİ BİLSİN Kİ MUHAMMED(SAV)ÖLDÜ.HER KİM ALLAH’A (CC)KULLUK EDİYORSA İYİ BİLSİN Kİ ALLAH (CC)SONSUZDUR ,ASLA ÖLMEZ”DİYEN SAHABE KİMDİR?</a:t>
            </a:r>
            <a:endParaRPr lang="tr-TR" sz="32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64291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CEVAP 15- HZ.EBU BEKİR(RA)</a:t>
            </a:r>
            <a:endParaRPr lang="tr-T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57225" y="1285860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latin typeface="Bodoni MT Black" pitchFamily="18" charset="0"/>
              </a:rPr>
              <a:t>YEDEK SORULAR</a:t>
            </a:r>
            <a:endParaRPr lang="tr-TR" sz="5400" b="1" cap="none" spc="50" dirty="0">
              <a:ln w="11430"/>
              <a:blipFill>
                <a:blip r:embed="rId2"/>
                <a:tile tx="0" ty="0" sx="100000" sy="100000" flip="none" algn="tl"/>
              </a:blip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282" y="1000108"/>
            <a:ext cx="87154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YEDEK SORU 1-CAMİ MİNARELERİNİN EN TEPESİNDE YER ALAN HİLAL ŞEKLİNDEKİ</a:t>
            </a:r>
          </a:p>
          <a:p>
            <a:pPr algn="ctr"/>
            <a:r>
              <a:rPr lang="tr-TR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SEMBOLE NE AD VERİLİR?</a:t>
            </a:r>
            <a:endParaRPr lang="tr-TR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96" y="785794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CEVAP YEDEK 1-ALEM. 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00232" y="857232"/>
            <a:ext cx="5272571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857232"/>
            <a:ext cx="9144000" cy="34163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YEDEK SORU 2-SEMAH TÖRENLERİNDE PEYKÇİ NİN GÖREVİ NEDİR?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85720" y="1643050"/>
            <a:ext cx="7929618" cy="1323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CEVAP 2-HERKESİN CEMDEN HABERİ OLMASINI SAĞLAR</a:t>
            </a:r>
            <a:endParaRPr lang="tr-T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283" y="285729"/>
            <a:ext cx="87154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SORU 2-PEYGAMBERİMİZ 0-4 YAŞLARI ARASINDAKİ</a:t>
            </a:r>
          </a:p>
          <a:p>
            <a:pPr algn="ctr"/>
            <a:r>
              <a:rPr lang="tr-T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YILLARINI KİMLERLE BERABER GEÇİRDİ?</a:t>
            </a:r>
          </a:p>
          <a:p>
            <a:pPr algn="ctr"/>
            <a:endParaRPr lang="tr-T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CEVAP 2-SÜT ANNESİ; HALİME EŞİ HARİS</a:t>
            </a:r>
          </a:p>
          <a:p>
            <a:pPr algn="ctr"/>
            <a:r>
              <a:rPr lang="tr-TR" sz="36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SÜT KARDEŞLERİ ŞEYMA VE ABDULLAH </a:t>
            </a:r>
            <a:endParaRPr lang="tr-TR" sz="36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1"/>
            <a:ext cx="9143999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SORU 3-KOVULMUŞ ŞEYTANIN ŞERRİNDEN</a:t>
            </a:r>
          </a:p>
          <a:p>
            <a:pPr algn="ctr"/>
            <a:r>
              <a:rPr lang="tr-TR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EMİN OLMAK İÇİN HANGİ SÖZÜ SIK SÖYLEMEMİZ</a:t>
            </a:r>
          </a:p>
          <a:p>
            <a:pPr algn="ctr"/>
            <a:r>
              <a:rPr lang="tr-T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GEREKİR?</a:t>
            </a:r>
            <a:endParaRPr lang="tr-TR" sz="3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785795"/>
            <a:ext cx="9143999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CEVAP 3-”EUZUBİLLAHİMİNEŞŞEYTANİRRACİM</a:t>
            </a:r>
            <a:r>
              <a:rPr lang="tr-T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”</a:t>
            </a:r>
            <a:endParaRPr lang="tr-T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" y="428604"/>
            <a:ext cx="9143999" cy="206210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SORU 4-RAMAZAN  AYI İÇİNDE VERİLMESİ</a:t>
            </a:r>
          </a:p>
          <a:p>
            <a:pPr algn="ctr"/>
            <a:r>
              <a:rPr lang="tr-T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VACİP HÜKMÜNDE OLAN SADAKANIN ADI NEDİR?</a:t>
            </a:r>
            <a:endParaRPr lang="tr-T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CAIJ2B7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63"/>
            <a:ext cx="9144000" cy="6857999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357166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CEVAP 4-”SADAKA-İ FITIR”(FİTRE,FITIR SADAKASI)</a:t>
            </a:r>
            <a:endParaRPr lang="tr-TR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855</TotalTime>
  <Words>376</Words>
  <Application>Microsoft Office PowerPoint</Application>
  <PresentationFormat>Ekran Gösterisi (4:3)</PresentationFormat>
  <Paragraphs>62</Paragraphs>
  <Slides>37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Aharoni</vt:lpstr>
      <vt:lpstr>Arial Black</vt:lpstr>
      <vt:lpstr>Bodoni MT Black</vt:lpstr>
      <vt:lpstr>Franklin Gothic Book</vt:lpstr>
      <vt:lpstr>Franklin Gothic Medium</vt:lpstr>
      <vt:lpstr>Wingdings 2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Güner</dc:creator>
  <cp:lastModifiedBy>MN_Dizgi-2</cp:lastModifiedBy>
  <cp:revision>50</cp:revision>
  <dcterms:created xsi:type="dcterms:W3CDTF">2013-04-05T05:42:38Z</dcterms:created>
  <dcterms:modified xsi:type="dcterms:W3CDTF">2021-09-25T09:19:31Z</dcterms:modified>
</cp:coreProperties>
</file>