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3399"/>
    <a:srgbClr val="08A810"/>
    <a:srgbClr val="C9C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D74A-4D32-4754-8805-F51769911AFE}" type="datetimeFigureOut">
              <a:rPr lang="tr-TR" smtClean="0"/>
              <a:pPr/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1F5A1-0C75-49A0-9F92-823A2F4716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file:///C:\Users\admin\Desktop\adalet\Sunu\4.5\Gozyasi%20(Gitar).mp3" TargetMode="External"/><Relationship Id="rId7" Type="http://schemas.openxmlformats.org/officeDocument/2006/relationships/image" Target="../media/image3.jpeg"/><Relationship Id="rId2" Type="http://schemas.openxmlformats.org/officeDocument/2006/relationships/audio" Target="file:///C:\Users\admin\Documents\masa&#252;st&#252;\Gozyasi%20(Gitar)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zyasi (Gitar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1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MERHAMET VE ADALET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1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8752" cy="1126976"/>
          </a:xfrm>
        </p:spPr>
        <p:txBody>
          <a:bodyPr>
            <a:normAutofit/>
          </a:bodyPr>
          <a:lstStyle/>
          <a:p>
            <a:endParaRPr lang="tr-TR" sz="2000" dirty="0">
              <a:solidFill>
                <a:srgbClr val="0070C0"/>
              </a:solidFill>
            </a:endParaRPr>
          </a:p>
        </p:txBody>
      </p:sp>
      <p:pic>
        <p:nvPicPr>
          <p:cNvPr id="14" name="Picture 2" descr="C:\Users\admin\Desktop\stick_figure_helping_hole_image_500_cl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1790517"/>
            <a:ext cx="1440160" cy="1841176"/>
          </a:xfrm>
          <a:prstGeom prst="rect">
            <a:avLst/>
          </a:prstGeom>
          <a:noFill/>
        </p:spPr>
      </p:pic>
      <p:pic>
        <p:nvPicPr>
          <p:cNvPr id="15" name="Picture 3" descr="C:\Users\admin\Desktop\k058228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9" y="4004791"/>
            <a:ext cx="1800200" cy="1800200"/>
          </a:xfrm>
          <a:prstGeom prst="rect">
            <a:avLst/>
          </a:prstGeom>
          <a:noFill/>
        </p:spPr>
      </p:pic>
      <p:pic>
        <p:nvPicPr>
          <p:cNvPr id="16" name="Picture 4" descr="C:\Users\admin\Desktop\CLIPART_OF_16339_SM_2_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1" y="3997853"/>
            <a:ext cx="2520280" cy="1890210"/>
          </a:xfrm>
          <a:prstGeom prst="rect">
            <a:avLst/>
          </a:prstGeom>
          <a:noFill/>
        </p:spPr>
      </p:pic>
      <p:pic>
        <p:nvPicPr>
          <p:cNvPr id="17" name="Picture 5" descr="C:\Users\admin\Desktop\help_old_figure_image_500_cl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1484784"/>
            <a:ext cx="1521835" cy="2029113"/>
          </a:xfrm>
          <a:prstGeom prst="rect">
            <a:avLst/>
          </a:prstGeom>
          <a:noFill/>
        </p:spPr>
      </p:pic>
      <p:pic>
        <p:nvPicPr>
          <p:cNvPr id="18" name="Gozyasi (Gitar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08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1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8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numSld="999">
                <p:cTn id="8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admin\Desktop\praying-hands-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755576" y="836712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7030A0"/>
                </a:solidFill>
              </a:rPr>
              <a:t>En büyük merhamet Allah’dadır.</a:t>
            </a:r>
          </a:p>
          <a:p>
            <a:r>
              <a:rPr lang="tr-TR" sz="2400" dirty="0" smtClean="0">
                <a:solidFill>
                  <a:srgbClr val="7030A0"/>
                </a:solidFill>
              </a:rPr>
              <a:t>En adaletli olan Allah’ımızdır.</a:t>
            </a:r>
          </a:p>
          <a:p>
            <a:r>
              <a:rPr lang="tr-TR" sz="2400" dirty="0" smtClean="0">
                <a:solidFill>
                  <a:srgbClr val="7030A0"/>
                </a:solidFill>
              </a:rPr>
              <a:t>O’nun bizim için söylediklerini her zaman aklımızda tutup ona göre davranmalıyız.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755576" y="2276872"/>
            <a:ext cx="345638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7030A0"/>
                </a:solidFill>
              </a:rPr>
              <a:t>İnsanlık merhamet üzerine kuruludur.</a:t>
            </a:r>
          </a:p>
          <a:p>
            <a:r>
              <a:rPr lang="tr-TR" sz="2400" dirty="0" smtClean="0">
                <a:solidFill>
                  <a:srgbClr val="7030A0"/>
                </a:solidFill>
              </a:rPr>
              <a:t>İnsanlığımızı kaybetmemek için, adaleti sağlamak için merhametli olmalıyız…</a:t>
            </a:r>
          </a:p>
          <a:p>
            <a:endParaRPr lang="tr-TR" sz="20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5398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Adsı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6" y="0"/>
            <a:ext cx="9145016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4992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tr-TR" dirty="0" smtClean="0"/>
              <a:t>Sevgi ve merhamet konusu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birbiriyle direk </a:t>
            </a:r>
            <a:r>
              <a:rPr lang="tr-TR" dirty="0" smtClean="0"/>
              <a:t>olarak alakalı konulardır.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Merhamet sevgiyi </a:t>
            </a:r>
            <a:r>
              <a:rPr lang="tr-TR" dirty="0" smtClean="0"/>
              <a:t>gerektirir. Yüce Rabbim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izin bize dediği gibi </a:t>
            </a:r>
            <a:r>
              <a:rPr lang="tr-TR" dirty="0" smtClean="0"/>
              <a:t>merhamet etmeyene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Allah da merhamet </a:t>
            </a:r>
            <a:r>
              <a:rPr lang="tr-TR" dirty="0" smtClean="0"/>
              <a:t>etmez.</a:t>
            </a:r>
          </a:p>
          <a:p>
            <a:r>
              <a:rPr lang="tr-TR" dirty="0" smtClean="0"/>
              <a:t>Merhamet, Herkese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eşit davranmayı, herkesi </a:t>
            </a:r>
            <a:r>
              <a:rPr lang="tr-TR" dirty="0" smtClean="0"/>
              <a:t>aynı şekilde sevm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eyi gerektirir.</a:t>
            </a:r>
            <a:endParaRPr lang="tr-T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9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esktop\liftarn_Foregiveness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72816"/>
            <a:ext cx="5709890" cy="5546030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5076056" y="620688"/>
            <a:ext cx="35283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Bir babanın oğluna sarılması ona merhamet ettiği </a:t>
            </a:r>
          </a:p>
          <a:p>
            <a:r>
              <a:rPr lang="tr-TR" sz="3200" dirty="0" smtClean="0"/>
              <a:t>için sevgiyle yaklaşmasının göstergesidir.</a:t>
            </a:r>
            <a:endParaRPr lang="tr-TR" sz="3200" dirty="0"/>
          </a:p>
        </p:txBody>
      </p:sp>
    </p:spTree>
    <p:custDataLst>
      <p:tags r:id="rId1"/>
    </p:custDataLst>
  </p:cSld>
  <p:clrMapOvr>
    <a:masterClrMapping/>
  </p:clrMapOvr>
  <p:transition advTm="94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School_Clip_Art_16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052736"/>
            <a:ext cx="5385068" cy="4590306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683568" y="1124744"/>
            <a:ext cx="23042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FFFF00"/>
                </a:solidFill>
              </a:rPr>
              <a:t>Öğretmen sınıfta her öğrenciye aynı şekilde şefkat gösteriyorsa bu onun adaletli bir öğretmen olduğunu gösterir.</a:t>
            </a:r>
            <a:endParaRPr lang="tr-TR" sz="2800" dirty="0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5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ds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140968"/>
            <a:ext cx="4536504" cy="3175553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1403648" y="692696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Yere düşen birisini gördüğümüzde kim olduğunu sorgulamadan yardım etmek adil bir davranıştır.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6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f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708920"/>
            <a:ext cx="5976664" cy="3548645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403648" y="54868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08A810"/>
                </a:solidFill>
              </a:rPr>
              <a:t>Bedensel engelli insanlara normal insanlara davrandığımız gibi davranmamız onlara adaletli olduğumuzu göstermek için büyük bir fırsattır.</a:t>
            </a:r>
            <a:endParaRPr lang="tr-TR" sz="2400" b="1" dirty="0">
              <a:solidFill>
                <a:srgbClr val="08A81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3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admin\Desktop\k27654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245518"/>
            <a:ext cx="2232248" cy="2342482"/>
          </a:xfrm>
          <a:prstGeom prst="rect">
            <a:avLst/>
          </a:prstGeom>
          <a:noFill/>
        </p:spPr>
      </p:pic>
      <p:pic>
        <p:nvPicPr>
          <p:cNvPr id="7172" name="Picture 4" descr="C:\Users\admin\Desktop\u1755136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284984"/>
            <a:ext cx="2159000" cy="2222624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2051720" y="141277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CC0066"/>
                </a:solidFill>
              </a:rPr>
              <a:t>Yaşlı ve engelli insanlara yardım etmek onlara merhamet etmek gibidir. Yardım ettikçe onlara sevgimiz artar.</a:t>
            </a:r>
            <a:endParaRPr lang="tr-TR" sz="2400" dirty="0">
              <a:solidFill>
                <a:srgbClr val="CC0066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2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Snow_White_Merc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20688"/>
            <a:ext cx="4176464" cy="4824536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971600" y="908720"/>
            <a:ext cx="25202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C00000"/>
                </a:solidFill>
              </a:rPr>
              <a:t>Sizden merhamet dileniliyorsa, adaletli olduğunuzu göstermek için affetmeniz gerekir.</a:t>
            </a:r>
            <a:endParaRPr lang="tr-TR" sz="32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0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1.6|2.2|2.3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6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7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7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5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3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4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2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1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164</Words>
  <Application>Microsoft Office PowerPoint</Application>
  <PresentationFormat>Ekran Gösterisi (4:3)</PresentationFormat>
  <Paragraphs>15</Paragraphs>
  <Slides>10</Slides>
  <Notes>0</Notes>
  <HiddenSlides>0</HiddenSlides>
  <MMClips>2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MERHAMET VE ADALET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ßu$ræ</dc:creator>
  <cp:lastModifiedBy>MN_Dizgi-2</cp:lastModifiedBy>
  <cp:revision>10</cp:revision>
  <dcterms:created xsi:type="dcterms:W3CDTF">2012-03-02T13:09:26Z</dcterms:created>
  <dcterms:modified xsi:type="dcterms:W3CDTF">2022-11-08T15:20:42Z</dcterms:modified>
</cp:coreProperties>
</file>