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2"/>
  </p:notesMasterIdLst>
  <p:sldIdLst>
    <p:sldId id="258" r:id="rId2"/>
    <p:sldId id="259" r:id="rId3"/>
    <p:sldId id="342" r:id="rId4"/>
    <p:sldId id="260" r:id="rId5"/>
    <p:sldId id="347" r:id="rId6"/>
    <p:sldId id="261" r:id="rId7"/>
    <p:sldId id="348" r:id="rId8"/>
    <p:sldId id="329" r:id="rId9"/>
    <p:sldId id="349" r:id="rId10"/>
    <p:sldId id="328" r:id="rId11"/>
    <p:sldId id="337" r:id="rId12"/>
    <p:sldId id="262" r:id="rId13"/>
    <p:sldId id="263" r:id="rId14"/>
    <p:sldId id="350" r:id="rId15"/>
    <p:sldId id="316" r:id="rId16"/>
    <p:sldId id="351" r:id="rId17"/>
    <p:sldId id="317" r:id="rId18"/>
    <p:sldId id="352" r:id="rId19"/>
    <p:sldId id="319" r:id="rId20"/>
    <p:sldId id="353" r:id="rId21"/>
    <p:sldId id="265" r:id="rId22"/>
    <p:sldId id="354" r:id="rId23"/>
    <p:sldId id="320" r:id="rId24"/>
    <p:sldId id="355" r:id="rId25"/>
    <p:sldId id="321" r:id="rId26"/>
    <p:sldId id="356" r:id="rId27"/>
    <p:sldId id="322" r:id="rId28"/>
    <p:sldId id="357" r:id="rId29"/>
    <p:sldId id="323" r:id="rId30"/>
    <p:sldId id="346" r:id="rId31"/>
    <p:sldId id="324" r:id="rId32"/>
    <p:sldId id="340" r:id="rId33"/>
    <p:sldId id="325" r:id="rId34"/>
    <p:sldId id="339" r:id="rId35"/>
    <p:sldId id="326" r:id="rId36"/>
    <p:sldId id="338" r:id="rId37"/>
    <p:sldId id="327" r:id="rId38"/>
    <p:sldId id="315" r:id="rId39"/>
    <p:sldId id="330" r:id="rId40"/>
    <p:sldId id="336" r:id="rId41"/>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110" y="6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6D33F365-EAC7-4D58-B394-68D0F87FE1B6}" type="datetimeFigureOut">
              <a:rPr lang="tr-TR"/>
              <a:pPr>
                <a:defRPr/>
              </a:pPr>
              <a:t>9.11.2022</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tr-TR" noProof="0" smtClean="0"/>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6C6B04B4-25D7-4189-ACBB-47113085D3C1}" type="slidenum">
              <a:rPr lang="tr-TR"/>
              <a:pPr>
                <a:defRPr/>
              </a:pPr>
              <a:t>‹#›</a:t>
            </a:fld>
            <a:endParaRPr lang="tr-T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tr-TR" smtClean="0"/>
              <a:t>Asıl alt başlık stilini düzenlemek için tıklatın</a:t>
            </a:r>
            <a:endParaRPr lang="en-US"/>
          </a:p>
        </p:txBody>
      </p:sp>
      <p:sp>
        <p:nvSpPr>
          <p:cNvPr id="4" name="29 Veri Yer Tutucusu"/>
          <p:cNvSpPr>
            <a:spLocks noGrp="1"/>
          </p:cNvSpPr>
          <p:nvPr>
            <p:ph type="dt" sz="half" idx="10"/>
          </p:nvPr>
        </p:nvSpPr>
        <p:spPr/>
        <p:txBody>
          <a:bodyPr/>
          <a:lstStyle>
            <a:lvl1pPr>
              <a:defRPr/>
            </a:lvl1pPr>
          </a:lstStyle>
          <a:p>
            <a:pPr>
              <a:defRPr/>
            </a:pPr>
            <a:fld id="{B3CBE6C4-C98E-4BA1-8A8F-3EAD971FD906}" type="datetime1">
              <a:rPr lang="tr-TR"/>
              <a:pPr>
                <a:defRPr/>
              </a:pPr>
              <a:t>9.11.2022</a:t>
            </a:fld>
            <a:endParaRPr lang="tr-TR"/>
          </a:p>
        </p:txBody>
      </p:sp>
      <p:sp>
        <p:nvSpPr>
          <p:cNvPr id="5" name="18 Altbilgi Yer Tutucusu"/>
          <p:cNvSpPr>
            <a:spLocks noGrp="1"/>
          </p:cNvSpPr>
          <p:nvPr>
            <p:ph type="ftr" sz="quarter" idx="11"/>
          </p:nvPr>
        </p:nvSpPr>
        <p:spPr/>
        <p:txBody>
          <a:bodyPr/>
          <a:lstStyle>
            <a:lvl1pPr>
              <a:defRPr/>
            </a:lvl1pPr>
          </a:lstStyle>
          <a:p>
            <a:pPr>
              <a:defRPr/>
            </a:pPr>
            <a:endParaRPr lang="tr-TR"/>
          </a:p>
        </p:txBody>
      </p:sp>
      <p:sp>
        <p:nvSpPr>
          <p:cNvPr id="6" name="26 Slayt Numarası Yer Tutucusu"/>
          <p:cNvSpPr>
            <a:spLocks noGrp="1"/>
          </p:cNvSpPr>
          <p:nvPr>
            <p:ph type="sldNum" sz="quarter" idx="12"/>
          </p:nvPr>
        </p:nvSpPr>
        <p:spPr/>
        <p:txBody>
          <a:bodyPr/>
          <a:lstStyle>
            <a:lvl1pPr>
              <a:defRPr/>
            </a:lvl1pPr>
          </a:lstStyle>
          <a:p>
            <a:pPr>
              <a:defRPr/>
            </a:pPr>
            <a:fld id="{92071644-CE69-4886-B3B7-080059867DC1}" type="slidenum">
              <a:rPr lang="tr-TR"/>
              <a:pPr>
                <a:defRPr/>
              </a:pPr>
              <a:t>‹#›</a:t>
            </a:fld>
            <a:endParaRPr lang="tr-TR"/>
          </a:p>
        </p:txBody>
      </p:sp>
    </p:spTree>
  </p:cSld>
  <p:clrMapOvr>
    <a:overrideClrMapping bg1="dk1" tx1="lt1" bg2="dk2" tx2="lt2" accent1="accent1" accent2="accent2" accent3="accent3" accent4="accent4" accent5="accent5" accent6="accent6" hlink="hlink" folHlink="folHlink"/>
  </p:clrMapOvr>
  <p:transition spd="slow" advTm="60000">
    <p:wipe dir="r"/>
    <p:sndAc>
      <p:end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a:defRPr/>
            </a:pPr>
            <a:fld id="{61BC3163-F679-4714-A686-DE1709C79003}" type="datetime1">
              <a:rPr lang="tr-TR"/>
              <a:pPr>
                <a:defRPr/>
              </a:pPr>
              <a:t>9.11.2022</a:t>
            </a:fld>
            <a:endParaRPr lang="tr-TR"/>
          </a:p>
        </p:txBody>
      </p:sp>
      <p:sp>
        <p:nvSpPr>
          <p:cNvPr id="5" name="21 Altbilgi Yer Tutucusu"/>
          <p:cNvSpPr>
            <a:spLocks noGrp="1"/>
          </p:cNvSpPr>
          <p:nvPr>
            <p:ph type="ftr" sz="quarter" idx="11"/>
          </p:nvPr>
        </p:nvSpPr>
        <p:spPr/>
        <p:txBody>
          <a:bodyPr/>
          <a:lstStyle>
            <a:lvl1pPr>
              <a:defRPr/>
            </a:lvl1pPr>
          </a:lstStyle>
          <a:p>
            <a:pPr>
              <a:defRPr/>
            </a:pPr>
            <a:endParaRPr lang="tr-TR"/>
          </a:p>
        </p:txBody>
      </p:sp>
      <p:sp>
        <p:nvSpPr>
          <p:cNvPr id="6" name="17 Slayt Numarası Yer Tutucusu"/>
          <p:cNvSpPr>
            <a:spLocks noGrp="1"/>
          </p:cNvSpPr>
          <p:nvPr>
            <p:ph type="sldNum" sz="quarter" idx="12"/>
          </p:nvPr>
        </p:nvSpPr>
        <p:spPr/>
        <p:txBody>
          <a:bodyPr/>
          <a:lstStyle>
            <a:lvl1pPr>
              <a:defRPr/>
            </a:lvl1pPr>
          </a:lstStyle>
          <a:p>
            <a:pPr>
              <a:defRPr/>
            </a:pPr>
            <a:fld id="{A20BA77C-ADCE-4AF8-B2D8-9524E30396C3}" type="slidenum">
              <a:rPr lang="tr-TR"/>
              <a:pPr>
                <a:defRPr/>
              </a:pPr>
              <a:t>‹#›</a:t>
            </a:fld>
            <a:endParaRPr lang="tr-TR"/>
          </a:p>
        </p:txBody>
      </p:sp>
    </p:spTree>
  </p:cSld>
  <p:clrMapOvr>
    <a:masterClrMapping/>
  </p:clrMapOvr>
  <p:transition spd="slow" advTm="60000">
    <p:wipe dir="r"/>
    <p:sndAc>
      <p:end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lang="tr-TR" smtClean="0"/>
              <a:t>Asıl başlık stili için tıklatın</a:t>
            </a:r>
            <a:endParaRPr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a:defRPr/>
            </a:pPr>
            <a:fld id="{03F40375-2D66-4567-8B52-8FCB39AFA4B2}" type="datetime1">
              <a:rPr lang="tr-TR"/>
              <a:pPr>
                <a:defRPr/>
              </a:pPr>
              <a:t>9.11.2022</a:t>
            </a:fld>
            <a:endParaRPr lang="tr-TR"/>
          </a:p>
        </p:txBody>
      </p:sp>
      <p:sp>
        <p:nvSpPr>
          <p:cNvPr id="5" name="21 Altbilgi Yer Tutucusu"/>
          <p:cNvSpPr>
            <a:spLocks noGrp="1"/>
          </p:cNvSpPr>
          <p:nvPr>
            <p:ph type="ftr" sz="quarter" idx="11"/>
          </p:nvPr>
        </p:nvSpPr>
        <p:spPr/>
        <p:txBody>
          <a:bodyPr/>
          <a:lstStyle>
            <a:lvl1pPr>
              <a:defRPr/>
            </a:lvl1pPr>
          </a:lstStyle>
          <a:p>
            <a:pPr>
              <a:defRPr/>
            </a:pPr>
            <a:endParaRPr lang="tr-TR"/>
          </a:p>
        </p:txBody>
      </p:sp>
      <p:sp>
        <p:nvSpPr>
          <p:cNvPr id="6" name="17 Slayt Numarası Yer Tutucusu"/>
          <p:cNvSpPr>
            <a:spLocks noGrp="1"/>
          </p:cNvSpPr>
          <p:nvPr>
            <p:ph type="sldNum" sz="quarter" idx="12"/>
          </p:nvPr>
        </p:nvSpPr>
        <p:spPr/>
        <p:txBody>
          <a:bodyPr/>
          <a:lstStyle>
            <a:lvl1pPr>
              <a:defRPr/>
            </a:lvl1pPr>
          </a:lstStyle>
          <a:p>
            <a:pPr>
              <a:defRPr/>
            </a:pPr>
            <a:fld id="{213F91B3-6D0B-4EF6-8E0F-CB37A958836F}" type="slidenum">
              <a:rPr lang="tr-TR"/>
              <a:pPr>
                <a:defRPr/>
              </a:pPr>
              <a:t>‹#›</a:t>
            </a:fld>
            <a:endParaRPr lang="tr-TR"/>
          </a:p>
        </p:txBody>
      </p:sp>
    </p:spTree>
  </p:cSld>
  <p:clrMapOvr>
    <a:masterClrMapping/>
  </p:clrMapOvr>
  <p:transition spd="slow" advTm="60000">
    <p:wipe dir="r"/>
    <p:sndAc>
      <p:end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a:defRPr/>
            </a:pPr>
            <a:fld id="{0425D133-978A-4120-AE53-8FBB8C02E4CB}" type="datetime1">
              <a:rPr lang="tr-TR"/>
              <a:pPr>
                <a:defRPr/>
              </a:pPr>
              <a:t>9.11.2022</a:t>
            </a:fld>
            <a:endParaRPr lang="tr-TR"/>
          </a:p>
        </p:txBody>
      </p:sp>
      <p:sp>
        <p:nvSpPr>
          <p:cNvPr id="5" name="21 Altbilgi Yer Tutucusu"/>
          <p:cNvSpPr>
            <a:spLocks noGrp="1"/>
          </p:cNvSpPr>
          <p:nvPr>
            <p:ph type="ftr" sz="quarter" idx="11"/>
          </p:nvPr>
        </p:nvSpPr>
        <p:spPr/>
        <p:txBody>
          <a:bodyPr/>
          <a:lstStyle>
            <a:lvl1pPr>
              <a:defRPr/>
            </a:lvl1pPr>
          </a:lstStyle>
          <a:p>
            <a:pPr>
              <a:defRPr/>
            </a:pPr>
            <a:endParaRPr lang="tr-TR"/>
          </a:p>
        </p:txBody>
      </p:sp>
      <p:sp>
        <p:nvSpPr>
          <p:cNvPr id="6" name="17 Slayt Numarası Yer Tutucusu"/>
          <p:cNvSpPr>
            <a:spLocks noGrp="1"/>
          </p:cNvSpPr>
          <p:nvPr>
            <p:ph type="sldNum" sz="quarter" idx="12"/>
          </p:nvPr>
        </p:nvSpPr>
        <p:spPr/>
        <p:txBody>
          <a:bodyPr/>
          <a:lstStyle>
            <a:lvl1pPr>
              <a:defRPr/>
            </a:lvl1pPr>
          </a:lstStyle>
          <a:p>
            <a:pPr>
              <a:defRPr/>
            </a:pPr>
            <a:fld id="{2FA8E455-9F53-4EA9-99FE-C97E0BED4B3C}" type="slidenum">
              <a:rPr lang="tr-TR"/>
              <a:pPr>
                <a:defRPr/>
              </a:pPr>
              <a:t>‹#›</a:t>
            </a:fld>
            <a:endParaRPr lang="tr-TR"/>
          </a:p>
        </p:txBody>
      </p:sp>
    </p:spTree>
  </p:cSld>
  <p:clrMapOvr>
    <a:masterClrMapping/>
  </p:clrMapOvr>
  <p:transition spd="slow" advTm="60000">
    <p:wipe dir="r"/>
    <p:sndAc>
      <p:end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pPr>
              <a:defRPr/>
            </a:pPr>
            <a:fld id="{3541C44E-B468-4B54-A295-30300BE33464}" type="datetime1">
              <a:rPr lang="tr-TR"/>
              <a:pPr>
                <a:defRPr/>
              </a:pPr>
              <a:t>9.11.2022</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F8B9C9D0-318B-4FBB-A944-B3087BF9C1D9}" type="slidenum">
              <a:rPr lang="tr-TR"/>
              <a:pPr>
                <a:defRPr/>
              </a:pPr>
              <a:t>‹#›</a:t>
            </a:fld>
            <a:endParaRPr lang="tr-TR"/>
          </a:p>
        </p:txBody>
      </p:sp>
    </p:spTree>
  </p:cSld>
  <p:clrMapOvr>
    <a:overrideClrMapping bg1="dk1" tx1="lt1" bg2="dk2" tx2="lt2" accent1="accent1" accent2="accent2" accent3="accent3" accent4="accent4" accent5="accent5" accent6="accent6" hlink="hlink" folHlink="folHlink"/>
  </p:clrMapOvr>
  <p:transition spd="slow" advTm="60000">
    <p:wipe dir="r"/>
    <p:sndAc>
      <p:end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lang="tr-TR" smtClean="0"/>
              <a:t>Asıl başlık stili için tıklatın</a:t>
            </a:r>
            <a:endParaRPr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a:defRPr/>
            </a:pPr>
            <a:fld id="{22AC9535-8B20-4EC7-B6A9-5C230C62619E}" type="datetime1">
              <a:rPr lang="tr-TR"/>
              <a:pPr>
                <a:defRPr/>
              </a:pPr>
              <a:t>9.11.2022</a:t>
            </a:fld>
            <a:endParaRPr lang="tr-TR"/>
          </a:p>
        </p:txBody>
      </p:sp>
      <p:sp>
        <p:nvSpPr>
          <p:cNvPr id="6" name="21 Altbilgi Yer Tutucusu"/>
          <p:cNvSpPr>
            <a:spLocks noGrp="1"/>
          </p:cNvSpPr>
          <p:nvPr>
            <p:ph type="ftr" sz="quarter" idx="11"/>
          </p:nvPr>
        </p:nvSpPr>
        <p:spPr/>
        <p:txBody>
          <a:bodyPr/>
          <a:lstStyle>
            <a:lvl1pPr>
              <a:defRPr/>
            </a:lvl1pPr>
          </a:lstStyle>
          <a:p>
            <a:pPr>
              <a:defRPr/>
            </a:pPr>
            <a:endParaRPr lang="tr-TR"/>
          </a:p>
        </p:txBody>
      </p:sp>
      <p:sp>
        <p:nvSpPr>
          <p:cNvPr id="7" name="17 Slayt Numarası Yer Tutucusu"/>
          <p:cNvSpPr>
            <a:spLocks noGrp="1"/>
          </p:cNvSpPr>
          <p:nvPr>
            <p:ph type="sldNum" sz="quarter" idx="12"/>
          </p:nvPr>
        </p:nvSpPr>
        <p:spPr/>
        <p:txBody>
          <a:bodyPr/>
          <a:lstStyle>
            <a:lvl1pPr>
              <a:defRPr/>
            </a:lvl1pPr>
          </a:lstStyle>
          <a:p>
            <a:pPr>
              <a:defRPr/>
            </a:pPr>
            <a:fld id="{E8F49526-CCC2-46DF-A963-68A335144546}" type="slidenum">
              <a:rPr lang="tr-TR"/>
              <a:pPr>
                <a:defRPr/>
              </a:pPr>
              <a:t>‹#›</a:t>
            </a:fld>
            <a:endParaRPr lang="tr-TR"/>
          </a:p>
        </p:txBody>
      </p:sp>
    </p:spTree>
  </p:cSld>
  <p:clrMapOvr>
    <a:masterClrMapping/>
  </p:clrMapOvr>
  <p:transition spd="slow" advTm="60000">
    <p:wipe dir="r"/>
    <p:sndAc>
      <p:end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lvl1pPr>
              <a:defRPr/>
            </a:lvl1pPr>
          </a:lstStyle>
          <a:p>
            <a:r>
              <a:rPr lang="tr-TR" smtClean="0"/>
              <a:t>Asıl başlık stili için tıklatın</a:t>
            </a:r>
            <a:endParaRPr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9 Veri Yer Tutucusu"/>
          <p:cNvSpPr>
            <a:spLocks noGrp="1"/>
          </p:cNvSpPr>
          <p:nvPr>
            <p:ph type="dt" sz="half" idx="10"/>
          </p:nvPr>
        </p:nvSpPr>
        <p:spPr/>
        <p:txBody>
          <a:bodyPr/>
          <a:lstStyle>
            <a:lvl1pPr>
              <a:defRPr/>
            </a:lvl1pPr>
          </a:lstStyle>
          <a:p>
            <a:pPr>
              <a:defRPr/>
            </a:pPr>
            <a:fld id="{DEAAEAE2-FB0C-4145-92E2-D34E6BC989D4}" type="datetime1">
              <a:rPr lang="tr-TR"/>
              <a:pPr>
                <a:defRPr/>
              </a:pPr>
              <a:t>9.11.2022</a:t>
            </a:fld>
            <a:endParaRPr lang="tr-TR"/>
          </a:p>
        </p:txBody>
      </p:sp>
      <p:sp>
        <p:nvSpPr>
          <p:cNvPr id="8" name="21 Altbilgi Yer Tutucusu"/>
          <p:cNvSpPr>
            <a:spLocks noGrp="1"/>
          </p:cNvSpPr>
          <p:nvPr>
            <p:ph type="ftr" sz="quarter" idx="11"/>
          </p:nvPr>
        </p:nvSpPr>
        <p:spPr/>
        <p:txBody>
          <a:bodyPr/>
          <a:lstStyle>
            <a:lvl1pPr>
              <a:defRPr/>
            </a:lvl1pPr>
          </a:lstStyle>
          <a:p>
            <a:pPr>
              <a:defRPr/>
            </a:pPr>
            <a:endParaRPr lang="tr-TR"/>
          </a:p>
        </p:txBody>
      </p:sp>
      <p:sp>
        <p:nvSpPr>
          <p:cNvPr id="9" name="17 Slayt Numarası Yer Tutucusu"/>
          <p:cNvSpPr>
            <a:spLocks noGrp="1"/>
          </p:cNvSpPr>
          <p:nvPr>
            <p:ph type="sldNum" sz="quarter" idx="12"/>
          </p:nvPr>
        </p:nvSpPr>
        <p:spPr/>
        <p:txBody>
          <a:bodyPr/>
          <a:lstStyle>
            <a:lvl1pPr>
              <a:defRPr/>
            </a:lvl1pPr>
          </a:lstStyle>
          <a:p>
            <a:pPr>
              <a:defRPr/>
            </a:pPr>
            <a:fld id="{C8DDC77B-BE65-4F9C-A9DA-626820EB61A5}" type="slidenum">
              <a:rPr lang="tr-TR"/>
              <a:pPr>
                <a:defRPr/>
              </a:pPr>
              <a:t>‹#›</a:t>
            </a:fld>
            <a:endParaRPr lang="tr-TR"/>
          </a:p>
        </p:txBody>
      </p:sp>
    </p:spTree>
  </p:cSld>
  <p:clrMapOvr>
    <a:masterClrMapping/>
  </p:clrMapOvr>
  <p:transition spd="slow" advTm="60000">
    <p:wipe dir="r"/>
    <p:sndAc>
      <p:end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9 Veri Yer Tutucusu"/>
          <p:cNvSpPr>
            <a:spLocks noGrp="1"/>
          </p:cNvSpPr>
          <p:nvPr>
            <p:ph type="dt" sz="half" idx="10"/>
          </p:nvPr>
        </p:nvSpPr>
        <p:spPr/>
        <p:txBody>
          <a:bodyPr/>
          <a:lstStyle>
            <a:lvl1pPr>
              <a:defRPr/>
            </a:lvl1pPr>
          </a:lstStyle>
          <a:p>
            <a:pPr>
              <a:defRPr/>
            </a:pPr>
            <a:fld id="{088B4018-C1DC-4511-85E2-5EE878A17127}" type="datetime1">
              <a:rPr lang="tr-TR"/>
              <a:pPr>
                <a:defRPr/>
              </a:pPr>
              <a:t>9.11.2022</a:t>
            </a:fld>
            <a:endParaRPr lang="tr-TR"/>
          </a:p>
        </p:txBody>
      </p:sp>
      <p:sp>
        <p:nvSpPr>
          <p:cNvPr id="4" name="21 Altbilgi Yer Tutucusu"/>
          <p:cNvSpPr>
            <a:spLocks noGrp="1"/>
          </p:cNvSpPr>
          <p:nvPr>
            <p:ph type="ftr" sz="quarter" idx="11"/>
          </p:nvPr>
        </p:nvSpPr>
        <p:spPr/>
        <p:txBody>
          <a:bodyPr/>
          <a:lstStyle>
            <a:lvl1pPr>
              <a:defRPr/>
            </a:lvl1pPr>
          </a:lstStyle>
          <a:p>
            <a:pPr>
              <a:defRPr/>
            </a:pPr>
            <a:endParaRPr lang="tr-TR"/>
          </a:p>
        </p:txBody>
      </p:sp>
      <p:sp>
        <p:nvSpPr>
          <p:cNvPr id="5" name="17 Slayt Numarası Yer Tutucusu"/>
          <p:cNvSpPr>
            <a:spLocks noGrp="1"/>
          </p:cNvSpPr>
          <p:nvPr>
            <p:ph type="sldNum" sz="quarter" idx="12"/>
          </p:nvPr>
        </p:nvSpPr>
        <p:spPr/>
        <p:txBody>
          <a:bodyPr/>
          <a:lstStyle>
            <a:lvl1pPr>
              <a:defRPr/>
            </a:lvl1pPr>
          </a:lstStyle>
          <a:p>
            <a:pPr>
              <a:defRPr/>
            </a:pPr>
            <a:fld id="{7EC321BD-F454-4871-AB27-1040C09B8275}" type="slidenum">
              <a:rPr lang="tr-TR"/>
              <a:pPr>
                <a:defRPr/>
              </a:pPr>
              <a:t>‹#›</a:t>
            </a:fld>
            <a:endParaRPr lang="tr-TR"/>
          </a:p>
        </p:txBody>
      </p:sp>
    </p:spTree>
  </p:cSld>
  <p:clrMapOvr>
    <a:masterClrMapping/>
  </p:clrMapOvr>
  <p:transition spd="slow" advTm="60000">
    <p:wipe dir="r"/>
    <p:sndAc>
      <p:end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9 Veri Yer Tutucusu"/>
          <p:cNvSpPr>
            <a:spLocks noGrp="1"/>
          </p:cNvSpPr>
          <p:nvPr>
            <p:ph type="dt" sz="half" idx="10"/>
          </p:nvPr>
        </p:nvSpPr>
        <p:spPr/>
        <p:txBody>
          <a:bodyPr/>
          <a:lstStyle>
            <a:lvl1pPr>
              <a:defRPr/>
            </a:lvl1pPr>
          </a:lstStyle>
          <a:p>
            <a:pPr>
              <a:defRPr/>
            </a:pPr>
            <a:fld id="{7D7F37BA-12B5-443E-AD61-67172996757E}" type="datetime1">
              <a:rPr lang="tr-TR"/>
              <a:pPr>
                <a:defRPr/>
              </a:pPr>
              <a:t>9.11.2022</a:t>
            </a:fld>
            <a:endParaRPr lang="tr-TR"/>
          </a:p>
        </p:txBody>
      </p:sp>
      <p:sp>
        <p:nvSpPr>
          <p:cNvPr id="3" name="21 Altbilgi Yer Tutucusu"/>
          <p:cNvSpPr>
            <a:spLocks noGrp="1"/>
          </p:cNvSpPr>
          <p:nvPr>
            <p:ph type="ftr" sz="quarter" idx="11"/>
          </p:nvPr>
        </p:nvSpPr>
        <p:spPr/>
        <p:txBody>
          <a:bodyPr/>
          <a:lstStyle>
            <a:lvl1pPr>
              <a:defRPr/>
            </a:lvl1pPr>
          </a:lstStyle>
          <a:p>
            <a:pPr>
              <a:defRPr/>
            </a:pPr>
            <a:endParaRPr lang="tr-TR"/>
          </a:p>
        </p:txBody>
      </p:sp>
      <p:sp>
        <p:nvSpPr>
          <p:cNvPr id="4" name="17 Slayt Numarası Yer Tutucusu"/>
          <p:cNvSpPr>
            <a:spLocks noGrp="1"/>
          </p:cNvSpPr>
          <p:nvPr>
            <p:ph type="sldNum" sz="quarter" idx="12"/>
          </p:nvPr>
        </p:nvSpPr>
        <p:spPr/>
        <p:txBody>
          <a:bodyPr/>
          <a:lstStyle>
            <a:lvl1pPr>
              <a:defRPr/>
            </a:lvl1pPr>
          </a:lstStyle>
          <a:p>
            <a:pPr>
              <a:defRPr/>
            </a:pPr>
            <a:fld id="{C58D1F9E-DBAB-4976-B3E8-1C37EEFF6501}" type="slidenum">
              <a:rPr lang="tr-TR"/>
              <a:pPr>
                <a:defRPr/>
              </a:pPr>
              <a:t>‹#›</a:t>
            </a:fld>
            <a:endParaRPr lang="tr-TR"/>
          </a:p>
        </p:txBody>
      </p:sp>
    </p:spTree>
  </p:cSld>
  <p:clrMapOvr>
    <a:masterClrMapping/>
  </p:clrMapOvr>
  <p:transition spd="slow" advTm="60000">
    <p:wipe dir="r"/>
    <p:sndAc>
      <p:end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a:defRPr/>
            </a:pPr>
            <a:fld id="{D412E296-0B62-4536-A686-A0D4968EF12D}" type="datetime1">
              <a:rPr lang="tr-TR"/>
              <a:pPr>
                <a:defRPr/>
              </a:pPr>
              <a:t>9.11.2022</a:t>
            </a:fld>
            <a:endParaRPr lang="tr-TR"/>
          </a:p>
        </p:txBody>
      </p:sp>
      <p:sp>
        <p:nvSpPr>
          <p:cNvPr id="6" name="21 Altbilgi Yer Tutucusu"/>
          <p:cNvSpPr>
            <a:spLocks noGrp="1"/>
          </p:cNvSpPr>
          <p:nvPr>
            <p:ph type="ftr" sz="quarter" idx="11"/>
          </p:nvPr>
        </p:nvSpPr>
        <p:spPr/>
        <p:txBody>
          <a:bodyPr/>
          <a:lstStyle>
            <a:lvl1pPr>
              <a:defRPr/>
            </a:lvl1pPr>
          </a:lstStyle>
          <a:p>
            <a:pPr>
              <a:defRPr/>
            </a:pPr>
            <a:endParaRPr lang="tr-TR"/>
          </a:p>
        </p:txBody>
      </p:sp>
      <p:sp>
        <p:nvSpPr>
          <p:cNvPr id="7" name="17 Slayt Numarası Yer Tutucusu"/>
          <p:cNvSpPr>
            <a:spLocks noGrp="1"/>
          </p:cNvSpPr>
          <p:nvPr>
            <p:ph type="sldNum" sz="quarter" idx="12"/>
          </p:nvPr>
        </p:nvSpPr>
        <p:spPr/>
        <p:txBody>
          <a:bodyPr/>
          <a:lstStyle>
            <a:lvl1pPr>
              <a:defRPr/>
            </a:lvl1pPr>
          </a:lstStyle>
          <a:p>
            <a:pPr>
              <a:defRPr/>
            </a:pPr>
            <a:fld id="{F89A4AF4-677E-4B02-A73F-18F973CDC46E}" type="slidenum">
              <a:rPr lang="tr-TR"/>
              <a:pPr>
                <a:defRPr/>
              </a:pPr>
              <a:t>‹#›</a:t>
            </a:fld>
            <a:endParaRPr lang="tr-TR"/>
          </a:p>
        </p:txBody>
      </p:sp>
    </p:spTree>
  </p:cSld>
  <p:clrMapOvr>
    <a:masterClrMapping/>
  </p:clrMapOvr>
  <p:transition spd="slow" advTm="60000">
    <p:wipe dir="r"/>
    <p:sndAc>
      <p:end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5" name="4 Tek Köşesi Kesik ve Yuvarlatılmış Dikdörtgen"/>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5 Dik Üçgen"/>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6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7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1 Başlık"/>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tr-TR" smtClean="0"/>
              <a:t>Asıl başlık stili için tıklatın</a:t>
            </a:r>
            <a:endParaRPr lang="en-US"/>
          </a:p>
        </p:txBody>
      </p:sp>
      <p:sp>
        <p:nvSpPr>
          <p:cNvPr id="4" name="3 Metin Yer Tutucusu"/>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tr-TR" smtClean="0"/>
              <a:t>Asıl metin stillerini düzenlemek için tıklatın</a:t>
            </a: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tr-TR" noProof="0" smtClean="0"/>
              <a:t>Resim eklemek için simgeyi tıklatın</a:t>
            </a:r>
            <a:endParaRPr lang="en-US" noProof="0" dirty="0"/>
          </a:p>
        </p:txBody>
      </p:sp>
      <p:sp>
        <p:nvSpPr>
          <p:cNvPr id="9" name="4 Veri Yer Tutucusu"/>
          <p:cNvSpPr>
            <a:spLocks noGrp="1"/>
          </p:cNvSpPr>
          <p:nvPr>
            <p:ph type="dt" sz="half" idx="10"/>
          </p:nvPr>
        </p:nvSpPr>
        <p:spPr/>
        <p:txBody>
          <a:bodyPr/>
          <a:lstStyle>
            <a:lvl1pPr>
              <a:defRPr/>
            </a:lvl1pPr>
          </a:lstStyle>
          <a:p>
            <a:pPr>
              <a:defRPr/>
            </a:pPr>
            <a:fld id="{06A98A9C-F82B-4740-BA4C-49B9E0A02431}" type="datetime1">
              <a:rPr lang="tr-TR"/>
              <a:pPr>
                <a:defRPr/>
              </a:pPr>
              <a:t>9.11.2022</a:t>
            </a:fld>
            <a:endParaRPr lang="tr-TR"/>
          </a:p>
        </p:txBody>
      </p:sp>
      <p:sp>
        <p:nvSpPr>
          <p:cNvPr id="10" name="5 Altbilgi Yer Tutucusu"/>
          <p:cNvSpPr>
            <a:spLocks noGrp="1"/>
          </p:cNvSpPr>
          <p:nvPr>
            <p:ph type="ftr" sz="quarter" idx="11"/>
          </p:nvPr>
        </p:nvSpPr>
        <p:spPr/>
        <p:txBody>
          <a:bodyPr/>
          <a:lstStyle>
            <a:lvl1pPr>
              <a:defRPr/>
            </a:lvl1pPr>
          </a:lstStyle>
          <a:p>
            <a:pPr>
              <a:defRPr/>
            </a:pPr>
            <a:endParaRPr lang="tr-TR"/>
          </a:p>
        </p:txBody>
      </p:sp>
      <p:sp>
        <p:nvSpPr>
          <p:cNvPr id="11" name="6 Slayt Numarası Yer Tutucusu"/>
          <p:cNvSpPr>
            <a:spLocks noGrp="1"/>
          </p:cNvSpPr>
          <p:nvPr>
            <p:ph type="sldNum" sz="quarter" idx="12"/>
          </p:nvPr>
        </p:nvSpPr>
        <p:spPr>
          <a:xfrm>
            <a:off x="8077200" y="6356350"/>
            <a:ext cx="609600" cy="365125"/>
          </a:xfrm>
        </p:spPr>
        <p:txBody>
          <a:bodyPr/>
          <a:lstStyle>
            <a:lvl1pPr>
              <a:defRPr/>
            </a:lvl1pPr>
          </a:lstStyle>
          <a:p>
            <a:pPr>
              <a:defRPr/>
            </a:pPr>
            <a:fld id="{45CD370C-4CD3-47DA-A8CA-FAB1811461CB}" type="slidenum">
              <a:rPr lang="tr-TR"/>
              <a:pPr>
                <a:defRPr/>
              </a:pPr>
              <a:t>‹#›</a:t>
            </a:fld>
            <a:endParaRPr lang="tr-TR"/>
          </a:p>
        </p:txBody>
      </p:sp>
    </p:spTree>
  </p:cSld>
  <p:clrMapOvr>
    <a:masterClrMapping/>
  </p:clrMapOvr>
  <p:transition spd="slow" advTm="60000">
    <p:wipe dir="r"/>
    <p:sndAc>
      <p:end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7 Serbest Form"/>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28" name="8 Başlık Yer Tutucusu"/>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tr-TR" smtClean="0"/>
              <a:t>Asıl başlık stili için tıklatın</a:t>
            </a:r>
            <a:endParaRPr lang="en-US" smtClean="0"/>
          </a:p>
        </p:txBody>
      </p:sp>
      <p:sp>
        <p:nvSpPr>
          <p:cNvPr id="1029" name="29 Metin Yer Tutucusu"/>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smtClean="0"/>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fld id="{537F9640-432F-46A7-9244-23ADEB65623B}" type="datetime1">
              <a:rPr lang="tr-TR"/>
              <a:pPr>
                <a:defRPr/>
              </a:pPr>
              <a:t>9.11.2022</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fld id="{0EC97D89-6271-4D65-B0DD-1D4CE7BC6816}" type="slidenum">
              <a:rPr lang="tr-TR"/>
              <a:pPr>
                <a:defRPr/>
              </a:pPr>
              <a:t>‹#›</a:t>
            </a:fld>
            <a:endParaRPr lang="tr-TR"/>
          </a:p>
        </p:txBody>
      </p:sp>
      <p:grpSp>
        <p:nvGrpSpPr>
          <p:cNvPr id="1033" name="1 Grup"/>
          <p:cNvGrpSpPr>
            <a:grpSpLocks/>
          </p:cNvGrpSpPr>
          <p:nvPr/>
        </p:nvGrpSpPr>
        <p:grpSpPr bwMode="auto">
          <a:xfrm>
            <a:off x="-19050" y="203200"/>
            <a:ext cx="9180513" cy="647700"/>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grpSp>
    </p:spTree>
  </p:cSld>
  <p:clrMap bg1="lt1" tx1="dk1" bg2="lt2" tx2="dk2" accent1="accent1" accent2="accent2" accent3="accent3" accent4="accent4" accent5="accent5" accent6="accent6" hlink="hlink" folHlink="folHlink"/>
  <p:sldLayoutIdLst>
    <p:sldLayoutId id="2147483672" r:id="rId1"/>
    <p:sldLayoutId id="2147483664" r:id="rId2"/>
    <p:sldLayoutId id="2147483673" r:id="rId3"/>
    <p:sldLayoutId id="2147483665" r:id="rId4"/>
    <p:sldLayoutId id="2147483666" r:id="rId5"/>
    <p:sldLayoutId id="2147483667" r:id="rId6"/>
    <p:sldLayoutId id="2147483668" r:id="rId7"/>
    <p:sldLayoutId id="2147483669" r:id="rId8"/>
    <p:sldLayoutId id="2147483674" r:id="rId9"/>
    <p:sldLayoutId id="2147483670" r:id="rId10"/>
    <p:sldLayoutId id="2147483671" r:id="rId11"/>
  </p:sldLayoutIdLst>
  <p:transition spd="slow" advTm="60000">
    <p:wipe dir="r"/>
    <p:sndAc>
      <p:endSnd/>
    </p:sndAc>
  </p:transition>
  <p:hf hdr="0" ftr="0" dt="0"/>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2 İçerik Yer Tutucusu"/>
          <p:cNvSpPr>
            <a:spLocks noGrp="1"/>
          </p:cNvSpPr>
          <p:nvPr>
            <p:ph idx="1"/>
          </p:nvPr>
        </p:nvSpPr>
        <p:spPr>
          <a:xfrm>
            <a:off x="323850" y="1268413"/>
            <a:ext cx="8569325" cy="4968875"/>
          </a:xfrm>
        </p:spPr>
        <p:txBody>
          <a:bodyPr/>
          <a:lstStyle/>
          <a:p>
            <a:pPr algn="ctr" eaLnBrk="1" hangingPunct="1">
              <a:buFont typeface="Wingdings 2" pitchFamily="18" charset="2"/>
              <a:buNone/>
            </a:pPr>
            <a:endParaRPr lang="tr-TR" sz="6000" b="1" dirty="0" smtClean="0">
              <a:solidFill>
                <a:schemeClr val="accent1"/>
              </a:solidFill>
              <a:latin typeface="Hand writing Mutlu"/>
              <a:cs typeface="Times New Roman" pitchFamily="18" charset="0"/>
            </a:endParaRPr>
          </a:p>
          <a:p>
            <a:pPr algn="ctr" eaLnBrk="1" hangingPunct="1">
              <a:buFont typeface="Wingdings 2" pitchFamily="18" charset="2"/>
              <a:buNone/>
            </a:pPr>
            <a:r>
              <a:rPr lang="tr-TR" sz="5400" b="1" dirty="0" smtClean="0">
                <a:solidFill>
                  <a:srgbClr val="FF0000"/>
                </a:solidFill>
                <a:latin typeface="Hand writing Mutlu"/>
                <a:cs typeface="Times New Roman" pitchFamily="18" charset="0"/>
              </a:rPr>
              <a:t>DOĞRULUK </a:t>
            </a:r>
          </a:p>
          <a:p>
            <a:pPr algn="ctr" eaLnBrk="1" hangingPunct="1">
              <a:buFont typeface="Wingdings 2" pitchFamily="18" charset="2"/>
              <a:buNone/>
            </a:pPr>
            <a:r>
              <a:rPr lang="tr-TR" sz="5400" b="1" dirty="0" smtClean="0">
                <a:solidFill>
                  <a:srgbClr val="FF0000"/>
                </a:solidFill>
                <a:latin typeface="Hand writing Mutlu"/>
                <a:cs typeface="Times New Roman" pitchFamily="18" charset="0"/>
              </a:rPr>
              <a:t>VE </a:t>
            </a:r>
          </a:p>
          <a:p>
            <a:pPr algn="ctr" eaLnBrk="1" hangingPunct="1">
              <a:buFont typeface="Wingdings 2" pitchFamily="18" charset="2"/>
              <a:buNone/>
            </a:pPr>
            <a:r>
              <a:rPr lang="tr-TR" sz="5400" b="1" smtClean="0">
                <a:solidFill>
                  <a:srgbClr val="FF0000"/>
                </a:solidFill>
                <a:latin typeface="Hand writing Mutlu"/>
                <a:cs typeface="Times New Roman" pitchFamily="18" charset="0"/>
              </a:rPr>
              <a:t>DÜRÜSTLÜK</a:t>
            </a:r>
            <a:endParaRPr lang="tr-TR" sz="5400" b="1" dirty="0" smtClean="0">
              <a:solidFill>
                <a:srgbClr val="FF0000"/>
              </a:solidFill>
              <a:latin typeface="Hand writing Mutlu"/>
              <a:cs typeface="Times New Roman" pitchFamily="18" charset="0"/>
            </a:endParaRPr>
          </a:p>
        </p:txBody>
      </p:sp>
      <p:sp>
        <p:nvSpPr>
          <p:cNvPr id="3" name="2 Slayt Numarası Yer Tutucusu"/>
          <p:cNvSpPr>
            <a:spLocks noGrp="1"/>
          </p:cNvSpPr>
          <p:nvPr>
            <p:ph type="sldNum" sz="quarter" idx="12"/>
          </p:nvPr>
        </p:nvSpPr>
        <p:spPr/>
        <p:txBody>
          <a:bodyPr/>
          <a:lstStyle/>
          <a:p>
            <a:pPr>
              <a:defRPr/>
            </a:pPr>
            <a:fld id="{BA0CDB92-F437-45D8-B219-F04C4A1898B0}" type="slidenum">
              <a:rPr lang="tr-TR" smtClean="0"/>
              <a:pPr>
                <a:defRPr/>
              </a:pPr>
              <a:t>1</a:t>
            </a:fld>
            <a:endParaRPr lang="tr-TR"/>
          </a:p>
        </p:txBody>
      </p:sp>
    </p:spTree>
  </p:cSld>
  <p:clrMapOvr>
    <a:masterClrMapping/>
  </p:clrMapOvr>
  <p:transition spd="slow" advTm="60000">
    <p:wipe dir="r"/>
    <p:sndAc>
      <p:endSnd/>
    </p:sndAc>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2 İçerik Yer Tutucusu"/>
          <p:cNvSpPr>
            <a:spLocks noGrp="1"/>
          </p:cNvSpPr>
          <p:nvPr>
            <p:ph idx="1"/>
          </p:nvPr>
        </p:nvSpPr>
        <p:spPr>
          <a:xfrm>
            <a:off x="323850" y="1484313"/>
            <a:ext cx="8569325" cy="4465637"/>
          </a:xfrm>
        </p:spPr>
        <p:txBody>
          <a:bodyPr/>
          <a:lstStyle/>
          <a:p>
            <a:pPr algn="ctr" eaLnBrk="1" hangingPunct="1">
              <a:buFont typeface="Wingdings 2" pitchFamily="18" charset="2"/>
              <a:buNone/>
            </a:pPr>
            <a:r>
              <a:rPr lang="tr-TR" sz="4800" b="1" smtClean="0">
                <a:solidFill>
                  <a:srgbClr val="FF0000"/>
                </a:solidFill>
                <a:latin typeface="Hand writing Mutlu"/>
                <a:cs typeface="Times New Roman" pitchFamily="18" charset="0"/>
              </a:rPr>
              <a:t>Doğruluk ve dürüstlük, aslında her ikiside anlam bakımından birbirine yakın kelimelerdir. Farklılıkları yoktur.</a:t>
            </a:r>
            <a:endParaRPr lang="tr-TR" sz="3600" b="1" smtClean="0">
              <a:latin typeface="Hand writing Mutlu"/>
            </a:endParaRPr>
          </a:p>
          <a:p>
            <a:pPr algn="just" eaLnBrk="1" hangingPunct="1">
              <a:buFont typeface="Wingdings 2" pitchFamily="18" charset="2"/>
              <a:buNone/>
            </a:pPr>
            <a:r>
              <a:rPr lang="tr-TR" sz="3600" b="1" smtClean="0">
                <a:latin typeface="Hand writing Mutlu"/>
              </a:rPr>
              <a:t>	</a:t>
            </a:r>
            <a:endParaRPr lang="tr-TR" sz="3600" smtClean="0">
              <a:latin typeface="Hand writing Mutlu"/>
              <a:cs typeface="Times New Roman" pitchFamily="18" charset="0"/>
            </a:endParaRPr>
          </a:p>
          <a:p>
            <a:pPr algn="just" eaLnBrk="1" hangingPunct="1">
              <a:buFont typeface="Wingdings 2" pitchFamily="18" charset="2"/>
              <a:buNone/>
            </a:pPr>
            <a:endParaRPr lang="tr-TR" sz="3600" smtClean="0">
              <a:latin typeface="Hand writing Mutlu"/>
              <a:cs typeface="Times New Roman" pitchFamily="18" charset="0"/>
            </a:endParaRPr>
          </a:p>
          <a:p>
            <a:pPr algn="just" eaLnBrk="1" hangingPunct="1">
              <a:buFont typeface="Wingdings 2" pitchFamily="18" charset="2"/>
              <a:buNone/>
            </a:pPr>
            <a:endParaRPr lang="tr-TR" sz="3600" smtClean="0">
              <a:latin typeface="Hand writing Mutlu"/>
              <a:cs typeface="Times New Roman" pitchFamily="18" charset="0"/>
            </a:endParaRPr>
          </a:p>
          <a:p>
            <a:pPr algn="just" eaLnBrk="1" hangingPunct="1">
              <a:buFont typeface="Wingdings 2" pitchFamily="18" charset="2"/>
              <a:buNone/>
            </a:pPr>
            <a:endParaRPr lang="tr-TR" smtClean="0">
              <a:latin typeface="Times New Roman" pitchFamily="18" charset="0"/>
              <a:cs typeface="Times New Roman" pitchFamily="18" charset="0"/>
            </a:endParaRPr>
          </a:p>
          <a:p>
            <a:pPr algn="just" eaLnBrk="1" hangingPunct="1">
              <a:buFont typeface="Wingdings 2" pitchFamily="18" charset="2"/>
              <a:buNone/>
            </a:pPr>
            <a:r>
              <a:rPr lang="tr-TR" smtClean="0"/>
              <a:t/>
            </a:r>
            <a:br>
              <a:rPr lang="tr-TR" smtClean="0"/>
            </a:br>
            <a:endParaRPr lang="tr-TR" b="1" smtClean="0">
              <a:latin typeface="Times New Roman" pitchFamily="18" charset="0"/>
              <a:cs typeface="Times New Roman" pitchFamily="18" charset="0"/>
            </a:endParaRPr>
          </a:p>
        </p:txBody>
      </p:sp>
      <p:sp>
        <p:nvSpPr>
          <p:cNvPr id="3" name="2 Slayt Numarası Yer Tutucusu"/>
          <p:cNvSpPr>
            <a:spLocks noGrp="1"/>
          </p:cNvSpPr>
          <p:nvPr>
            <p:ph type="sldNum" sz="quarter" idx="12"/>
          </p:nvPr>
        </p:nvSpPr>
        <p:spPr/>
        <p:txBody>
          <a:bodyPr/>
          <a:lstStyle/>
          <a:p>
            <a:pPr>
              <a:defRPr/>
            </a:pPr>
            <a:fld id="{E5375AFF-BBD7-46D1-A4C4-3A0A9DC6CA06}" type="slidenum">
              <a:rPr lang="tr-TR" smtClean="0"/>
              <a:pPr>
                <a:defRPr/>
              </a:pPr>
              <a:t>10</a:t>
            </a:fld>
            <a:endParaRPr lang="tr-TR"/>
          </a:p>
        </p:txBody>
      </p:sp>
    </p:spTree>
  </p:cSld>
  <p:clrMapOvr>
    <a:masterClrMapping/>
  </p:clrMapOvr>
  <p:transition spd="slow" advTm="60000">
    <p:wipe dir="r"/>
    <p:sndAc>
      <p:endSnd/>
    </p:sndAc>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7" name="Picture 3" descr="C:\Users\acer\Desktop\imagesCAG9LX3K.jpg"/>
          <p:cNvPicPr>
            <a:picLocks noGrp="1" noChangeAspect="1" noChangeArrowheads="1"/>
          </p:cNvPicPr>
          <p:nvPr>
            <p:ph idx="1"/>
          </p:nvPr>
        </p:nvPicPr>
        <p:blipFill>
          <a:blip r:embed="rId2"/>
          <a:srcRect/>
          <a:stretch>
            <a:fillRect/>
          </a:stretch>
        </p:blipFill>
        <p:spPr>
          <a:xfrm>
            <a:off x="395288" y="692150"/>
            <a:ext cx="3313112" cy="5761038"/>
          </a:xfrm>
        </p:spPr>
      </p:pic>
      <p:sp>
        <p:nvSpPr>
          <p:cNvPr id="24578" name="4 Metin kutusu"/>
          <p:cNvSpPr txBox="1">
            <a:spLocks noChangeArrowheads="1"/>
          </p:cNvSpPr>
          <p:nvPr/>
        </p:nvSpPr>
        <p:spPr bwMode="auto">
          <a:xfrm>
            <a:off x="3995738" y="574675"/>
            <a:ext cx="4752975" cy="6094413"/>
          </a:xfrm>
          <a:prstGeom prst="rect">
            <a:avLst/>
          </a:prstGeom>
          <a:noFill/>
          <a:ln w="9525">
            <a:noFill/>
            <a:miter lim="800000"/>
            <a:headEnd/>
            <a:tailEnd/>
          </a:ln>
        </p:spPr>
        <p:txBody>
          <a:bodyPr>
            <a:spAutoFit/>
          </a:bodyPr>
          <a:lstStyle/>
          <a:p>
            <a:r>
              <a:rPr lang="tr-TR" sz="2800">
                <a:latin typeface="Hand writing Mutlu"/>
              </a:rPr>
              <a:t>	</a:t>
            </a:r>
            <a:r>
              <a:rPr lang="tr-TR" sz="3000">
                <a:latin typeface="Hand writing Mutlu"/>
              </a:rPr>
              <a:t> Konuşmalarında, davranışlarında, yap-tığın işlerde daima dürüst ol. </a:t>
            </a:r>
            <a:br>
              <a:rPr lang="tr-TR" sz="3000">
                <a:latin typeface="Hand writing Mutlu"/>
              </a:rPr>
            </a:br>
            <a:r>
              <a:rPr lang="tr-TR" sz="3000">
                <a:latin typeface="Hand writing Mutlu"/>
              </a:rPr>
              <a:t>	Dürüstlüğü elde etmek zor gibi görünse de, aslında kolaydır. </a:t>
            </a:r>
            <a:br>
              <a:rPr lang="tr-TR" sz="3000">
                <a:latin typeface="Hand writing Mutlu"/>
              </a:rPr>
            </a:br>
            <a:r>
              <a:rPr lang="tr-TR" sz="3000">
                <a:latin typeface="Hand writing Mutlu"/>
              </a:rPr>
              <a:t>	Dürüst olmayan-lar hatalarını başkala-rından saklarlar, oysa dürüst olanlar hatala-rını kabul edip ortaya koyarlar. </a:t>
            </a:r>
            <a:endParaRPr lang="tr-TR" sz="2800">
              <a:latin typeface="Hand writing Mutlu"/>
            </a:endParaRPr>
          </a:p>
        </p:txBody>
      </p:sp>
      <p:sp>
        <p:nvSpPr>
          <p:cNvPr id="4" name="3 Slayt Numarası Yer Tutucusu"/>
          <p:cNvSpPr>
            <a:spLocks noGrp="1"/>
          </p:cNvSpPr>
          <p:nvPr>
            <p:ph type="sldNum" sz="quarter" idx="12"/>
          </p:nvPr>
        </p:nvSpPr>
        <p:spPr/>
        <p:txBody>
          <a:bodyPr/>
          <a:lstStyle/>
          <a:p>
            <a:pPr>
              <a:defRPr/>
            </a:pPr>
            <a:fld id="{D214AD65-085C-415A-8001-519A17576A77}" type="slidenum">
              <a:rPr lang="tr-TR" smtClean="0"/>
              <a:pPr>
                <a:defRPr/>
              </a:pPr>
              <a:t>11</a:t>
            </a:fld>
            <a:endParaRPr lang="tr-TR"/>
          </a:p>
        </p:txBody>
      </p:sp>
    </p:spTree>
  </p:cSld>
  <p:clrMapOvr>
    <a:masterClrMapping/>
  </p:clrMapOvr>
  <p:transition spd="slow" advTm="60000">
    <p:wipe dir="r"/>
    <p:sndAc>
      <p:endSnd/>
    </p:sndAc>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2 İçerik Yer Tutucusu"/>
          <p:cNvSpPr>
            <a:spLocks noGrp="1"/>
          </p:cNvSpPr>
          <p:nvPr>
            <p:ph idx="1"/>
          </p:nvPr>
        </p:nvSpPr>
        <p:spPr>
          <a:xfrm>
            <a:off x="323850" y="2492375"/>
            <a:ext cx="8569325" cy="1873250"/>
          </a:xfrm>
        </p:spPr>
        <p:txBody>
          <a:bodyPr/>
          <a:lstStyle/>
          <a:p>
            <a:pPr algn="ctr" eaLnBrk="1" hangingPunct="1">
              <a:buFont typeface="Wingdings 2" pitchFamily="18" charset="2"/>
              <a:buNone/>
            </a:pPr>
            <a:r>
              <a:rPr lang="tr-TR" sz="4800" b="1" smtClean="0">
                <a:solidFill>
                  <a:srgbClr val="FF0000"/>
                </a:solidFill>
                <a:latin typeface="Hand writing Mutlu"/>
                <a:cs typeface="Times New Roman" pitchFamily="18" charset="0"/>
              </a:rPr>
              <a:t>Doğruluk ve dürüstlük bilincini nasıl kazanırız?</a:t>
            </a:r>
            <a:endParaRPr lang="tr-TR" sz="3600" b="1" smtClean="0">
              <a:solidFill>
                <a:srgbClr val="FF0000"/>
              </a:solidFill>
              <a:latin typeface="Hand writing Mutlu"/>
            </a:endParaRPr>
          </a:p>
          <a:p>
            <a:pPr algn="just" eaLnBrk="1" hangingPunct="1">
              <a:buFont typeface="Wingdings 2" pitchFamily="18" charset="2"/>
              <a:buNone/>
            </a:pPr>
            <a:r>
              <a:rPr lang="tr-TR" sz="3600" b="1" smtClean="0">
                <a:latin typeface="Hand writing Mutlu"/>
              </a:rPr>
              <a:t>	</a:t>
            </a:r>
            <a:endParaRPr lang="tr-TR" sz="3600" smtClean="0">
              <a:latin typeface="Hand writing Mutlu"/>
              <a:cs typeface="Times New Roman" pitchFamily="18" charset="0"/>
            </a:endParaRPr>
          </a:p>
          <a:p>
            <a:pPr algn="just" eaLnBrk="1" hangingPunct="1">
              <a:buFont typeface="Wingdings 2" pitchFamily="18" charset="2"/>
              <a:buNone/>
            </a:pPr>
            <a:endParaRPr lang="tr-TR" sz="3600" smtClean="0">
              <a:latin typeface="Hand writing Mutlu"/>
              <a:cs typeface="Times New Roman" pitchFamily="18" charset="0"/>
            </a:endParaRPr>
          </a:p>
          <a:p>
            <a:pPr algn="just" eaLnBrk="1" hangingPunct="1">
              <a:buFont typeface="Wingdings 2" pitchFamily="18" charset="2"/>
              <a:buNone/>
            </a:pPr>
            <a:endParaRPr lang="tr-TR" sz="3600" smtClean="0">
              <a:latin typeface="Hand writing Mutlu"/>
              <a:cs typeface="Times New Roman" pitchFamily="18" charset="0"/>
            </a:endParaRPr>
          </a:p>
          <a:p>
            <a:pPr algn="just" eaLnBrk="1" hangingPunct="1">
              <a:buFont typeface="Wingdings 2" pitchFamily="18" charset="2"/>
              <a:buNone/>
            </a:pPr>
            <a:endParaRPr lang="tr-TR" smtClean="0">
              <a:latin typeface="Times New Roman" pitchFamily="18" charset="0"/>
              <a:cs typeface="Times New Roman" pitchFamily="18" charset="0"/>
            </a:endParaRPr>
          </a:p>
          <a:p>
            <a:pPr algn="just" eaLnBrk="1" hangingPunct="1">
              <a:buFont typeface="Wingdings 2" pitchFamily="18" charset="2"/>
              <a:buNone/>
            </a:pPr>
            <a:r>
              <a:rPr lang="tr-TR" smtClean="0"/>
              <a:t/>
            </a:r>
            <a:br>
              <a:rPr lang="tr-TR" smtClean="0"/>
            </a:br>
            <a:endParaRPr lang="tr-TR" b="1" smtClean="0">
              <a:latin typeface="Times New Roman" pitchFamily="18" charset="0"/>
              <a:cs typeface="Times New Roman" pitchFamily="18" charset="0"/>
            </a:endParaRPr>
          </a:p>
        </p:txBody>
      </p:sp>
      <p:sp>
        <p:nvSpPr>
          <p:cNvPr id="3" name="2 Slayt Numarası Yer Tutucusu"/>
          <p:cNvSpPr>
            <a:spLocks noGrp="1"/>
          </p:cNvSpPr>
          <p:nvPr>
            <p:ph type="sldNum" sz="quarter" idx="12"/>
          </p:nvPr>
        </p:nvSpPr>
        <p:spPr/>
        <p:txBody>
          <a:bodyPr/>
          <a:lstStyle/>
          <a:p>
            <a:pPr>
              <a:defRPr/>
            </a:pPr>
            <a:fld id="{273CFAD5-39E5-4B79-B50E-73F13D79BF86}" type="slidenum">
              <a:rPr lang="tr-TR" smtClean="0"/>
              <a:pPr>
                <a:defRPr/>
              </a:pPr>
              <a:t>12</a:t>
            </a:fld>
            <a:endParaRPr lang="tr-TR"/>
          </a:p>
        </p:txBody>
      </p:sp>
    </p:spTree>
  </p:cSld>
  <p:clrMapOvr>
    <a:masterClrMapping/>
  </p:clrMapOvr>
  <p:transition spd="slow" advTm="60000">
    <p:wipe dir="r"/>
    <p:sndAc>
      <p:endSnd/>
    </p:sndAc>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2 İçerik Yer Tutucusu"/>
          <p:cNvSpPr>
            <a:spLocks noGrp="1"/>
          </p:cNvSpPr>
          <p:nvPr>
            <p:ph idx="1"/>
          </p:nvPr>
        </p:nvSpPr>
        <p:spPr>
          <a:xfrm>
            <a:off x="323850" y="1989138"/>
            <a:ext cx="8569325" cy="3671887"/>
          </a:xfrm>
        </p:spPr>
        <p:txBody>
          <a:bodyPr/>
          <a:lstStyle/>
          <a:p>
            <a:pPr>
              <a:buFont typeface="Wingdings 2" pitchFamily="18" charset="2"/>
              <a:buNone/>
            </a:pPr>
            <a:r>
              <a:rPr lang="tr-TR" sz="4800" smtClean="0">
                <a:solidFill>
                  <a:schemeClr val="tx2"/>
                </a:solidFill>
                <a:latin typeface="Hand writing Mutlu"/>
              </a:rPr>
              <a:t>		Çevrenizdekilere güven-diğinizi, onların doğru ve dürüst olduklarına inan-dığınız mesajını verin. </a:t>
            </a:r>
          </a:p>
          <a:p>
            <a:pPr>
              <a:buFont typeface="Wingdings 2" pitchFamily="18" charset="2"/>
              <a:buNone/>
            </a:pPr>
            <a:endParaRPr lang="tr-TR" sz="4800" smtClean="0">
              <a:solidFill>
                <a:schemeClr val="tx2"/>
              </a:solidFill>
              <a:latin typeface="Hand writing Mutlu"/>
            </a:endParaRPr>
          </a:p>
          <a:p>
            <a:pPr>
              <a:buFont typeface="Wingdings 2" pitchFamily="18" charset="2"/>
              <a:buNone/>
            </a:pPr>
            <a:endParaRPr lang="tr-TR" sz="4800" smtClean="0">
              <a:solidFill>
                <a:schemeClr val="tx2"/>
              </a:solidFill>
              <a:latin typeface="Hand writing Mutlu"/>
            </a:endParaRPr>
          </a:p>
          <a:p>
            <a:pPr algn="just" eaLnBrk="1" hangingPunct="1">
              <a:buFont typeface="Wingdings 2" pitchFamily="18" charset="2"/>
              <a:buNone/>
            </a:pPr>
            <a:endParaRPr lang="tr-TR" smtClean="0">
              <a:latin typeface="Times New Roman" pitchFamily="18" charset="0"/>
              <a:cs typeface="Times New Roman" pitchFamily="18" charset="0"/>
            </a:endParaRPr>
          </a:p>
          <a:p>
            <a:pPr algn="just" eaLnBrk="1" hangingPunct="1">
              <a:buFont typeface="Wingdings 2" pitchFamily="18" charset="2"/>
              <a:buNone/>
            </a:pPr>
            <a:r>
              <a:rPr lang="tr-TR" smtClean="0"/>
              <a:t/>
            </a:r>
            <a:br>
              <a:rPr lang="tr-TR" smtClean="0"/>
            </a:br>
            <a:endParaRPr lang="tr-TR" b="1" smtClean="0">
              <a:latin typeface="Times New Roman" pitchFamily="18" charset="0"/>
              <a:cs typeface="Times New Roman" pitchFamily="18" charset="0"/>
            </a:endParaRPr>
          </a:p>
        </p:txBody>
      </p:sp>
      <p:sp>
        <p:nvSpPr>
          <p:cNvPr id="3" name="2 Slayt Numarası Yer Tutucusu"/>
          <p:cNvSpPr>
            <a:spLocks noGrp="1"/>
          </p:cNvSpPr>
          <p:nvPr>
            <p:ph type="sldNum" sz="quarter" idx="12"/>
          </p:nvPr>
        </p:nvSpPr>
        <p:spPr/>
        <p:txBody>
          <a:bodyPr/>
          <a:lstStyle/>
          <a:p>
            <a:pPr>
              <a:defRPr/>
            </a:pPr>
            <a:fld id="{402C93AC-9C4B-42B8-A586-A0AAA7D581E1}" type="slidenum">
              <a:rPr lang="tr-TR" smtClean="0"/>
              <a:pPr>
                <a:defRPr/>
              </a:pPr>
              <a:t>13</a:t>
            </a:fld>
            <a:endParaRPr lang="tr-TR"/>
          </a:p>
        </p:txBody>
      </p:sp>
    </p:spTree>
  </p:cSld>
  <p:clrMapOvr>
    <a:masterClrMapping/>
  </p:clrMapOvr>
  <p:transition spd="slow" advTm="60000">
    <p:wipe dir="r"/>
    <p:sndAc>
      <p:endSnd/>
    </p:sndAc>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6 Metin kutusu"/>
          <p:cNvSpPr txBox="1">
            <a:spLocks noChangeArrowheads="1"/>
          </p:cNvSpPr>
          <p:nvPr/>
        </p:nvSpPr>
        <p:spPr bwMode="auto">
          <a:xfrm>
            <a:off x="611188" y="5159375"/>
            <a:ext cx="8208962" cy="1077913"/>
          </a:xfrm>
          <a:prstGeom prst="rect">
            <a:avLst/>
          </a:prstGeom>
          <a:noFill/>
          <a:ln w="9525">
            <a:noFill/>
            <a:miter lim="800000"/>
            <a:headEnd/>
            <a:tailEnd/>
          </a:ln>
        </p:spPr>
        <p:txBody>
          <a:bodyPr>
            <a:spAutoFit/>
          </a:bodyPr>
          <a:lstStyle/>
          <a:p>
            <a:r>
              <a:rPr lang="tr-TR" sz="3200">
                <a:latin typeface="Hand writing Mutlu"/>
              </a:rPr>
              <a:t>	</a:t>
            </a:r>
            <a:r>
              <a:rPr lang="tr-TR" sz="3200">
                <a:solidFill>
                  <a:srgbClr val="FF0000"/>
                </a:solidFill>
                <a:latin typeface="Hand writing Mutlu"/>
              </a:rPr>
              <a:t>Dürüst olmak, su gibi temiz ve berrak olmaktır.</a:t>
            </a:r>
            <a:endParaRPr lang="tr-TR"/>
          </a:p>
        </p:txBody>
      </p:sp>
      <p:pic>
        <p:nvPicPr>
          <p:cNvPr id="27650" name="Picture 2" descr="C:\Users\acer\Desktop\5.png"/>
          <p:cNvPicPr>
            <a:picLocks noChangeAspect="1" noChangeArrowheads="1"/>
          </p:cNvPicPr>
          <p:nvPr/>
        </p:nvPicPr>
        <p:blipFill>
          <a:blip r:embed="rId2"/>
          <a:srcRect/>
          <a:stretch>
            <a:fillRect/>
          </a:stretch>
        </p:blipFill>
        <p:spPr bwMode="auto">
          <a:xfrm>
            <a:off x="1619250" y="765175"/>
            <a:ext cx="5832475" cy="4373563"/>
          </a:xfrm>
          <a:prstGeom prst="rect">
            <a:avLst/>
          </a:prstGeom>
          <a:noFill/>
          <a:ln w="9525">
            <a:noFill/>
            <a:miter lim="800000"/>
            <a:headEnd/>
            <a:tailEnd/>
          </a:ln>
        </p:spPr>
      </p:pic>
      <p:sp>
        <p:nvSpPr>
          <p:cNvPr id="5" name="4 Slayt Numarası Yer Tutucusu"/>
          <p:cNvSpPr>
            <a:spLocks noGrp="1"/>
          </p:cNvSpPr>
          <p:nvPr>
            <p:ph type="sldNum" sz="quarter" idx="12"/>
          </p:nvPr>
        </p:nvSpPr>
        <p:spPr/>
        <p:txBody>
          <a:bodyPr/>
          <a:lstStyle/>
          <a:p>
            <a:pPr>
              <a:defRPr/>
            </a:pPr>
            <a:fld id="{930A11E3-3751-44A1-A13B-2DB760C1BA5C}" type="slidenum">
              <a:rPr lang="tr-TR" smtClean="0"/>
              <a:pPr>
                <a:defRPr/>
              </a:pPr>
              <a:t>14</a:t>
            </a:fld>
            <a:endParaRPr lang="tr-TR"/>
          </a:p>
        </p:txBody>
      </p:sp>
    </p:spTree>
  </p:cSld>
  <p:clrMapOvr>
    <a:masterClrMapping/>
  </p:clrMapOvr>
  <p:transition spd="slow" advTm="60000">
    <p:wipe dir="r"/>
    <p:sndAc>
      <p:endSnd/>
    </p:sndAc>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2 İçerik Yer Tutucusu"/>
          <p:cNvSpPr>
            <a:spLocks noGrp="1"/>
          </p:cNvSpPr>
          <p:nvPr>
            <p:ph idx="1"/>
          </p:nvPr>
        </p:nvSpPr>
        <p:spPr>
          <a:xfrm>
            <a:off x="179388" y="981075"/>
            <a:ext cx="8713787" cy="4968875"/>
          </a:xfrm>
        </p:spPr>
        <p:txBody>
          <a:bodyPr/>
          <a:lstStyle/>
          <a:p>
            <a:pPr algn="just">
              <a:buFont typeface="Wingdings 2" pitchFamily="18" charset="2"/>
              <a:buNone/>
            </a:pPr>
            <a:r>
              <a:rPr lang="tr-TR" sz="4800" smtClean="0">
                <a:solidFill>
                  <a:schemeClr val="tx2"/>
                </a:solidFill>
                <a:latin typeface="Hand writing Mutlu"/>
              </a:rPr>
              <a:t>			</a:t>
            </a:r>
            <a:r>
              <a:rPr lang="tr-TR" sz="4600" smtClean="0">
                <a:solidFill>
                  <a:schemeClr val="tx2"/>
                </a:solidFill>
                <a:latin typeface="Hand writing Mutlu"/>
              </a:rPr>
              <a:t>Başkaları tarafından güven uyandırmak ve baş -</a:t>
            </a:r>
          </a:p>
          <a:p>
            <a:pPr algn="just">
              <a:buFont typeface="Wingdings 2" pitchFamily="18" charset="2"/>
              <a:buNone/>
            </a:pPr>
            <a:r>
              <a:rPr lang="tr-TR" sz="4600" smtClean="0">
                <a:solidFill>
                  <a:schemeClr val="tx2"/>
                </a:solidFill>
                <a:latin typeface="Hand writing Mutlu"/>
              </a:rPr>
              <a:t> kaları tarafından kabul görmek için dürüstlüğün önemli olduğunu vurgula-yın.</a:t>
            </a:r>
          </a:p>
          <a:p>
            <a:pPr>
              <a:buFont typeface="Wingdings 2" pitchFamily="18" charset="2"/>
              <a:buNone/>
            </a:pPr>
            <a:endParaRPr lang="tr-TR" sz="4800" smtClean="0">
              <a:solidFill>
                <a:schemeClr val="tx2"/>
              </a:solidFill>
              <a:latin typeface="Hand writing Mutlu"/>
            </a:endParaRPr>
          </a:p>
        </p:txBody>
      </p:sp>
      <p:sp>
        <p:nvSpPr>
          <p:cNvPr id="3" name="2 Slayt Numarası Yer Tutucusu"/>
          <p:cNvSpPr>
            <a:spLocks noGrp="1"/>
          </p:cNvSpPr>
          <p:nvPr>
            <p:ph type="sldNum" sz="quarter" idx="12"/>
          </p:nvPr>
        </p:nvSpPr>
        <p:spPr/>
        <p:txBody>
          <a:bodyPr/>
          <a:lstStyle/>
          <a:p>
            <a:pPr>
              <a:defRPr/>
            </a:pPr>
            <a:fld id="{29E4C09F-C8D0-458E-BE26-96E6BD781437}" type="slidenum">
              <a:rPr lang="tr-TR" smtClean="0"/>
              <a:pPr>
                <a:defRPr/>
              </a:pPr>
              <a:t>15</a:t>
            </a:fld>
            <a:endParaRPr lang="tr-TR"/>
          </a:p>
        </p:txBody>
      </p:sp>
    </p:spTree>
  </p:cSld>
  <p:clrMapOvr>
    <a:masterClrMapping/>
  </p:clrMapOvr>
  <p:transition spd="slow" advTm="60000">
    <p:wipe dir="r"/>
    <p:sndAc>
      <p:endSnd/>
    </p:sndAc>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6 Metin kutusu"/>
          <p:cNvSpPr txBox="1">
            <a:spLocks noChangeArrowheads="1"/>
          </p:cNvSpPr>
          <p:nvPr/>
        </p:nvSpPr>
        <p:spPr bwMode="auto">
          <a:xfrm>
            <a:off x="611188" y="5159375"/>
            <a:ext cx="8208962" cy="1077913"/>
          </a:xfrm>
          <a:prstGeom prst="rect">
            <a:avLst/>
          </a:prstGeom>
          <a:noFill/>
          <a:ln w="9525">
            <a:noFill/>
            <a:miter lim="800000"/>
            <a:headEnd/>
            <a:tailEnd/>
          </a:ln>
        </p:spPr>
        <p:txBody>
          <a:bodyPr>
            <a:spAutoFit/>
          </a:bodyPr>
          <a:lstStyle/>
          <a:p>
            <a:r>
              <a:rPr lang="tr-TR" sz="3200">
                <a:latin typeface="Hand writing Mutlu"/>
              </a:rPr>
              <a:t>	</a:t>
            </a:r>
            <a:r>
              <a:rPr lang="tr-TR" sz="3200">
                <a:solidFill>
                  <a:srgbClr val="FF0000"/>
                </a:solidFill>
                <a:latin typeface="Hand writing Mutlu"/>
              </a:rPr>
              <a:t>Dürüst olmak, dürüstlük çiçeği gibi parlak ve canlı olmaktır.</a:t>
            </a:r>
            <a:endParaRPr lang="tr-TR"/>
          </a:p>
        </p:txBody>
      </p:sp>
      <p:pic>
        <p:nvPicPr>
          <p:cNvPr id="29698" name="Picture 2" descr="C:\Users\acer\Desktop\6.jpg"/>
          <p:cNvPicPr>
            <a:picLocks noChangeAspect="1" noChangeArrowheads="1"/>
          </p:cNvPicPr>
          <p:nvPr/>
        </p:nvPicPr>
        <p:blipFill>
          <a:blip r:embed="rId2"/>
          <a:srcRect/>
          <a:stretch>
            <a:fillRect/>
          </a:stretch>
        </p:blipFill>
        <p:spPr bwMode="auto">
          <a:xfrm>
            <a:off x="1331913" y="620713"/>
            <a:ext cx="5959475" cy="4464050"/>
          </a:xfrm>
          <a:prstGeom prst="rect">
            <a:avLst/>
          </a:prstGeom>
          <a:noFill/>
          <a:ln w="9525">
            <a:noFill/>
            <a:miter lim="800000"/>
            <a:headEnd/>
            <a:tailEnd/>
          </a:ln>
        </p:spPr>
      </p:pic>
      <p:sp>
        <p:nvSpPr>
          <p:cNvPr id="5" name="4 Slayt Numarası Yer Tutucusu"/>
          <p:cNvSpPr>
            <a:spLocks noGrp="1"/>
          </p:cNvSpPr>
          <p:nvPr>
            <p:ph type="sldNum" sz="quarter" idx="12"/>
          </p:nvPr>
        </p:nvSpPr>
        <p:spPr/>
        <p:txBody>
          <a:bodyPr/>
          <a:lstStyle/>
          <a:p>
            <a:pPr>
              <a:defRPr/>
            </a:pPr>
            <a:fld id="{16F83F26-BD77-46A7-A7A8-A5671550880A}" type="slidenum">
              <a:rPr lang="tr-TR" smtClean="0"/>
              <a:pPr>
                <a:defRPr/>
              </a:pPr>
              <a:t>16</a:t>
            </a:fld>
            <a:endParaRPr lang="tr-TR"/>
          </a:p>
        </p:txBody>
      </p:sp>
    </p:spTree>
  </p:cSld>
  <p:clrMapOvr>
    <a:masterClrMapping/>
  </p:clrMapOvr>
  <p:transition spd="slow" advTm="60000">
    <p:wipe dir="r"/>
    <p:sndAc>
      <p:endSnd/>
    </p:sndAc>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2 İçerik Yer Tutucusu"/>
          <p:cNvSpPr>
            <a:spLocks noGrp="1"/>
          </p:cNvSpPr>
          <p:nvPr>
            <p:ph idx="1"/>
          </p:nvPr>
        </p:nvSpPr>
        <p:spPr>
          <a:xfrm>
            <a:off x="323850" y="1484313"/>
            <a:ext cx="8569325" cy="3816350"/>
          </a:xfrm>
        </p:spPr>
        <p:txBody>
          <a:bodyPr/>
          <a:lstStyle/>
          <a:p>
            <a:pPr>
              <a:buFont typeface="Wingdings 2" pitchFamily="18" charset="2"/>
              <a:buNone/>
            </a:pPr>
            <a:r>
              <a:rPr lang="tr-TR" sz="4800" smtClean="0">
                <a:solidFill>
                  <a:schemeClr val="tx2"/>
                </a:solidFill>
                <a:latin typeface="Hand writing Mutlu"/>
              </a:rPr>
              <a:t>		Aşırı tepki göstermeyin, sinirlenmeyin ve kırıcı olmaktan kaçının. Tüm bu davranışlar sizin dürüst olmanızı engelleyebilir.</a:t>
            </a:r>
          </a:p>
          <a:p>
            <a:pPr>
              <a:buFont typeface="Wingdings 2" pitchFamily="18" charset="2"/>
              <a:buNone/>
            </a:pPr>
            <a:endParaRPr lang="tr-TR" sz="4800" smtClean="0">
              <a:solidFill>
                <a:schemeClr val="tx2"/>
              </a:solidFill>
              <a:latin typeface="Hand writing Mutlu"/>
            </a:endParaRPr>
          </a:p>
          <a:p>
            <a:pPr>
              <a:buFont typeface="Wingdings 2" pitchFamily="18" charset="2"/>
              <a:buNone/>
            </a:pPr>
            <a:endParaRPr lang="tr-TR" sz="4800" smtClean="0">
              <a:solidFill>
                <a:schemeClr val="tx2"/>
              </a:solidFill>
              <a:latin typeface="Hand writing Mutlu"/>
            </a:endParaRPr>
          </a:p>
        </p:txBody>
      </p:sp>
      <p:sp>
        <p:nvSpPr>
          <p:cNvPr id="3" name="2 Slayt Numarası Yer Tutucusu"/>
          <p:cNvSpPr>
            <a:spLocks noGrp="1"/>
          </p:cNvSpPr>
          <p:nvPr>
            <p:ph type="sldNum" sz="quarter" idx="12"/>
          </p:nvPr>
        </p:nvSpPr>
        <p:spPr/>
        <p:txBody>
          <a:bodyPr/>
          <a:lstStyle/>
          <a:p>
            <a:pPr>
              <a:defRPr/>
            </a:pPr>
            <a:fld id="{3D33EE3D-784F-4622-BEA1-E9A3C9CCF30C}" type="slidenum">
              <a:rPr lang="tr-TR" smtClean="0"/>
              <a:pPr>
                <a:defRPr/>
              </a:pPr>
              <a:t>17</a:t>
            </a:fld>
            <a:endParaRPr lang="tr-TR"/>
          </a:p>
        </p:txBody>
      </p:sp>
    </p:spTree>
  </p:cSld>
  <p:clrMapOvr>
    <a:masterClrMapping/>
  </p:clrMapOvr>
  <p:transition spd="slow" advTm="60000">
    <p:wipe dir="r"/>
    <p:sndAc>
      <p:endSnd/>
    </p:sndAc>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6 Metin kutusu"/>
          <p:cNvSpPr txBox="1">
            <a:spLocks noChangeArrowheads="1"/>
          </p:cNvSpPr>
          <p:nvPr/>
        </p:nvSpPr>
        <p:spPr bwMode="auto">
          <a:xfrm>
            <a:off x="611188" y="5229225"/>
            <a:ext cx="8208962" cy="1077913"/>
          </a:xfrm>
          <a:prstGeom prst="rect">
            <a:avLst/>
          </a:prstGeom>
          <a:noFill/>
          <a:ln w="9525">
            <a:noFill/>
            <a:miter lim="800000"/>
            <a:headEnd/>
            <a:tailEnd/>
          </a:ln>
        </p:spPr>
        <p:txBody>
          <a:bodyPr>
            <a:spAutoFit/>
          </a:bodyPr>
          <a:lstStyle/>
          <a:p>
            <a:r>
              <a:rPr lang="tr-TR" sz="3200">
                <a:latin typeface="Hand writing Mutlu"/>
              </a:rPr>
              <a:t>	</a:t>
            </a:r>
            <a:r>
              <a:rPr lang="tr-TR" sz="3200">
                <a:solidFill>
                  <a:srgbClr val="FF0000"/>
                </a:solidFill>
                <a:latin typeface="Hand writing Mutlu"/>
              </a:rPr>
              <a:t>İş hayatında daima dürüst olunuz.</a:t>
            </a:r>
            <a:endParaRPr lang="tr-TR"/>
          </a:p>
        </p:txBody>
      </p:sp>
      <p:pic>
        <p:nvPicPr>
          <p:cNvPr id="31746" name="Picture 3"/>
          <p:cNvPicPr>
            <a:picLocks noChangeAspect="1" noChangeArrowheads="1"/>
          </p:cNvPicPr>
          <p:nvPr/>
        </p:nvPicPr>
        <p:blipFill>
          <a:blip r:embed="rId2"/>
          <a:srcRect/>
          <a:stretch>
            <a:fillRect/>
          </a:stretch>
        </p:blipFill>
        <p:spPr bwMode="auto">
          <a:xfrm>
            <a:off x="1476375" y="836613"/>
            <a:ext cx="6264275" cy="4297362"/>
          </a:xfrm>
          <a:prstGeom prst="rect">
            <a:avLst/>
          </a:prstGeom>
          <a:noFill/>
          <a:ln w="9525">
            <a:noFill/>
            <a:miter lim="800000"/>
            <a:headEnd/>
            <a:tailEnd/>
          </a:ln>
        </p:spPr>
      </p:pic>
      <p:sp>
        <p:nvSpPr>
          <p:cNvPr id="6" name="5 Slayt Numarası Yer Tutucusu"/>
          <p:cNvSpPr>
            <a:spLocks noGrp="1"/>
          </p:cNvSpPr>
          <p:nvPr>
            <p:ph type="sldNum" sz="quarter" idx="12"/>
          </p:nvPr>
        </p:nvSpPr>
        <p:spPr/>
        <p:txBody>
          <a:bodyPr/>
          <a:lstStyle/>
          <a:p>
            <a:pPr>
              <a:defRPr/>
            </a:pPr>
            <a:fld id="{CEC4E90D-4F0E-4993-99EA-6AA6A6FB3F73}" type="slidenum">
              <a:rPr lang="tr-TR" smtClean="0"/>
              <a:pPr>
                <a:defRPr/>
              </a:pPr>
              <a:t>18</a:t>
            </a:fld>
            <a:endParaRPr lang="tr-TR"/>
          </a:p>
        </p:txBody>
      </p:sp>
    </p:spTree>
  </p:cSld>
  <p:clrMapOvr>
    <a:masterClrMapping/>
  </p:clrMapOvr>
  <p:transition spd="slow" advTm="60000">
    <p:wipe dir="r"/>
    <p:sndAc>
      <p:endSnd/>
    </p:sndAc>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2 İçerik Yer Tutucusu"/>
          <p:cNvSpPr>
            <a:spLocks noGrp="1"/>
          </p:cNvSpPr>
          <p:nvPr>
            <p:ph idx="1"/>
          </p:nvPr>
        </p:nvSpPr>
        <p:spPr>
          <a:xfrm>
            <a:off x="323850" y="1341438"/>
            <a:ext cx="8569325" cy="4967287"/>
          </a:xfrm>
        </p:spPr>
        <p:txBody>
          <a:bodyPr/>
          <a:lstStyle/>
          <a:p>
            <a:pPr algn="just">
              <a:buFont typeface="Wingdings 2" pitchFamily="18" charset="2"/>
              <a:buNone/>
            </a:pPr>
            <a:r>
              <a:rPr lang="tr-TR" sz="4800" smtClean="0">
                <a:solidFill>
                  <a:schemeClr val="tx2"/>
                </a:solidFill>
                <a:latin typeface="Hand writing Mutlu"/>
              </a:rPr>
              <a:t>		</a:t>
            </a:r>
            <a:r>
              <a:rPr lang="tr-TR" sz="4200" smtClean="0">
                <a:solidFill>
                  <a:schemeClr val="tx2"/>
                </a:solidFill>
                <a:latin typeface="Hand writing Mutlu"/>
              </a:rPr>
              <a:t>Karşılaşılan durum her ne olursa olsun, tatlıya bağla-yabilecek yöntemler bulabile-ceğinizi çevrenizdekilerle pay-laşın, Böylece sorunların üze-rini örterek büyümesine neden olmazsınız.</a:t>
            </a:r>
          </a:p>
        </p:txBody>
      </p:sp>
      <p:sp>
        <p:nvSpPr>
          <p:cNvPr id="3" name="2 Slayt Numarası Yer Tutucusu"/>
          <p:cNvSpPr>
            <a:spLocks noGrp="1"/>
          </p:cNvSpPr>
          <p:nvPr>
            <p:ph type="sldNum" sz="quarter" idx="12"/>
          </p:nvPr>
        </p:nvSpPr>
        <p:spPr/>
        <p:txBody>
          <a:bodyPr/>
          <a:lstStyle/>
          <a:p>
            <a:pPr>
              <a:defRPr/>
            </a:pPr>
            <a:fld id="{4636EF2C-E714-481C-9775-9D2182DAA286}" type="slidenum">
              <a:rPr lang="tr-TR" smtClean="0"/>
              <a:pPr>
                <a:defRPr/>
              </a:pPr>
              <a:t>19</a:t>
            </a:fld>
            <a:endParaRPr lang="tr-TR"/>
          </a:p>
        </p:txBody>
      </p:sp>
    </p:spTree>
  </p:cSld>
  <p:clrMapOvr>
    <a:masterClrMapping/>
  </p:clrMapOvr>
  <p:transition spd="slow" advTm="60000">
    <p:wipe dir="r"/>
    <p:sndAc>
      <p:end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2 İçerik Yer Tutucusu"/>
          <p:cNvSpPr>
            <a:spLocks noGrp="1"/>
          </p:cNvSpPr>
          <p:nvPr>
            <p:ph idx="1"/>
          </p:nvPr>
        </p:nvSpPr>
        <p:spPr>
          <a:xfrm>
            <a:off x="323850" y="908050"/>
            <a:ext cx="8569325" cy="4752975"/>
          </a:xfrm>
        </p:spPr>
        <p:txBody>
          <a:bodyPr/>
          <a:lstStyle/>
          <a:p>
            <a:pPr algn="ctr" eaLnBrk="1" hangingPunct="1">
              <a:buFont typeface="Wingdings 2" pitchFamily="18" charset="2"/>
              <a:buNone/>
            </a:pPr>
            <a:r>
              <a:rPr lang="tr-TR" sz="4800" b="1" smtClean="0">
                <a:solidFill>
                  <a:srgbClr val="FF0000"/>
                </a:solidFill>
                <a:latin typeface="Hand writing Mutlu"/>
                <a:cs typeface="Times New Roman" pitchFamily="18" charset="0"/>
              </a:rPr>
              <a:t>DoğrulukNedir?</a:t>
            </a:r>
          </a:p>
          <a:p>
            <a:pPr algn="ctr" eaLnBrk="1" hangingPunct="1">
              <a:buFont typeface="Wingdings 2" pitchFamily="18" charset="2"/>
              <a:buNone/>
            </a:pPr>
            <a:endParaRPr lang="tr-TR" b="1" smtClean="0">
              <a:latin typeface="Hand writing Mutlu"/>
              <a:cs typeface="Times New Roman" pitchFamily="18" charset="0"/>
            </a:endParaRPr>
          </a:p>
          <a:p>
            <a:pPr algn="just" eaLnBrk="1" hangingPunct="1">
              <a:buFont typeface="Wingdings 2" pitchFamily="18" charset="2"/>
              <a:buNone/>
            </a:pPr>
            <a:r>
              <a:rPr lang="tr-TR" smtClean="0">
                <a:latin typeface="Hand writing Mutlu"/>
                <a:cs typeface="Times New Roman" pitchFamily="18" charset="0"/>
              </a:rPr>
              <a:t>		</a:t>
            </a:r>
            <a:r>
              <a:rPr lang="tr-TR" sz="3600" smtClean="0">
                <a:latin typeface="Hand writing Mutlu"/>
              </a:rPr>
              <a:t>Doğruluk, her şeyde ve her yerde doğru olma halidir.  Düşüncenin gerçekle uyuşması, yargı ve önermelerin gerçeğe uygun olmasıdır. </a:t>
            </a:r>
          </a:p>
          <a:p>
            <a:pPr algn="just" eaLnBrk="1" hangingPunct="1">
              <a:buFont typeface="Wingdings 2" pitchFamily="18" charset="2"/>
              <a:buNone/>
            </a:pPr>
            <a:endParaRPr lang="tr-TR" sz="3600" b="1" smtClean="0">
              <a:solidFill>
                <a:srgbClr val="0070C0"/>
              </a:solidFill>
              <a:latin typeface="Hand writing Mutlu"/>
              <a:cs typeface="Times New Roman" pitchFamily="18" charset="0"/>
            </a:endParaRPr>
          </a:p>
          <a:p>
            <a:pPr algn="just" eaLnBrk="1" hangingPunct="1">
              <a:buFont typeface="Wingdings 2" pitchFamily="18" charset="2"/>
              <a:buNone/>
            </a:pPr>
            <a:endParaRPr lang="tr-TR" sz="3600" smtClean="0">
              <a:latin typeface="Hand writing Mutlu"/>
              <a:cs typeface="Times New Roman" pitchFamily="18" charset="0"/>
            </a:endParaRPr>
          </a:p>
          <a:p>
            <a:pPr algn="just" eaLnBrk="1" hangingPunct="1">
              <a:buFont typeface="Wingdings 2" pitchFamily="18" charset="2"/>
              <a:buNone/>
            </a:pPr>
            <a:endParaRPr lang="tr-TR" sz="3600" smtClean="0">
              <a:latin typeface="Hand writing Mutlu"/>
              <a:cs typeface="Times New Roman" pitchFamily="18" charset="0"/>
            </a:endParaRPr>
          </a:p>
          <a:p>
            <a:pPr algn="just" eaLnBrk="1" hangingPunct="1">
              <a:buFont typeface="Wingdings 2" pitchFamily="18" charset="2"/>
              <a:buNone/>
            </a:pPr>
            <a:endParaRPr lang="tr-TR" smtClean="0">
              <a:latin typeface="Times New Roman" pitchFamily="18" charset="0"/>
              <a:cs typeface="Times New Roman" pitchFamily="18" charset="0"/>
            </a:endParaRPr>
          </a:p>
          <a:p>
            <a:pPr algn="just" eaLnBrk="1" hangingPunct="1">
              <a:buFont typeface="Wingdings 2" pitchFamily="18" charset="2"/>
              <a:buNone/>
            </a:pPr>
            <a:r>
              <a:rPr lang="tr-TR" smtClean="0"/>
              <a:t/>
            </a:r>
            <a:br>
              <a:rPr lang="tr-TR" smtClean="0"/>
            </a:br>
            <a:endParaRPr lang="tr-TR" b="1" smtClean="0">
              <a:latin typeface="Times New Roman" pitchFamily="18" charset="0"/>
              <a:cs typeface="Times New Roman" pitchFamily="18" charset="0"/>
            </a:endParaRPr>
          </a:p>
        </p:txBody>
      </p:sp>
      <p:sp>
        <p:nvSpPr>
          <p:cNvPr id="3" name="2 Slayt Numarası Yer Tutucusu"/>
          <p:cNvSpPr>
            <a:spLocks noGrp="1"/>
          </p:cNvSpPr>
          <p:nvPr>
            <p:ph type="sldNum" sz="quarter" idx="12"/>
          </p:nvPr>
        </p:nvSpPr>
        <p:spPr/>
        <p:txBody>
          <a:bodyPr/>
          <a:lstStyle/>
          <a:p>
            <a:pPr>
              <a:defRPr/>
            </a:pPr>
            <a:fld id="{4797213D-89C3-4E31-A01A-9E648D736085}" type="slidenum">
              <a:rPr lang="tr-TR" smtClean="0"/>
              <a:pPr>
                <a:defRPr/>
              </a:pPr>
              <a:t>2</a:t>
            </a:fld>
            <a:endParaRPr lang="tr-TR"/>
          </a:p>
        </p:txBody>
      </p:sp>
    </p:spTree>
  </p:cSld>
  <p:clrMapOvr>
    <a:masterClrMapping/>
  </p:clrMapOvr>
  <p:transition spd="slow" advTm="60000">
    <p:wipe dir="r"/>
    <p:sndAc>
      <p:endSnd/>
    </p:sndAc>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6 Metin kutusu"/>
          <p:cNvSpPr txBox="1">
            <a:spLocks noChangeArrowheads="1"/>
          </p:cNvSpPr>
          <p:nvPr/>
        </p:nvSpPr>
        <p:spPr bwMode="auto">
          <a:xfrm>
            <a:off x="684213" y="5364163"/>
            <a:ext cx="7559675" cy="585787"/>
          </a:xfrm>
          <a:prstGeom prst="rect">
            <a:avLst/>
          </a:prstGeom>
          <a:noFill/>
          <a:ln w="9525">
            <a:noFill/>
            <a:miter lim="800000"/>
            <a:headEnd/>
            <a:tailEnd/>
          </a:ln>
        </p:spPr>
        <p:txBody>
          <a:bodyPr>
            <a:spAutoFit/>
          </a:bodyPr>
          <a:lstStyle/>
          <a:p>
            <a:r>
              <a:rPr lang="tr-TR" sz="3200">
                <a:solidFill>
                  <a:srgbClr val="FF0000"/>
                </a:solidFill>
                <a:latin typeface="Hand writing Mutlu"/>
              </a:rPr>
              <a:t>Dürüstlük, mânevî bir zenginliktir.</a:t>
            </a:r>
            <a:endParaRPr lang="tr-TR"/>
          </a:p>
        </p:txBody>
      </p:sp>
      <p:pic>
        <p:nvPicPr>
          <p:cNvPr id="33794" name="Picture 2" descr="C:\Users\acer\Desktop\8.jpg"/>
          <p:cNvPicPr>
            <a:picLocks noChangeAspect="1" noChangeArrowheads="1"/>
          </p:cNvPicPr>
          <p:nvPr/>
        </p:nvPicPr>
        <p:blipFill>
          <a:blip r:embed="rId2"/>
          <a:srcRect/>
          <a:stretch>
            <a:fillRect/>
          </a:stretch>
        </p:blipFill>
        <p:spPr bwMode="auto">
          <a:xfrm>
            <a:off x="1331913" y="836613"/>
            <a:ext cx="6264275" cy="4168775"/>
          </a:xfrm>
          <a:prstGeom prst="rect">
            <a:avLst/>
          </a:prstGeom>
          <a:noFill/>
          <a:ln w="9525">
            <a:noFill/>
            <a:miter lim="800000"/>
            <a:headEnd/>
            <a:tailEnd/>
          </a:ln>
        </p:spPr>
      </p:pic>
      <p:sp>
        <p:nvSpPr>
          <p:cNvPr id="5" name="4 Slayt Numarası Yer Tutucusu"/>
          <p:cNvSpPr>
            <a:spLocks noGrp="1"/>
          </p:cNvSpPr>
          <p:nvPr>
            <p:ph type="sldNum" sz="quarter" idx="12"/>
          </p:nvPr>
        </p:nvSpPr>
        <p:spPr/>
        <p:txBody>
          <a:bodyPr/>
          <a:lstStyle/>
          <a:p>
            <a:pPr>
              <a:defRPr/>
            </a:pPr>
            <a:fld id="{281C168C-45E0-473D-B4D5-8B8D5B27F427}" type="slidenum">
              <a:rPr lang="tr-TR" smtClean="0"/>
              <a:pPr>
                <a:defRPr/>
              </a:pPr>
              <a:t>20</a:t>
            </a:fld>
            <a:endParaRPr lang="tr-TR"/>
          </a:p>
        </p:txBody>
      </p:sp>
    </p:spTree>
  </p:cSld>
  <p:clrMapOvr>
    <a:masterClrMapping/>
  </p:clrMapOvr>
  <p:transition spd="slow" advTm="60000">
    <p:wipe dir="r"/>
    <p:sndAc>
      <p:endSnd/>
    </p:sndAc>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2 İçerik Yer Tutucusu"/>
          <p:cNvSpPr>
            <a:spLocks noGrp="1"/>
          </p:cNvSpPr>
          <p:nvPr>
            <p:ph idx="1"/>
          </p:nvPr>
        </p:nvSpPr>
        <p:spPr>
          <a:xfrm>
            <a:off x="323850" y="1341438"/>
            <a:ext cx="8569325" cy="4967287"/>
          </a:xfrm>
        </p:spPr>
        <p:txBody>
          <a:bodyPr/>
          <a:lstStyle/>
          <a:p>
            <a:pPr algn="just">
              <a:buFont typeface="Wingdings 2" pitchFamily="18" charset="2"/>
              <a:buNone/>
            </a:pPr>
            <a:r>
              <a:rPr lang="tr-TR" sz="3600" b="1" smtClean="0">
                <a:solidFill>
                  <a:schemeClr val="tx2"/>
                </a:solidFill>
                <a:latin typeface="Hand writing Mutlu"/>
              </a:rPr>
              <a:t>		</a:t>
            </a:r>
            <a:r>
              <a:rPr lang="tr-TR" sz="3800" b="1" smtClean="0">
                <a:solidFill>
                  <a:schemeClr val="tx2"/>
                </a:solidFill>
                <a:latin typeface="Hand writing Mutlu"/>
              </a:rPr>
              <a:t>Arkadaşınız doğru söylediği için onu etkili bir şekilde din-leyip, yapıcı bir şekilde sorunu çözmeye çalışın. Arkadaşınız hata yaptığında ve doğruyu söylediğinde “Bir de utanmadan ben yaptım diyorsun” gibi ifadeler kullanmaktan kaçının.</a:t>
            </a:r>
          </a:p>
          <a:p>
            <a:pPr algn="just" eaLnBrk="1" hangingPunct="1">
              <a:buFont typeface="Wingdings 2" pitchFamily="18" charset="2"/>
              <a:buNone/>
            </a:pPr>
            <a:r>
              <a:rPr lang="tr-TR" sz="3600" b="1" smtClean="0">
                <a:solidFill>
                  <a:schemeClr val="tx2"/>
                </a:solidFill>
                <a:latin typeface="Hand writing Mutlu"/>
              </a:rPr>
              <a:t>	</a:t>
            </a:r>
            <a:endParaRPr lang="tr-TR" sz="3600" smtClean="0">
              <a:solidFill>
                <a:schemeClr val="tx2"/>
              </a:solidFill>
              <a:latin typeface="Hand writing Mutlu"/>
              <a:cs typeface="Times New Roman" pitchFamily="18" charset="0"/>
            </a:endParaRPr>
          </a:p>
          <a:p>
            <a:pPr algn="just" eaLnBrk="1" hangingPunct="1">
              <a:buFont typeface="Wingdings 2" pitchFamily="18" charset="2"/>
              <a:buNone/>
            </a:pPr>
            <a:endParaRPr lang="tr-TR" sz="3600" smtClean="0">
              <a:latin typeface="Hand writing Mutlu"/>
              <a:cs typeface="Times New Roman" pitchFamily="18" charset="0"/>
            </a:endParaRPr>
          </a:p>
          <a:p>
            <a:pPr algn="just" eaLnBrk="1" hangingPunct="1">
              <a:buFont typeface="Wingdings 2" pitchFamily="18" charset="2"/>
              <a:buNone/>
            </a:pPr>
            <a:endParaRPr lang="tr-TR" sz="3600" smtClean="0">
              <a:latin typeface="Hand writing Mutlu"/>
              <a:cs typeface="Times New Roman" pitchFamily="18" charset="0"/>
            </a:endParaRPr>
          </a:p>
          <a:p>
            <a:pPr algn="just" eaLnBrk="1" hangingPunct="1">
              <a:buFont typeface="Wingdings 2" pitchFamily="18" charset="2"/>
              <a:buNone/>
            </a:pPr>
            <a:endParaRPr lang="tr-TR" smtClean="0">
              <a:latin typeface="Times New Roman" pitchFamily="18" charset="0"/>
              <a:cs typeface="Times New Roman" pitchFamily="18" charset="0"/>
            </a:endParaRPr>
          </a:p>
          <a:p>
            <a:pPr algn="just" eaLnBrk="1" hangingPunct="1">
              <a:buFont typeface="Wingdings 2" pitchFamily="18" charset="2"/>
              <a:buNone/>
            </a:pPr>
            <a:r>
              <a:rPr lang="tr-TR" smtClean="0"/>
              <a:t/>
            </a:r>
            <a:br>
              <a:rPr lang="tr-TR" smtClean="0"/>
            </a:br>
            <a:endParaRPr lang="tr-TR" b="1" smtClean="0">
              <a:latin typeface="Times New Roman" pitchFamily="18" charset="0"/>
              <a:cs typeface="Times New Roman" pitchFamily="18" charset="0"/>
            </a:endParaRPr>
          </a:p>
        </p:txBody>
      </p:sp>
      <p:sp>
        <p:nvSpPr>
          <p:cNvPr id="3" name="2 Slayt Numarası Yer Tutucusu"/>
          <p:cNvSpPr>
            <a:spLocks noGrp="1"/>
          </p:cNvSpPr>
          <p:nvPr>
            <p:ph type="sldNum" sz="quarter" idx="12"/>
          </p:nvPr>
        </p:nvSpPr>
        <p:spPr/>
        <p:txBody>
          <a:bodyPr/>
          <a:lstStyle/>
          <a:p>
            <a:pPr>
              <a:defRPr/>
            </a:pPr>
            <a:fld id="{C4DEABC0-956B-4EF1-862D-94E1719C08BC}" type="slidenum">
              <a:rPr lang="tr-TR" smtClean="0"/>
              <a:pPr>
                <a:defRPr/>
              </a:pPr>
              <a:t>21</a:t>
            </a:fld>
            <a:endParaRPr lang="tr-TR"/>
          </a:p>
        </p:txBody>
      </p:sp>
    </p:spTree>
  </p:cSld>
  <p:clrMapOvr>
    <a:masterClrMapping/>
  </p:clrMapOvr>
  <p:transition spd="slow" advTm="60000">
    <p:wipe dir="r"/>
    <p:sndAc>
      <p:endSnd/>
    </p:sndAc>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6 Metin kutusu"/>
          <p:cNvSpPr txBox="1">
            <a:spLocks noChangeArrowheads="1"/>
          </p:cNvSpPr>
          <p:nvPr/>
        </p:nvSpPr>
        <p:spPr bwMode="auto">
          <a:xfrm>
            <a:off x="611188" y="5159375"/>
            <a:ext cx="8208962" cy="1355725"/>
          </a:xfrm>
          <a:prstGeom prst="rect">
            <a:avLst/>
          </a:prstGeom>
          <a:noFill/>
          <a:ln w="9525">
            <a:noFill/>
            <a:miter lim="800000"/>
            <a:headEnd/>
            <a:tailEnd/>
          </a:ln>
        </p:spPr>
        <p:txBody>
          <a:bodyPr>
            <a:spAutoFit/>
          </a:bodyPr>
          <a:lstStyle/>
          <a:p>
            <a:r>
              <a:rPr lang="tr-TR" sz="3200">
                <a:latin typeface="Hand writing Mutlu"/>
              </a:rPr>
              <a:t>	</a:t>
            </a:r>
            <a:r>
              <a:rPr lang="tr-TR" sz="3200">
                <a:solidFill>
                  <a:srgbClr val="FF0000"/>
                </a:solidFill>
                <a:latin typeface="Hand writing Mutlu"/>
              </a:rPr>
              <a:t>Dürüstlük pahalı bir mülktür; ucuz insanlarda bulunmaz.</a:t>
            </a:r>
          </a:p>
          <a:p>
            <a:endParaRPr lang="tr-TR"/>
          </a:p>
        </p:txBody>
      </p:sp>
      <p:pic>
        <p:nvPicPr>
          <p:cNvPr id="35842" name="Picture 2" descr="C:\Users\acer\Desktop\1.jpg"/>
          <p:cNvPicPr>
            <a:picLocks noChangeAspect="1" noChangeArrowheads="1"/>
          </p:cNvPicPr>
          <p:nvPr/>
        </p:nvPicPr>
        <p:blipFill>
          <a:blip r:embed="rId2"/>
          <a:srcRect/>
          <a:stretch>
            <a:fillRect/>
          </a:stretch>
        </p:blipFill>
        <p:spPr bwMode="auto">
          <a:xfrm>
            <a:off x="1476375" y="765175"/>
            <a:ext cx="6383338" cy="4248150"/>
          </a:xfrm>
          <a:prstGeom prst="rect">
            <a:avLst/>
          </a:prstGeom>
          <a:noFill/>
          <a:ln w="9525">
            <a:noFill/>
            <a:miter lim="800000"/>
            <a:headEnd/>
            <a:tailEnd/>
          </a:ln>
        </p:spPr>
      </p:pic>
      <p:sp>
        <p:nvSpPr>
          <p:cNvPr id="5" name="4 Slayt Numarası Yer Tutucusu"/>
          <p:cNvSpPr>
            <a:spLocks noGrp="1"/>
          </p:cNvSpPr>
          <p:nvPr>
            <p:ph type="sldNum" sz="quarter" idx="12"/>
          </p:nvPr>
        </p:nvSpPr>
        <p:spPr/>
        <p:txBody>
          <a:bodyPr/>
          <a:lstStyle/>
          <a:p>
            <a:pPr>
              <a:defRPr/>
            </a:pPr>
            <a:fld id="{47A9257B-A5DE-493E-B3B2-0C4108E8ACD5}" type="slidenum">
              <a:rPr lang="tr-TR" smtClean="0"/>
              <a:pPr>
                <a:defRPr/>
              </a:pPr>
              <a:t>22</a:t>
            </a:fld>
            <a:endParaRPr lang="tr-TR"/>
          </a:p>
        </p:txBody>
      </p:sp>
    </p:spTree>
  </p:cSld>
  <p:clrMapOvr>
    <a:masterClrMapping/>
  </p:clrMapOvr>
  <p:transition spd="slow" advTm="60000">
    <p:wipe dir="r"/>
    <p:sndAc>
      <p:endSnd/>
    </p:sndAc>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2 İçerik Yer Tutucusu"/>
          <p:cNvSpPr>
            <a:spLocks noGrp="1"/>
          </p:cNvSpPr>
          <p:nvPr>
            <p:ph idx="1"/>
          </p:nvPr>
        </p:nvSpPr>
        <p:spPr>
          <a:xfrm>
            <a:off x="323850" y="2205038"/>
            <a:ext cx="8569325" cy="3168650"/>
          </a:xfrm>
        </p:spPr>
        <p:txBody>
          <a:bodyPr/>
          <a:lstStyle/>
          <a:p>
            <a:pPr algn="just">
              <a:buFont typeface="Wingdings 2" pitchFamily="18" charset="2"/>
              <a:buNone/>
            </a:pPr>
            <a:r>
              <a:rPr lang="tr-TR" sz="3600" b="1" smtClean="0">
                <a:solidFill>
                  <a:schemeClr val="tx2"/>
                </a:solidFill>
                <a:latin typeface="Hand writing Mutlu"/>
              </a:rPr>
              <a:t>		</a:t>
            </a:r>
            <a:r>
              <a:rPr lang="tr-TR" sz="3800" b="1" smtClean="0">
                <a:solidFill>
                  <a:schemeClr val="tx2"/>
                </a:solidFill>
                <a:latin typeface="Hand writing Mutlu"/>
              </a:rPr>
              <a:t>         </a:t>
            </a:r>
            <a:r>
              <a:rPr lang="tr-TR" sz="4000" b="1" smtClean="0">
                <a:solidFill>
                  <a:schemeClr val="tx2"/>
                </a:solidFill>
                <a:latin typeface="Hand writing Mutlu"/>
              </a:rPr>
              <a:t>Kendi yaşamınızdaki iletişim ve ilişkilerinizde doğru ve dürüst davranışlarınızla çevrenize iyi bir model olun.</a:t>
            </a:r>
          </a:p>
          <a:p>
            <a:pPr algn="just" eaLnBrk="1" hangingPunct="1">
              <a:buFont typeface="Wingdings 2" pitchFamily="18" charset="2"/>
              <a:buNone/>
            </a:pPr>
            <a:r>
              <a:rPr lang="tr-TR" sz="3600" b="1" smtClean="0">
                <a:solidFill>
                  <a:schemeClr val="tx2"/>
                </a:solidFill>
                <a:latin typeface="Hand writing Mutlu"/>
              </a:rPr>
              <a:t>	</a:t>
            </a:r>
            <a:endParaRPr lang="tr-TR" sz="3600" smtClean="0">
              <a:solidFill>
                <a:schemeClr val="tx2"/>
              </a:solidFill>
              <a:latin typeface="Hand writing Mutlu"/>
              <a:cs typeface="Times New Roman" pitchFamily="18" charset="0"/>
            </a:endParaRPr>
          </a:p>
          <a:p>
            <a:pPr algn="just" eaLnBrk="1" hangingPunct="1">
              <a:buFont typeface="Wingdings 2" pitchFamily="18" charset="2"/>
              <a:buNone/>
            </a:pPr>
            <a:endParaRPr lang="tr-TR" sz="3600" smtClean="0">
              <a:latin typeface="Hand writing Mutlu"/>
              <a:cs typeface="Times New Roman" pitchFamily="18" charset="0"/>
            </a:endParaRPr>
          </a:p>
          <a:p>
            <a:pPr algn="just" eaLnBrk="1" hangingPunct="1">
              <a:buFont typeface="Wingdings 2" pitchFamily="18" charset="2"/>
              <a:buNone/>
            </a:pPr>
            <a:endParaRPr lang="tr-TR" sz="3600" smtClean="0">
              <a:latin typeface="Hand writing Mutlu"/>
              <a:cs typeface="Times New Roman" pitchFamily="18" charset="0"/>
            </a:endParaRPr>
          </a:p>
          <a:p>
            <a:pPr algn="just" eaLnBrk="1" hangingPunct="1">
              <a:buFont typeface="Wingdings 2" pitchFamily="18" charset="2"/>
              <a:buNone/>
            </a:pPr>
            <a:endParaRPr lang="tr-TR" smtClean="0">
              <a:latin typeface="Times New Roman" pitchFamily="18" charset="0"/>
              <a:cs typeface="Times New Roman" pitchFamily="18" charset="0"/>
            </a:endParaRPr>
          </a:p>
          <a:p>
            <a:pPr algn="just" eaLnBrk="1" hangingPunct="1">
              <a:buFont typeface="Wingdings 2" pitchFamily="18" charset="2"/>
              <a:buNone/>
            </a:pPr>
            <a:r>
              <a:rPr lang="tr-TR" smtClean="0"/>
              <a:t/>
            </a:r>
            <a:br>
              <a:rPr lang="tr-TR" smtClean="0"/>
            </a:br>
            <a:endParaRPr lang="tr-TR" b="1" smtClean="0">
              <a:latin typeface="Times New Roman" pitchFamily="18" charset="0"/>
              <a:cs typeface="Times New Roman" pitchFamily="18" charset="0"/>
            </a:endParaRPr>
          </a:p>
        </p:txBody>
      </p:sp>
      <p:sp>
        <p:nvSpPr>
          <p:cNvPr id="3" name="2 Slayt Numarası Yer Tutucusu"/>
          <p:cNvSpPr>
            <a:spLocks noGrp="1"/>
          </p:cNvSpPr>
          <p:nvPr>
            <p:ph type="sldNum" sz="quarter" idx="12"/>
          </p:nvPr>
        </p:nvSpPr>
        <p:spPr/>
        <p:txBody>
          <a:bodyPr/>
          <a:lstStyle/>
          <a:p>
            <a:pPr>
              <a:defRPr/>
            </a:pPr>
            <a:fld id="{2B8E8B9E-C390-4D4C-B169-E11408BF2F4D}" type="slidenum">
              <a:rPr lang="tr-TR" smtClean="0"/>
              <a:pPr>
                <a:defRPr/>
              </a:pPr>
              <a:t>23</a:t>
            </a:fld>
            <a:endParaRPr lang="tr-TR"/>
          </a:p>
        </p:txBody>
      </p:sp>
    </p:spTree>
  </p:cSld>
  <p:clrMapOvr>
    <a:masterClrMapping/>
  </p:clrMapOvr>
  <p:transition spd="slow" advTm="60000">
    <p:wipe dir="r"/>
    <p:sndAc>
      <p:endSnd/>
    </p:sndAc>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6 Metin kutusu"/>
          <p:cNvSpPr txBox="1">
            <a:spLocks noChangeArrowheads="1"/>
          </p:cNvSpPr>
          <p:nvPr/>
        </p:nvSpPr>
        <p:spPr bwMode="auto">
          <a:xfrm>
            <a:off x="611188" y="5159375"/>
            <a:ext cx="8208962" cy="1077913"/>
          </a:xfrm>
          <a:prstGeom prst="rect">
            <a:avLst/>
          </a:prstGeom>
          <a:noFill/>
          <a:ln w="9525">
            <a:noFill/>
            <a:miter lim="800000"/>
            <a:headEnd/>
            <a:tailEnd/>
          </a:ln>
        </p:spPr>
        <p:txBody>
          <a:bodyPr>
            <a:spAutoFit/>
          </a:bodyPr>
          <a:lstStyle/>
          <a:p>
            <a:r>
              <a:rPr lang="tr-TR" sz="3200">
                <a:latin typeface="Hand writing Mutlu"/>
              </a:rPr>
              <a:t>	</a:t>
            </a:r>
            <a:r>
              <a:rPr lang="tr-TR" sz="3200">
                <a:solidFill>
                  <a:srgbClr val="FF0000"/>
                </a:solidFill>
                <a:latin typeface="Hand writing Mutlu"/>
              </a:rPr>
              <a:t>Yalan zeka işidir, dürüstlük ise cesaret... .</a:t>
            </a:r>
            <a:endParaRPr lang="tr-TR"/>
          </a:p>
        </p:txBody>
      </p:sp>
      <p:pic>
        <p:nvPicPr>
          <p:cNvPr id="37890" name="Picture 2" descr="C:\Users\acer\Desktop\2.jpg"/>
          <p:cNvPicPr>
            <a:picLocks noChangeAspect="1" noChangeArrowheads="1"/>
          </p:cNvPicPr>
          <p:nvPr/>
        </p:nvPicPr>
        <p:blipFill>
          <a:blip r:embed="rId2"/>
          <a:srcRect/>
          <a:stretch>
            <a:fillRect/>
          </a:stretch>
        </p:blipFill>
        <p:spPr bwMode="auto">
          <a:xfrm>
            <a:off x="2051050" y="692150"/>
            <a:ext cx="5257800" cy="4419600"/>
          </a:xfrm>
          <a:prstGeom prst="rect">
            <a:avLst/>
          </a:prstGeom>
          <a:noFill/>
          <a:ln w="9525">
            <a:noFill/>
            <a:miter lim="800000"/>
            <a:headEnd/>
            <a:tailEnd/>
          </a:ln>
        </p:spPr>
      </p:pic>
      <p:sp>
        <p:nvSpPr>
          <p:cNvPr id="5" name="4 Slayt Numarası Yer Tutucusu"/>
          <p:cNvSpPr>
            <a:spLocks noGrp="1"/>
          </p:cNvSpPr>
          <p:nvPr>
            <p:ph type="sldNum" sz="quarter" idx="12"/>
          </p:nvPr>
        </p:nvSpPr>
        <p:spPr/>
        <p:txBody>
          <a:bodyPr/>
          <a:lstStyle/>
          <a:p>
            <a:pPr>
              <a:defRPr/>
            </a:pPr>
            <a:fld id="{2C20C0FC-1BDF-414A-8808-1333316D9A8F}" type="slidenum">
              <a:rPr lang="tr-TR" smtClean="0"/>
              <a:pPr>
                <a:defRPr/>
              </a:pPr>
              <a:t>24</a:t>
            </a:fld>
            <a:endParaRPr lang="tr-TR"/>
          </a:p>
        </p:txBody>
      </p:sp>
    </p:spTree>
  </p:cSld>
  <p:clrMapOvr>
    <a:masterClrMapping/>
  </p:clrMapOvr>
  <p:transition spd="slow" advTm="60000">
    <p:wipe dir="r"/>
    <p:sndAc>
      <p:endSnd/>
    </p:sndAc>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2 İçerik Yer Tutucusu"/>
          <p:cNvSpPr>
            <a:spLocks noGrp="1"/>
          </p:cNvSpPr>
          <p:nvPr>
            <p:ph idx="1"/>
          </p:nvPr>
        </p:nvSpPr>
        <p:spPr>
          <a:xfrm>
            <a:off x="323850" y="2205038"/>
            <a:ext cx="8569325" cy="2519362"/>
          </a:xfrm>
        </p:spPr>
        <p:txBody>
          <a:bodyPr/>
          <a:lstStyle/>
          <a:p>
            <a:pPr algn="just">
              <a:buFont typeface="Wingdings 2" pitchFamily="18" charset="2"/>
              <a:buNone/>
            </a:pPr>
            <a:r>
              <a:rPr lang="tr-TR" sz="3600" b="1" smtClean="0">
                <a:solidFill>
                  <a:schemeClr val="tx2"/>
                </a:solidFill>
                <a:latin typeface="Hand writing Mutlu"/>
              </a:rPr>
              <a:t>		</a:t>
            </a:r>
            <a:r>
              <a:rPr lang="tr-TR" sz="3800" b="1" smtClean="0">
                <a:solidFill>
                  <a:schemeClr val="tx2"/>
                </a:solidFill>
                <a:latin typeface="Hand writing Mutlu"/>
              </a:rPr>
              <a:t> </a:t>
            </a:r>
            <a:r>
              <a:rPr lang="tr-TR" sz="4000" b="1" smtClean="0">
                <a:solidFill>
                  <a:schemeClr val="tx2"/>
                </a:solidFill>
                <a:latin typeface="Hand writing Mutlu"/>
              </a:rPr>
              <a:t>En yakın dostunuz dürüst olmadığında başkalarına karşı onu korumaya çalışmayın.</a:t>
            </a:r>
          </a:p>
          <a:p>
            <a:pPr algn="just">
              <a:buFont typeface="Wingdings 2" pitchFamily="18" charset="2"/>
              <a:buNone/>
            </a:pPr>
            <a:endParaRPr lang="tr-TR" sz="4000" b="1" smtClean="0">
              <a:solidFill>
                <a:schemeClr val="tx2"/>
              </a:solidFill>
              <a:latin typeface="Hand writing Mutlu"/>
            </a:endParaRPr>
          </a:p>
          <a:p>
            <a:pPr algn="just" eaLnBrk="1" hangingPunct="1">
              <a:buFont typeface="Wingdings 2" pitchFamily="18" charset="2"/>
              <a:buNone/>
            </a:pPr>
            <a:r>
              <a:rPr lang="tr-TR" sz="3600" b="1" smtClean="0">
                <a:solidFill>
                  <a:schemeClr val="tx2"/>
                </a:solidFill>
                <a:latin typeface="Hand writing Mutlu"/>
              </a:rPr>
              <a:t>	</a:t>
            </a:r>
            <a:endParaRPr lang="tr-TR" sz="3600" smtClean="0">
              <a:solidFill>
                <a:schemeClr val="tx2"/>
              </a:solidFill>
              <a:latin typeface="Hand writing Mutlu"/>
              <a:cs typeface="Times New Roman" pitchFamily="18" charset="0"/>
            </a:endParaRPr>
          </a:p>
          <a:p>
            <a:pPr algn="just" eaLnBrk="1" hangingPunct="1">
              <a:buFont typeface="Wingdings 2" pitchFamily="18" charset="2"/>
              <a:buNone/>
            </a:pPr>
            <a:endParaRPr lang="tr-TR" sz="3600" smtClean="0">
              <a:latin typeface="Hand writing Mutlu"/>
              <a:cs typeface="Times New Roman" pitchFamily="18" charset="0"/>
            </a:endParaRPr>
          </a:p>
          <a:p>
            <a:pPr algn="just" eaLnBrk="1" hangingPunct="1">
              <a:buFont typeface="Wingdings 2" pitchFamily="18" charset="2"/>
              <a:buNone/>
            </a:pPr>
            <a:endParaRPr lang="tr-TR" sz="3600" smtClean="0">
              <a:latin typeface="Hand writing Mutlu"/>
              <a:cs typeface="Times New Roman" pitchFamily="18" charset="0"/>
            </a:endParaRPr>
          </a:p>
          <a:p>
            <a:pPr algn="just" eaLnBrk="1" hangingPunct="1">
              <a:buFont typeface="Wingdings 2" pitchFamily="18" charset="2"/>
              <a:buNone/>
            </a:pPr>
            <a:endParaRPr lang="tr-TR" smtClean="0">
              <a:latin typeface="Times New Roman" pitchFamily="18" charset="0"/>
              <a:cs typeface="Times New Roman" pitchFamily="18" charset="0"/>
            </a:endParaRPr>
          </a:p>
          <a:p>
            <a:pPr algn="just" eaLnBrk="1" hangingPunct="1">
              <a:buFont typeface="Wingdings 2" pitchFamily="18" charset="2"/>
              <a:buNone/>
            </a:pPr>
            <a:r>
              <a:rPr lang="tr-TR" smtClean="0"/>
              <a:t/>
            </a:r>
            <a:br>
              <a:rPr lang="tr-TR" smtClean="0"/>
            </a:br>
            <a:endParaRPr lang="tr-TR" b="1" smtClean="0">
              <a:latin typeface="Times New Roman" pitchFamily="18" charset="0"/>
              <a:cs typeface="Times New Roman" pitchFamily="18" charset="0"/>
            </a:endParaRPr>
          </a:p>
        </p:txBody>
      </p:sp>
      <p:sp>
        <p:nvSpPr>
          <p:cNvPr id="3" name="2 Slayt Numarası Yer Tutucusu"/>
          <p:cNvSpPr>
            <a:spLocks noGrp="1"/>
          </p:cNvSpPr>
          <p:nvPr>
            <p:ph type="sldNum" sz="quarter" idx="12"/>
          </p:nvPr>
        </p:nvSpPr>
        <p:spPr/>
        <p:txBody>
          <a:bodyPr/>
          <a:lstStyle/>
          <a:p>
            <a:pPr>
              <a:defRPr/>
            </a:pPr>
            <a:fld id="{E4DC7EB6-1451-494A-B31E-F5B5149693D3}" type="slidenum">
              <a:rPr lang="tr-TR" smtClean="0"/>
              <a:pPr>
                <a:defRPr/>
              </a:pPr>
              <a:t>25</a:t>
            </a:fld>
            <a:endParaRPr lang="tr-TR"/>
          </a:p>
        </p:txBody>
      </p:sp>
    </p:spTree>
  </p:cSld>
  <p:clrMapOvr>
    <a:masterClrMapping/>
  </p:clrMapOvr>
  <p:transition spd="slow" advTm="60000">
    <p:wipe dir="r"/>
    <p:sndAc>
      <p:endSnd/>
    </p:sndAc>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6 Metin kutusu"/>
          <p:cNvSpPr txBox="1">
            <a:spLocks noChangeArrowheads="1"/>
          </p:cNvSpPr>
          <p:nvPr/>
        </p:nvSpPr>
        <p:spPr bwMode="auto">
          <a:xfrm>
            <a:off x="611188" y="5159375"/>
            <a:ext cx="8208962" cy="1077913"/>
          </a:xfrm>
          <a:prstGeom prst="rect">
            <a:avLst/>
          </a:prstGeom>
          <a:noFill/>
          <a:ln w="9525">
            <a:noFill/>
            <a:miter lim="800000"/>
            <a:headEnd/>
            <a:tailEnd/>
          </a:ln>
        </p:spPr>
        <p:txBody>
          <a:bodyPr>
            <a:spAutoFit/>
          </a:bodyPr>
          <a:lstStyle/>
          <a:p>
            <a:r>
              <a:rPr lang="tr-TR" sz="3200">
                <a:latin typeface="Hand writing Mutlu"/>
              </a:rPr>
              <a:t>	</a:t>
            </a:r>
            <a:r>
              <a:rPr lang="tr-TR" sz="3200">
                <a:solidFill>
                  <a:srgbClr val="FF0000"/>
                </a:solidFill>
                <a:latin typeface="Hand writing Mutlu"/>
              </a:rPr>
              <a:t>Dürüstlük, başkalarına söz verdiğinde sözünde durmaktır.</a:t>
            </a:r>
            <a:endParaRPr lang="tr-TR"/>
          </a:p>
        </p:txBody>
      </p:sp>
      <p:pic>
        <p:nvPicPr>
          <p:cNvPr id="39938" name="Picture 2" descr="C:\Users\acer\Desktop\4.jpg"/>
          <p:cNvPicPr>
            <a:picLocks noChangeAspect="1" noChangeArrowheads="1"/>
          </p:cNvPicPr>
          <p:nvPr/>
        </p:nvPicPr>
        <p:blipFill>
          <a:blip r:embed="rId2"/>
          <a:srcRect/>
          <a:stretch>
            <a:fillRect/>
          </a:stretch>
        </p:blipFill>
        <p:spPr bwMode="auto">
          <a:xfrm>
            <a:off x="1187450" y="836613"/>
            <a:ext cx="6669088" cy="4248150"/>
          </a:xfrm>
          <a:prstGeom prst="rect">
            <a:avLst/>
          </a:prstGeom>
          <a:noFill/>
          <a:ln w="9525">
            <a:noFill/>
            <a:miter lim="800000"/>
            <a:headEnd/>
            <a:tailEnd/>
          </a:ln>
        </p:spPr>
      </p:pic>
      <p:sp>
        <p:nvSpPr>
          <p:cNvPr id="5" name="4 Slayt Numarası Yer Tutucusu"/>
          <p:cNvSpPr>
            <a:spLocks noGrp="1"/>
          </p:cNvSpPr>
          <p:nvPr>
            <p:ph type="sldNum" sz="quarter" idx="12"/>
          </p:nvPr>
        </p:nvSpPr>
        <p:spPr/>
        <p:txBody>
          <a:bodyPr/>
          <a:lstStyle/>
          <a:p>
            <a:pPr>
              <a:defRPr/>
            </a:pPr>
            <a:fld id="{70044D61-483D-48DD-9C9A-EC5E20B51734}" type="slidenum">
              <a:rPr lang="tr-TR" smtClean="0"/>
              <a:pPr>
                <a:defRPr/>
              </a:pPr>
              <a:t>26</a:t>
            </a:fld>
            <a:endParaRPr lang="tr-TR"/>
          </a:p>
        </p:txBody>
      </p:sp>
    </p:spTree>
  </p:cSld>
  <p:clrMapOvr>
    <a:masterClrMapping/>
  </p:clrMapOvr>
  <p:transition spd="slow" advTm="60000">
    <p:wipe dir="r"/>
    <p:sndAc>
      <p:endSnd/>
    </p:sndAc>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2 İçerik Yer Tutucusu"/>
          <p:cNvSpPr>
            <a:spLocks noGrp="1"/>
          </p:cNvSpPr>
          <p:nvPr>
            <p:ph idx="1"/>
          </p:nvPr>
        </p:nvSpPr>
        <p:spPr>
          <a:xfrm>
            <a:off x="323850" y="1412875"/>
            <a:ext cx="8569325" cy="3887788"/>
          </a:xfrm>
        </p:spPr>
        <p:txBody>
          <a:bodyPr/>
          <a:lstStyle/>
          <a:p>
            <a:pPr algn="just">
              <a:buFont typeface="Wingdings 2" pitchFamily="18" charset="2"/>
              <a:buNone/>
            </a:pPr>
            <a:r>
              <a:rPr lang="tr-TR" sz="3600" b="1" smtClean="0">
                <a:solidFill>
                  <a:schemeClr val="tx2"/>
                </a:solidFill>
                <a:latin typeface="Hand writing Mutlu"/>
              </a:rPr>
              <a:t>		</a:t>
            </a:r>
            <a:r>
              <a:rPr lang="tr-TR" sz="3800" b="1" smtClean="0">
                <a:solidFill>
                  <a:schemeClr val="tx2"/>
                </a:solidFill>
                <a:latin typeface="Hand writing Mutlu"/>
              </a:rPr>
              <a:t> Bir olay sonucu o</a:t>
            </a:r>
            <a:r>
              <a:rPr lang="tr-TR" sz="4000" b="1" smtClean="0">
                <a:solidFill>
                  <a:schemeClr val="tx2"/>
                </a:solidFill>
                <a:latin typeface="Hand writing Mutlu"/>
              </a:rPr>
              <a:t>lumsuz davranışla ilgili gerekli yaptı-rımları uyguladıktan sonra günlük davranışlarınıza ve olumlu geri bildirimlerinize geri dönün.</a:t>
            </a:r>
          </a:p>
          <a:p>
            <a:pPr algn="just">
              <a:buFont typeface="Wingdings 2" pitchFamily="18" charset="2"/>
              <a:buNone/>
            </a:pPr>
            <a:endParaRPr lang="tr-TR" sz="4000" b="1" smtClean="0">
              <a:solidFill>
                <a:schemeClr val="tx2"/>
              </a:solidFill>
              <a:latin typeface="Hand writing Mutlu"/>
            </a:endParaRPr>
          </a:p>
          <a:p>
            <a:pPr algn="just">
              <a:buFont typeface="Wingdings 2" pitchFamily="18" charset="2"/>
              <a:buNone/>
            </a:pPr>
            <a:endParaRPr lang="tr-TR" sz="4000" b="1" smtClean="0">
              <a:solidFill>
                <a:schemeClr val="tx2"/>
              </a:solidFill>
              <a:latin typeface="Hand writing Mutlu"/>
            </a:endParaRPr>
          </a:p>
          <a:p>
            <a:pPr algn="just" eaLnBrk="1" hangingPunct="1">
              <a:buFont typeface="Wingdings 2" pitchFamily="18" charset="2"/>
              <a:buNone/>
            </a:pPr>
            <a:r>
              <a:rPr lang="tr-TR" sz="3600" b="1" smtClean="0">
                <a:solidFill>
                  <a:schemeClr val="tx2"/>
                </a:solidFill>
                <a:latin typeface="Hand writing Mutlu"/>
              </a:rPr>
              <a:t>	</a:t>
            </a:r>
            <a:endParaRPr lang="tr-TR" sz="3600" smtClean="0">
              <a:solidFill>
                <a:schemeClr val="tx2"/>
              </a:solidFill>
              <a:latin typeface="Hand writing Mutlu"/>
              <a:cs typeface="Times New Roman" pitchFamily="18" charset="0"/>
            </a:endParaRPr>
          </a:p>
          <a:p>
            <a:pPr algn="just" eaLnBrk="1" hangingPunct="1">
              <a:buFont typeface="Wingdings 2" pitchFamily="18" charset="2"/>
              <a:buNone/>
            </a:pPr>
            <a:endParaRPr lang="tr-TR" sz="3600" smtClean="0">
              <a:latin typeface="Hand writing Mutlu"/>
              <a:cs typeface="Times New Roman" pitchFamily="18" charset="0"/>
            </a:endParaRPr>
          </a:p>
          <a:p>
            <a:pPr algn="just" eaLnBrk="1" hangingPunct="1">
              <a:buFont typeface="Wingdings 2" pitchFamily="18" charset="2"/>
              <a:buNone/>
            </a:pPr>
            <a:endParaRPr lang="tr-TR" sz="3600" smtClean="0">
              <a:latin typeface="Hand writing Mutlu"/>
              <a:cs typeface="Times New Roman" pitchFamily="18" charset="0"/>
            </a:endParaRPr>
          </a:p>
          <a:p>
            <a:pPr algn="just" eaLnBrk="1" hangingPunct="1">
              <a:buFont typeface="Wingdings 2" pitchFamily="18" charset="2"/>
              <a:buNone/>
            </a:pPr>
            <a:endParaRPr lang="tr-TR" smtClean="0">
              <a:latin typeface="Times New Roman" pitchFamily="18" charset="0"/>
              <a:cs typeface="Times New Roman" pitchFamily="18" charset="0"/>
            </a:endParaRPr>
          </a:p>
          <a:p>
            <a:pPr algn="just" eaLnBrk="1" hangingPunct="1">
              <a:buFont typeface="Wingdings 2" pitchFamily="18" charset="2"/>
              <a:buNone/>
            </a:pPr>
            <a:r>
              <a:rPr lang="tr-TR" smtClean="0"/>
              <a:t/>
            </a:r>
            <a:br>
              <a:rPr lang="tr-TR" smtClean="0"/>
            </a:br>
            <a:endParaRPr lang="tr-TR" b="1" smtClean="0">
              <a:latin typeface="Times New Roman" pitchFamily="18" charset="0"/>
              <a:cs typeface="Times New Roman" pitchFamily="18" charset="0"/>
            </a:endParaRPr>
          </a:p>
        </p:txBody>
      </p:sp>
      <p:sp>
        <p:nvSpPr>
          <p:cNvPr id="3" name="2 Slayt Numarası Yer Tutucusu"/>
          <p:cNvSpPr>
            <a:spLocks noGrp="1"/>
          </p:cNvSpPr>
          <p:nvPr>
            <p:ph type="sldNum" sz="quarter" idx="12"/>
          </p:nvPr>
        </p:nvSpPr>
        <p:spPr/>
        <p:txBody>
          <a:bodyPr/>
          <a:lstStyle/>
          <a:p>
            <a:pPr>
              <a:defRPr/>
            </a:pPr>
            <a:fld id="{3315F103-2915-4A04-B947-61CBA1878F58}" type="slidenum">
              <a:rPr lang="tr-TR" smtClean="0"/>
              <a:pPr>
                <a:defRPr/>
              </a:pPr>
              <a:t>27</a:t>
            </a:fld>
            <a:endParaRPr lang="tr-TR"/>
          </a:p>
        </p:txBody>
      </p:sp>
    </p:spTree>
  </p:cSld>
  <p:clrMapOvr>
    <a:masterClrMapping/>
  </p:clrMapOvr>
  <p:transition spd="slow" advTm="60000">
    <p:wipe dir="r"/>
    <p:sndAc>
      <p:endSnd/>
    </p:sndAc>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6 Metin kutusu"/>
          <p:cNvSpPr txBox="1">
            <a:spLocks noChangeArrowheads="1"/>
          </p:cNvSpPr>
          <p:nvPr/>
        </p:nvSpPr>
        <p:spPr bwMode="auto">
          <a:xfrm>
            <a:off x="611188" y="5159375"/>
            <a:ext cx="8208962" cy="1077913"/>
          </a:xfrm>
          <a:prstGeom prst="rect">
            <a:avLst/>
          </a:prstGeom>
          <a:noFill/>
          <a:ln w="9525">
            <a:noFill/>
            <a:miter lim="800000"/>
            <a:headEnd/>
            <a:tailEnd/>
          </a:ln>
        </p:spPr>
        <p:txBody>
          <a:bodyPr>
            <a:spAutoFit/>
          </a:bodyPr>
          <a:lstStyle/>
          <a:p>
            <a:r>
              <a:rPr lang="tr-TR" sz="3200">
                <a:latin typeface="Hand writing Mutlu"/>
              </a:rPr>
              <a:t>	</a:t>
            </a:r>
            <a:r>
              <a:rPr lang="tr-TR" sz="3200">
                <a:solidFill>
                  <a:srgbClr val="FF0000"/>
                </a:solidFill>
                <a:latin typeface="Hand writing Mutlu"/>
              </a:rPr>
              <a:t>Dürüstlük, karşınızdakine güven duygusu vermektir.</a:t>
            </a:r>
            <a:endParaRPr lang="tr-TR"/>
          </a:p>
        </p:txBody>
      </p:sp>
      <p:pic>
        <p:nvPicPr>
          <p:cNvPr id="41986" name="Picture 2" descr="C:\Users\acer\Desktop\8.jpg"/>
          <p:cNvPicPr>
            <a:picLocks noChangeAspect="1" noChangeArrowheads="1"/>
          </p:cNvPicPr>
          <p:nvPr/>
        </p:nvPicPr>
        <p:blipFill>
          <a:blip r:embed="rId2"/>
          <a:srcRect/>
          <a:stretch>
            <a:fillRect/>
          </a:stretch>
        </p:blipFill>
        <p:spPr bwMode="auto">
          <a:xfrm>
            <a:off x="1476375" y="692150"/>
            <a:ext cx="6264275" cy="4338638"/>
          </a:xfrm>
          <a:prstGeom prst="rect">
            <a:avLst/>
          </a:prstGeom>
          <a:noFill/>
          <a:ln w="9525">
            <a:noFill/>
            <a:miter lim="800000"/>
            <a:headEnd/>
            <a:tailEnd/>
          </a:ln>
        </p:spPr>
      </p:pic>
      <p:sp>
        <p:nvSpPr>
          <p:cNvPr id="5" name="4 Slayt Numarası Yer Tutucusu"/>
          <p:cNvSpPr>
            <a:spLocks noGrp="1"/>
          </p:cNvSpPr>
          <p:nvPr>
            <p:ph type="sldNum" sz="quarter" idx="12"/>
          </p:nvPr>
        </p:nvSpPr>
        <p:spPr/>
        <p:txBody>
          <a:bodyPr/>
          <a:lstStyle/>
          <a:p>
            <a:pPr>
              <a:defRPr/>
            </a:pPr>
            <a:fld id="{11B6C5A5-4694-48CC-BD33-9A346C19A216}" type="slidenum">
              <a:rPr lang="tr-TR" smtClean="0"/>
              <a:pPr>
                <a:defRPr/>
              </a:pPr>
              <a:t>28</a:t>
            </a:fld>
            <a:endParaRPr lang="tr-TR"/>
          </a:p>
        </p:txBody>
      </p:sp>
    </p:spTree>
  </p:cSld>
  <p:clrMapOvr>
    <a:masterClrMapping/>
  </p:clrMapOvr>
  <p:transition spd="slow" advTm="60000">
    <p:wipe dir="r"/>
    <p:sndAc>
      <p:endSnd/>
    </p:sndAc>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2 İçerik Yer Tutucusu"/>
          <p:cNvSpPr>
            <a:spLocks noGrp="1"/>
          </p:cNvSpPr>
          <p:nvPr>
            <p:ph idx="1"/>
          </p:nvPr>
        </p:nvSpPr>
        <p:spPr>
          <a:xfrm>
            <a:off x="323850" y="1916113"/>
            <a:ext cx="8569325" cy="3673475"/>
          </a:xfrm>
        </p:spPr>
        <p:txBody>
          <a:bodyPr/>
          <a:lstStyle/>
          <a:p>
            <a:pPr algn="just">
              <a:buFont typeface="Wingdings 2" pitchFamily="18" charset="2"/>
              <a:buNone/>
            </a:pPr>
            <a:r>
              <a:rPr lang="tr-TR" sz="3600" b="1" smtClean="0">
                <a:solidFill>
                  <a:schemeClr val="tx2"/>
                </a:solidFill>
                <a:latin typeface="Hand writing Mutlu"/>
              </a:rPr>
              <a:t>		</a:t>
            </a:r>
            <a:r>
              <a:rPr lang="tr-TR" sz="3800" b="1" smtClean="0">
                <a:solidFill>
                  <a:schemeClr val="tx2"/>
                </a:solidFill>
                <a:latin typeface="Hand writing Mutlu"/>
              </a:rPr>
              <a:t> Çevrenizdeki dostlarınızdan biri bir konuda hata yaptıysa ömür boyu o hatayı yüzüne vurmayın. Onu “yalancı” vb. vasıflarla damgalamaktan kaçı-nın.</a:t>
            </a:r>
          </a:p>
          <a:p>
            <a:pPr algn="just">
              <a:buFont typeface="Wingdings 2" pitchFamily="18" charset="2"/>
              <a:buNone/>
            </a:pPr>
            <a:endParaRPr lang="tr-TR" sz="4000" b="1" smtClean="0">
              <a:solidFill>
                <a:schemeClr val="tx2"/>
              </a:solidFill>
              <a:latin typeface="Hand writing Mutlu"/>
            </a:endParaRPr>
          </a:p>
          <a:p>
            <a:pPr algn="just">
              <a:buFont typeface="Wingdings 2" pitchFamily="18" charset="2"/>
              <a:buNone/>
            </a:pPr>
            <a:endParaRPr lang="tr-TR" sz="4000" b="1" smtClean="0">
              <a:solidFill>
                <a:schemeClr val="tx2"/>
              </a:solidFill>
              <a:latin typeface="Hand writing Mutlu"/>
            </a:endParaRPr>
          </a:p>
          <a:p>
            <a:pPr algn="just">
              <a:buFont typeface="Wingdings 2" pitchFamily="18" charset="2"/>
              <a:buNone/>
            </a:pPr>
            <a:endParaRPr lang="tr-TR" sz="4000" b="1" smtClean="0">
              <a:solidFill>
                <a:schemeClr val="tx2"/>
              </a:solidFill>
              <a:latin typeface="Hand writing Mutlu"/>
            </a:endParaRPr>
          </a:p>
          <a:p>
            <a:pPr algn="just" eaLnBrk="1" hangingPunct="1">
              <a:buFont typeface="Wingdings 2" pitchFamily="18" charset="2"/>
              <a:buNone/>
            </a:pPr>
            <a:r>
              <a:rPr lang="tr-TR" sz="3600" b="1" smtClean="0">
                <a:solidFill>
                  <a:schemeClr val="tx2"/>
                </a:solidFill>
                <a:latin typeface="Hand writing Mutlu"/>
              </a:rPr>
              <a:t>	</a:t>
            </a:r>
            <a:endParaRPr lang="tr-TR" sz="3600" smtClean="0">
              <a:solidFill>
                <a:schemeClr val="tx2"/>
              </a:solidFill>
              <a:latin typeface="Hand writing Mutlu"/>
              <a:cs typeface="Times New Roman" pitchFamily="18" charset="0"/>
            </a:endParaRPr>
          </a:p>
          <a:p>
            <a:pPr algn="just" eaLnBrk="1" hangingPunct="1">
              <a:buFont typeface="Wingdings 2" pitchFamily="18" charset="2"/>
              <a:buNone/>
            </a:pPr>
            <a:endParaRPr lang="tr-TR" sz="3600" smtClean="0">
              <a:latin typeface="Hand writing Mutlu"/>
              <a:cs typeface="Times New Roman" pitchFamily="18" charset="0"/>
            </a:endParaRPr>
          </a:p>
          <a:p>
            <a:pPr algn="just" eaLnBrk="1" hangingPunct="1">
              <a:buFont typeface="Wingdings 2" pitchFamily="18" charset="2"/>
              <a:buNone/>
            </a:pPr>
            <a:endParaRPr lang="tr-TR" sz="3600" smtClean="0">
              <a:latin typeface="Hand writing Mutlu"/>
              <a:cs typeface="Times New Roman" pitchFamily="18" charset="0"/>
            </a:endParaRPr>
          </a:p>
          <a:p>
            <a:pPr algn="just" eaLnBrk="1" hangingPunct="1">
              <a:buFont typeface="Wingdings 2" pitchFamily="18" charset="2"/>
              <a:buNone/>
            </a:pPr>
            <a:endParaRPr lang="tr-TR" smtClean="0">
              <a:latin typeface="Times New Roman" pitchFamily="18" charset="0"/>
              <a:cs typeface="Times New Roman" pitchFamily="18" charset="0"/>
            </a:endParaRPr>
          </a:p>
          <a:p>
            <a:pPr algn="just" eaLnBrk="1" hangingPunct="1">
              <a:buFont typeface="Wingdings 2" pitchFamily="18" charset="2"/>
              <a:buNone/>
            </a:pPr>
            <a:r>
              <a:rPr lang="tr-TR" smtClean="0"/>
              <a:t/>
            </a:r>
            <a:br>
              <a:rPr lang="tr-TR" smtClean="0"/>
            </a:br>
            <a:endParaRPr lang="tr-TR" b="1" smtClean="0">
              <a:latin typeface="Times New Roman" pitchFamily="18" charset="0"/>
              <a:cs typeface="Times New Roman" pitchFamily="18" charset="0"/>
            </a:endParaRPr>
          </a:p>
        </p:txBody>
      </p:sp>
      <p:sp>
        <p:nvSpPr>
          <p:cNvPr id="3" name="2 Slayt Numarası Yer Tutucusu"/>
          <p:cNvSpPr>
            <a:spLocks noGrp="1"/>
          </p:cNvSpPr>
          <p:nvPr>
            <p:ph type="sldNum" sz="quarter" idx="12"/>
          </p:nvPr>
        </p:nvSpPr>
        <p:spPr/>
        <p:txBody>
          <a:bodyPr/>
          <a:lstStyle/>
          <a:p>
            <a:pPr>
              <a:defRPr/>
            </a:pPr>
            <a:fld id="{9153B6EC-84AD-414F-81B8-E4DE96A0E4B3}" type="slidenum">
              <a:rPr lang="tr-TR" smtClean="0"/>
              <a:pPr>
                <a:defRPr/>
              </a:pPr>
              <a:t>29</a:t>
            </a:fld>
            <a:endParaRPr lang="tr-TR"/>
          </a:p>
        </p:txBody>
      </p:sp>
    </p:spTree>
  </p:cSld>
  <p:clrMapOvr>
    <a:masterClrMapping/>
  </p:clrMapOvr>
  <p:transition spd="slow" advTm="60000">
    <p:wipe dir="r"/>
    <p:sndAc>
      <p:end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6 Metin kutusu"/>
          <p:cNvSpPr txBox="1">
            <a:spLocks noChangeArrowheads="1"/>
          </p:cNvSpPr>
          <p:nvPr/>
        </p:nvSpPr>
        <p:spPr bwMode="auto">
          <a:xfrm>
            <a:off x="611188" y="5159375"/>
            <a:ext cx="8208962" cy="1077913"/>
          </a:xfrm>
          <a:prstGeom prst="rect">
            <a:avLst/>
          </a:prstGeom>
          <a:noFill/>
          <a:ln w="9525">
            <a:noFill/>
            <a:miter lim="800000"/>
            <a:headEnd/>
            <a:tailEnd/>
          </a:ln>
        </p:spPr>
        <p:txBody>
          <a:bodyPr>
            <a:spAutoFit/>
          </a:bodyPr>
          <a:lstStyle/>
          <a:p>
            <a:r>
              <a:rPr lang="tr-TR" sz="3200">
                <a:latin typeface="Hand writing Mutlu"/>
              </a:rPr>
              <a:t>	</a:t>
            </a:r>
            <a:r>
              <a:rPr lang="tr-TR" sz="3200">
                <a:solidFill>
                  <a:srgbClr val="FF0000"/>
                </a:solidFill>
                <a:latin typeface="Hand writing Mutlu"/>
              </a:rPr>
              <a:t>Doğruluk ortaya çıkınca, bütün eğriler ortadan kaybolur.</a:t>
            </a:r>
            <a:endParaRPr lang="tr-TR"/>
          </a:p>
        </p:txBody>
      </p:sp>
      <p:pic>
        <p:nvPicPr>
          <p:cNvPr id="16386" name="Picture 2" descr="C:\Users\acer\Desktop\1.jpg"/>
          <p:cNvPicPr>
            <a:picLocks noChangeAspect="1" noChangeArrowheads="1"/>
          </p:cNvPicPr>
          <p:nvPr/>
        </p:nvPicPr>
        <p:blipFill>
          <a:blip r:embed="rId2"/>
          <a:srcRect/>
          <a:stretch>
            <a:fillRect/>
          </a:stretch>
        </p:blipFill>
        <p:spPr bwMode="auto">
          <a:xfrm>
            <a:off x="1908175" y="765175"/>
            <a:ext cx="5472113" cy="4098925"/>
          </a:xfrm>
          <a:prstGeom prst="rect">
            <a:avLst/>
          </a:prstGeom>
          <a:noFill/>
          <a:ln w="9525">
            <a:noFill/>
            <a:miter lim="800000"/>
            <a:headEnd/>
            <a:tailEnd/>
          </a:ln>
        </p:spPr>
      </p:pic>
      <p:sp>
        <p:nvSpPr>
          <p:cNvPr id="6" name="5 Slayt Numarası Yer Tutucusu"/>
          <p:cNvSpPr>
            <a:spLocks noGrp="1"/>
          </p:cNvSpPr>
          <p:nvPr>
            <p:ph type="sldNum" sz="quarter" idx="12"/>
          </p:nvPr>
        </p:nvSpPr>
        <p:spPr/>
        <p:txBody>
          <a:bodyPr/>
          <a:lstStyle/>
          <a:p>
            <a:pPr>
              <a:defRPr/>
            </a:pPr>
            <a:fld id="{6CCF59B3-E9CC-47A3-90C9-8F0283223E01}" type="slidenum">
              <a:rPr lang="tr-TR" smtClean="0"/>
              <a:pPr>
                <a:defRPr/>
              </a:pPr>
              <a:t>3</a:t>
            </a:fld>
            <a:endParaRPr lang="tr-TR"/>
          </a:p>
        </p:txBody>
      </p:sp>
    </p:spTree>
  </p:cSld>
  <p:clrMapOvr>
    <a:masterClrMapping/>
  </p:clrMapOvr>
  <p:transition spd="slow" advTm="60000">
    <p:wipe dir="r"/>
    <p:sndAc>
      <p:endSnd/>
    </p:sndAc>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3" name="Picture 2" descr="C:\Users\acer\Desktop\adalet-terazisi.jpg"/>
          <p:cNvPicPr>
            <a:picLocks noGrp="1" noChangeAspect="1" noChangeArrowheads="1"/>
          </p:cNvPicPr>
          <p:nvPr>
            <p:ph idx="1"/>
          </p:nvPr>
        </p:nvPicPr>
        <p:blipFill>
          <a:blip r:embed="rId2"/>
          <a:srcRect/>
          <a:stretch>
            <a:fillRect/>
          </a:stretch>
        </p:blipFill>
        <p:spPr>
          <a:xfrm>
            <a:off x="1476375" y="908050"/>
            <a:ext cx="6408738" cy="3529013"/>
          </a:xfrm>
        </p:spPr>
      </p:pic>
      <p:sp>
        <p:nvSpPr>
          <p:cNvPr id="44034" name="6 Metin kutusu"/>
          <p:cNvSpPr txBox="1">
            <a:spLocks noChangeArrowheads="1"/>
          </p:cNvSpPr>
          <p:nvPr/>
        </p:nvSpPr>
        <p:spPr bwMode="auto">
          <a:xfrm>
            <a:off x="611188" y="4868863"/>
            <a:ext cx="8208962" cy="1354137"/>
          </a:xfrm>
          <a:prstGeom prst="rect">
            <a:avLst/>
          </a:prstGeom>
          <a:noFill/>
          <a:ln w="9525">
            <a:noFill/>
            <a:miter lim="800000"/>
            <a:headEnd/>
            <a:tailEnd/>
          </a:ln>
        </p:spPr>
        <p:txBody>
          <a:bodyPr>
            <a:spAutoFit/>
          </a:bodyPr>
          <a:lstStyle/>
          <a:p>
            <a:r>
              <a:rPr lang="tr-TR" sz="3200">
                <a:latin typeface="Hand writing Mutlu"/>
              </a:rPr>
              <a:t>	</a:t>
            </a:r>
            <a:r>
              <a:rPr lang="tr-TR" sz="3200">
                <a:solidFill>
                  <a:srgbClr val="FF0000"/>
                </a:solidFill>
                <a:latin typeface="Hand writing Mutlu"/>
              </a:rPr>
              <a:t>Dürüstlük; bütün yaratılmışlara şefkat ve merhametle yaklaşmaktır.</a:t>
            </a:r>
          </a:p>
          <a:p>
            <a:endParaRPr lang="tr-TR"/>
          </a:p>
        </p:txBody>
      </p:sp>
      <p:sp>
        <p:nvSpPr>
          <p:cNvPr id="4" name="3 Slayt Numarası Yer Tutucusu"/>
          <p:cNvSpPr>
            <a:spLocks noGrp="1"/>
          </p:cNvSpPr>
          <p:nvPr>
            <p:ph type="sldNum" sz="quarter" idx="12"/>
          </p:nvPr>
        </p:nvSpPr>
        <p:spPr/>
        <p:txBody>
          <a:bodyPr/>
          <a:lstStyle/>
          <a:p>
            <a:pPr>
              <a:defRPr/>
            </a:pPr>
            <a:fld id="{6158C9A7-0098-4AFC-A2FE-3CBBA46ABE68}" type="slidenum">
              <a:rPr lang="tr-TR" smtClean="0"/>
              <a:pPr>
                <a:defRPr/>
              </a:pPr>
              <a:t>30</a:t>
            </a:fld>
            <a:endParaRPr lang="tr-TR"/>
          </a:p>
        </p:txBody>
      </p:sp>
    </p:spTree>
  </p:cSld>
  <p:clrMapOvr>
    <a:masterClrMapping/>
  </p:clrMapOvr>
  <p:transition spd="slow" advTm="60000">
    <p:wipe dir="r"/>
    <p:sndAc>
      <p:endSnd/>
    </p:sndAc>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2 İçerik Yer Tutucusu"/>
          <p:cNvSpPr>
            <a:spLocks noGrp="1"/>
          </p:cNvSpPr>
          <p:nvPr>
            <p:ph idx="1"/>
          </p:nvPr>
        </p:nvSpPr>
        <p:spPr>
          <a:xfrm>
            <a:off x="323850" y="2636838"/>
            <a:ext cx="8569325" cy="2160587"/>
          </a:xfrm>
        </p:spPr>
        <p:txBody>
          <a:bodyPr/>
          <a:lstStyle/>
          <a:p>
            <a:pPr algn="just">
              <a:buFont typeface="Wingdings 2" pitchFamily="18" charset="2"/>
              <a:buNone/>
            </a:pPr>
            <a:r>
              <a:rPr lang="tr-TR" sz="3600" b="1" smtClean="0">
                <a:solidFill>
                  <a:schemeClr val="tx2"/>
                </a:solidFill>
                <a:latin typeface="Hand writing Mutlu"/>
              </a:rPr>
              <a:t>		</a:t>
            </a:r>
            <a:r>
              <a:rPr lang="tr-TR" sz="3800" b="1" smtClean="0">
                <a:solidFill>
                  <a:schemeClr val="tx2"/>
                </a:solidFill>
                <a:latin typeface="Hand writing Mutlu"/>
              </a:rPr>
              <a:t> Arkadaş ve dostlarınızın duygularını ifade etmesine izin verin.</a:t>
            </a:r>
          </a:p>
          <a:p>
            <a:pPr algn="just">
              <a:buFont typeface="Wingdings 2" pitchFamily="18" charset="2"/>
              <a:buNone/>
            </a:pPr>
            <a:endParaRPr lang="tr-TR" sz="4000" b="1" smtClean="0">
              <a:solidFill>
                <a:schemeClr val="tx2"/>
              </a:solidFill>
              <a:latin typeface="Hand writing Mutlu"/>
            </a:endParaRPr>
          </a:p>
          <a:p>
            <a:pPr algn="just">
              <a:buFont typeface="Wingdings 2" pitchFamily="18" charset="2"/>
              <a:buNone/>
            </a:pPr>
            <a:endParaRPr lang="tr-TR" sz="4000" b="1" smtClean="0">
              <a:solidFill>
                <a:schemeClr val="tx2"/>
              </a:solidFill>
              <a:latin typeface="Hand writing Mutlu"/>
            </a:endParaRPr>
          </a:p>
          <a:p>
            <a:pPr algn="just">
              <a:buFont typeface="Wingdings 2" pitchFamily="18" charset="2"/>
              <a:buNone/>
            </a:pPr>
            <a:endParaRPr lang="tr-TR" sz="4000" b="1" smtClean="0">
              <a:solidFill>
                <a:schemeClr val="tx2"/>
              </a:solidFill>
              <a:latin typeface="Hand writing Mutlu"/>
            </a:endParaRPr>
          </a:p>
          <a:p>
            <a:pPr algn="just" eaLnBrk="1" hangingPunct="1">
              <a:buFont typeface="Wingdings 2" pitchFamily="18" charset="2"/>
              <a:buNone/>
            </a:pPr>
            <a:r>
              <a:rPr lang="tr-TR" sz="3600" b="1" smtClean="0">
                <a:solidFill>
                  <a:schemeClr val="tx2"/>
                </a:solidFill>
                <a:latin typeface="Hand writing Mutlu"/>
              </a:rPr>
              <a:t>	</a:t>
            </a:r>
            <a:endParaRPr lang="tr-TR" sz="3600" smtClean="0">
              <a:solidFill>
                <a:schemeClr val="tx2"/>
              </a:solidFill>
              <a:latin typeface="Hand writing Mutlu"/>
              <a:cs typeface="Times New Roman" pitchFamily="18" charset="0"/>
            </a:endParaRPr>
          </a:p>
          <a:p>
            <a:pPr algn="just" eaLnBrk="1" hangingPunct="1">
              <a:buFont typeface="Wingdings 2" pitchFamily="18" charset="2"/>
              <a:buNone/>
            </a:pPr>
            <a:endParaRPr lang="tr-TR" sz="3600" smtClean="0">
              <a:latin typeface="Hand writing Mutlu"/>
              <a:cs typeface="Times New Roman" pitchFamily="18" charset="0"/>
            </a:endParaRPr>
          </a:p>
          <a:p>
            <a:pPr algn="just" eaLnBrk="1" hangingPunct="1">
              <a:buFont typeface="Wingdings 2" pitchFamily="18" charset="2"/>
              <a:buNone/>
            </a:pPr>
            <a:endParaRPr lang="tr-TR" sz="3600" smtClean="0">
              <a:latin typeface="Hand writing Mutlu"/>
              <a:cs typeface="Times New Roman" pitchFamily="18" charset="0"/>
            </a:endParaRPr>
          </a:p>
          <a:p>
            <a:pPr algn="just" eaLnBrk="1" hangingPunct="1">
              <a:buFont typeface="Wingdings 2" pitchFamily="18" charset="2"/>
              <a:buNone/>
            </a:pPr>
            <a:endParaRPr lang="tr-TR" smtClean="0">
              <a:latin typeface="Times New Roman" pitchFamily="18" charset="0"/>
              <a:cs typeface="Times New Roman" pitchFamily="18" charset="0"/>
            </a:endParaRPr>
          </a:p>
          <a:p>
            <a:pPr algn="just" eaLnBrk="1" hangingPunct="1">
              <a:buFont typeface="Wingdings 2" pitchFamily="18" charset="2"/>
              <a:buNone/>
            </a:pPr>
            <a:r>
              <a:rPr lang="tr-TR" smtClean="0"/>
              <a:t/>
            </a:r>
            <a:br>
              <a:rPr lang="tr-TR" smtClean="0"/>
            </a:br>
            <a:endParaRPr lang="tr-TR" b="1" smtClean="0">
              <a:latin typeface="Times New Roman" pitchFamily="18" charset="0"/>
              <a:cs typeface="Times New Roman" pitchFamily="18" charset="0"/>
            </a:endParaRPr>
          </a:p>
        </p:txBody>
      </p:sp>
      <p:sp>
        <p:nvSpPr>
          <p:cNvPr id="3" name="2 Slayt Numarası Yer Tutucusu"/>
          <p:cNvSpPr>
            <a:spLocks noGrp="1"/>
          </p:cNvSpPr>
          <p:nvPr>
            <p:ph type="sldNum" sz="quarter" idx="12"/>
          </p:nvPr>
        </p:nvSpPr>
        <p:spPr/>
        <p:txBody>
          <a:bodyPr/>
          <a:lstStyle/>
          <a:p>
            <a:pPr>
              <a:defRPr/>
            </a:pPr>
            <a:fld id="{16ACD2BF-302E-44EA-B350-4E32467A026E}" type="slidenum">
              <a:rPr lang="tr-TR" smtClean="0"/>
              <a:pPr>
                <a:defRPr/>
              </a:pPr>
              <a:t>31</a:t>
            </a:fld>
            <a:endParaRPr lang="tr-TR"/>
          </a:p>
        </p:txBody>
      </p:sp>
    </p:spTree>
  </p:cSld>
  <p:clrMapOvr>
    <a:masterClrMapping/>
  </p:clrMapOvr>
  <p:transition spd="slow" advTm="60000">
    <p:wipe dir="r"/>
    <p:sndAc>
      <p:endSnd/>
    </p:sndAc>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081" name="Picture 2" descr="C:\Users\acer\Desktop\adalet-terazisi.jpg"/>
          <p:cNvPicPr>
            <a:picLocks noGrp="1" noChangeAspect="1" noChangeArrowheads="1"/>
          </p:cNvPicPr>
          <p:nvPr>
            <p:ph idx="1"/>
          </p:nvPr>
        </p:nvPicPr>
        <p:blipFill>
          <a:blip r:embed="rId2"/>
          <a:srcRect/>
          <a:stretch>
            <a:fillRect/>
          </a:stretch>
        </p:blipFill>
        <p:spPr>
          <a:xfrm>
            <a:off x="900113" y="908050"/>
            <a:ext cx="7488237" cy="3529013"/>
          </a:xfrm>
        </p:spPr>
      </p:pic>
      <p:sp>
        <p:nvSpPr>
          <p:cNvPr id="46082" name="6 Metin kutusu"/>
          <p:cNvSpPr txBox="1">
            <a:spLocks noChangeArrowheads="1"/>
          </p:cNvSpPr>
          <p:nvPr/>
        </p:nvSpPr>
        <p:spPr bwMode="auto">
          <a:xfrm>
            <a:off x="611188" y="4508500"/>
            <a:ext cx="8208962" cy="1077913"/>
          </a:xfrm>
          <a:prstGeom prst="rect">
            <a:avLst/>
          </a:prstGeom>
          <a:noFill/>
          <a:ln w="9525">
            <a:noFill/>
            <a:miter lim="800000"/>
            <a:headEnd/>
            <a:tailEnd/>
          </a:ln>
        </p:spPr>
        <p:txBody>
          <a:bodyPr>
            <a:spAutoFit/>
          </a:bodyPr>
          <a:lstStyle/>
          <a:p>
            <a:r>
              <a:rPr lang="tr-TR" sz="3200">
                <a:latin typeface="Hand writing Mutlu"/>
              </a:rPr>
              <a:t>	</a:t>
            </a:r>
            <a:r>
              <a:rPr lang="tr-TR" sz="3200">
                <a:solidFill>
                  <a:srgbClr val="FF0000"/>
                </a:solidFill>
                <a:latin typeface="Hand writing Mutlu"/>
              </a:rPr>
              <a:t>Dürüstlük, hiçbir zaman adaletten ayrılmamaktır</a:t>
            </a:r>
            <a:r>
              <a:rPr lang="tr-TR">
                <a:solidFill>
                  <a:srgbClr val="FF0000"/>
                </a:solidFill>
              </a:rPr>
              <a:t>.</a:t>
            </a:r>
          </a:p>
        </p:txBody>
      </p:sp>
      <p:sp>
        <p:nvSpPr>
          <p:cNvPr id="4" name="3 Slayt Numarası Yer Tutucusu"/>
          <p:cNvSpPr>
            <a:spLocks noGrp="1"/>
          </p:cNvSpPr>
          <p:nvPr>
            <p:ph type="sldNum" sz="quarter" idx="12"/>
          </p:nvPr>
        </p:nvSpPr>
        <p:spPr/>
        <p:txBody>
          <a:bodyPr/>
          <a:lstStyle/>
          <a:p>
            <a:pPr>
              <a:defRPr/>
            </a:pPr>
            <a:fld id="{D829F8BC-8916-460F-86A8-311CD0685567}" type="slidenum">
              <a:rPr lang="tr-TR" smtClean="0"/>
              <a:pPr>
                <a:defRPr/>
              </a:pPr>
              <a:t>32</a:t>
            </a:fld>
            <a:endParaRPr lang="tr-TR"/>
          </a:p>
        </p:txBody>
      </p:sp>
    </p:spTree>
  </p:cSld>
  <p:clrMapOvr>
    <a:masterClrMapping/>
  </p:clrMapOvr>
  <p:transition spd="slow" advTm="60000">
    <p:wipe dir="r"/>
    <p:sndAc>
      <p:endSnd/>
    </p:sndAc>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2 İçerik Yer Tutucusu"/>
          <p:cNvSpPr>
            <a:spLocks noGrp="1"/>
          </p:cNvSpPr>
          <p:nvPr>
            <p:ph idx="1"/>
          </p:nvPr>
        </p:nvSpPr>
        <p:spPr>
          <a:xfrm>
            <a:off x="323850" y="1557338"/>
            <a:ext cx="8569325" cy="4464050"/>
          </a:xfrm>
        </p:spPr>
        <p:txBody>
          <a:bodyPr/>
          <a:lstStyle/>
          <a:p>
            <a:pPr algn="just">
              <a:buFont typeface="Wingdings 2" pitchFamily="18" charset="2"/>
              <a:buNone/>
            </a:pPr>
            <a:r>
              <a:rPr lang="tr-TR" sz="3600" b="1" smtClean="0">
                <a:solidFill>
                  <a:schemeClr val="tx2"/>
                </a:solidFill>
                <a:latin typeface="Hand writing Mutlu"/>
              </a:rPr>
              <a:t>		</a:t>
            </a:r>
            <a:r>
              <a:rPr lang="tr-TR" sz="3800" b="1" smtClean="0">
                <a:solidFill>
                  <a:schemeClr val="tx2"/>
                </a:solidFill>
                <a:latin typeface="Hand writing Mutlu"/>
              </a:rPr>
              <a:t> Arkadaşınız gerçeği anlat-mak istediğinde ona fırsat tanıyın. “Sus konuşma, seni dinlemek istemiyorum.” gibi ifadeler, onun yaşadıklarının ve gerçeği söyleme isteğinin bir anlamı olmadığı mesajını verir.</a:t>
            </a:r>
          </a:p>
          <a:p>
            <a:pPr algn="just">
              <a:buFont typeface="Wingdings 2" pitchFamily="18" charset="2"/>
              <a:buNone/>
            </a:pPr>
            <a:endParaRPr lang="tr-TR" sz="3800" b="1" smtClean="0">
              <a:solidFill>
                <a:schemeClr val="tx2"/>
              </a:solidFill>
              <a:latin typeface="Hand writing Mutlu"/>
            </a:endParaRPr>
          </a:p>
          <a:p>
            <a:pPr algn="just">
              <a:buFont typeface="Wingdings 2" pitchFamily="18" charset="2"/>
              <a:buNone/>
            </a:pPr>
            <a:endParaRPr lang="tr-TR" sz="4000" b="1" smtClean="0">
              <a:solidFill>
                <a:schemeClr val="tx2"/>
              </a:solidFill>
              <a:latin typeface="Hand writing Mutlu"/>
            </a:endParaRPr>
          </a:p>
          <a:p>
            <a:pPr algn="just">
              <a:buFont typeface="Wingdings 2" pitchFamily="18" charset="2"/>
              <a:buNone/>
            </a:pPr>
            <a:endParaRPr lang="tr-TR" sz="4000" b="1" smtClean="0">
              <a:solidFill>
                <a:schemeClr val="tx2"/>
              </a:solidFill>
              <a:latin typeface="Hand writing Mutlu"/>
            </a:endParaRPr>
          </a:p>
          <a:p>
            <a:pPr algn="just">
              <a:buFont typeface="Wingdings 2" pitchFamily="18" charset="2"/>
              <a:buNone/>
            </a:pPr>
            <a:endParaRPr lang="tr-TR" sz="4000" b="1" smtClean="0">
              <a:solidFill>
                <a:schemeClr val="tx2"/>
              </a:solidFill>
              <a:latin typeface="Hand writing Mutlu"/>
            </a:endParaRPr>
          </a:p>
          <a:p>
            <a:pPr algn="just" eaLnBrk="1" hangingPunct="1">
              <a:buFont typeface="Wingdings 2" pitchFamily="18" charset="2"/>
              <a:buNone/>
            </a:pPr>
            <a:r>
              <a:rPr lang="tr-TR" sz="3600" b="1" smtClean="0">
                <a:solidFill>
                  <a:schemeClr val="tx2"/>
                </a:solidFill>
                <a:latin typeface="Hand writing Mutlu"/>
              </a:rPr>
              <a:t>	</a:t>
            </a:r>
            <a:endParaRPr lang="tr-TR" sz="3600" smtClean="0">
              <a:solidFill>
                <a:schemeClr val="tx2"/>
              </a:solidFill>
              <a:latin typeface="Hand writing Mutlu"/>
              <a:cs typeface="Times New Roman" pitchFamily="18" charset="0"/>
            </a:endParaRPr>
          </a:p>
          <a:p>
            <a:pPr algn="just" eaLnBrk="1" hangingPunct="1">
              <a:buFont typeface="Wingdings 2" pitchFamily="18" charset="2"/>
              <a:buNone/>
            </a:pPr>
            <a:endParaRPr lang="tr-TR" sz="3600" smtClean="0">
              <a:latin typeface="Hand writing Mutlu"/>
              <a:cs typeface="Times New Roman" pitchFamily="18" charset="0"/>
            </a:endParaRPr>
          </a:p>
          <a:p>
            <a:pPr algn="just" eaLnBrk="1" hangingPunct="1">
              <a:buFont typeface="Wingdings 2" pitchFamily="18" charset="2"/>
              <a:buNone/>
            </a:pPr>
            <a:endParaRPr lang="tr-TR" sz="3600" smtClean="0">
              <a:latin typeface="Hand writing Mutlu"/>
              <a:cs typeface="Times New Roman" pitchFamily="18" charset="0"/>
            </a:endParaRPr>
          </a:p>
          <a:p>
            <a:pPr algn="just" eaLnBrk="1" hangingPunct="1">
              <a:buFont typeface="Wingdings 2" pitchFamily="18" charset="2"/>
              <a:buNone/>
            </a:pPr>
            <a:endParaRPr lang="tr-TR" smtClean="0">
              <a:latin typeface="Times New Roman" pitchFamily="18" charset="0"/>
              <a:cs typeface="Times New Roman" pitchFamily="18" charset="0"/>
            </a:endParaRPr>
          </a:p>
          <a:p>
            <a:pPr algn="just" eaLnBrk="1" hangingPunct="1">
              <a:buFont typeface="Wingdings 2" pitchFamily="18" charset="2"/>
              <a:buNone/>
            </a:pPr>
            <a:r>
              <a:rPr lang="tr-TR" smtClean="0"/>
              <a:t/>
            </a:r>
            <a:br>
              <a:rPr lang="tr-TR" smtClean="0"/>
            </a:br>
            <a:endParaRPr lang="tr-TR" b="1" smtClean="0">
              <a:latin typeface="Times New Roman" pitchFamily="18" charset="0"/>
              <a:cs typeface="Times New Roman" pitchFamily="18" charset="0"/>
            </a:endParaRPr>
          </a:p>
        </p:txBody>
      </p:sp>
      <p:sp>
        <p:nvSpPr>
          <p:cNvPr id="3" name="2 Slayt Numarası Yer Tutucusu"/>
          <p:cNvSpPr>
            <a:spLocks noGrp="1"/>
          </p:cNvSpPr>
          <p:nvPr>
            <p:ph type="sldNum" sz="quarter" idx="12"/>
          </p:nvPr>
        </p:nvSpPr>
        <p:spPr/>
        <p:txBody>
          <a:bodyPr/>
          <a:lstStyle/>
          <a:p>
            <a:pPr>
              <a:defRPr/>
            </a:pPr>
            <a:fld id="{01836F28-6657-4C88-9F16-63C0F82DAD38}" type="slidenum">
              <a:rPr lang="tr-TR" smtClean="0"/>
              <a:pPr>
                <a:defRPr/>
              </a:pPr>
              <a:t>33</a:t>
            </a:fld>
            <a:endParaRPr lang="tr-TR"/>
          </a:p>
        </p:txBody>
      </p:sp>
    </p:spTree>
  </p:cSld>
  <p:clrMapOvr>
    <a:masterClrMapping/>
  </p:clrMapOvr>
  <p:transition spd="slow" advTm="60000">
    <p:wipe dir="r"/>
    <p:sndAc>
      <p:endSnd/>
    </p:sndAc>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6 Metin kutusu"/>
          <p:cNvSpPr txBox="1">
            <a:spLocks noChangeArrowheads="1"/>
          </p:cNvSpPr>
          <p:nvPr/>
        </p:nvSpPr>
        <p:spPr bwMode="auto">
          <a:xfrm>
            <a:off x="611188" y="5448300"/>
            <a:ext cx="8208962" cy="584200"/>
          </a:xfrm>
          <a:prstGeom prst="rect">
            <a:avLst/>
          </a:prstGeom>
          <a:noFill/>
          <a:ln w="9525">
            <a:noFill/>
            <a:miter lim="800000"/>
            <a:headEnd/>
            <a:tailEnd/>
          </a:ln>
        </p:spPr>
        <p:txBody>
          <a:bodyPr>
            <a:spAutoFit/>
          </a:bodyPr>
          <a:lstStyle/>
          <a:p>
            <a:r>
              <a:rPr lang="tr-TR" sz="3200">
                <a:latin typeface="Hand writing Mutlu"/>
              </a:rPr>
              <a:t>	</a:t>
            </a:r>
            <a:r>
              <a:rPr lang="tr-TR" sz="3200">
                <a:solidFill>
                  <a:schemeClr val="tx2"/>
                </a:solidFill>
                <a:latin typeface="Hand writing Mutlu"/>
              </a:rPr>
              <a:t>Dürüstlük, yalan söylememektir.</a:t>
            </a:r>
            <a:endParaRPr lang="tr-TR">
              <a:solidFill>
                <a:schemeClr val="tx2"/>
              </a:solidFill>
            </a:endParaRPr>
          </a:p>
        </p:txBody>
      </p:sp>
      <p:pic>
        <p:nvPicPr>
          <p:cNvPr id="48130" name="Picture 2" descr="C:\Users\acer\Desktop\pinokyo2.jpg"/>
          <p:cNvPicPr>
            <a:picLocks noGrp="1" noChangeAspect="1" noChangeArrowheads="1"/>
          </p:cNvPicPr>
          <p:nvPr>
            <p:ph idx="1"/>
          </p:nvPr>
        </p:nvPicPr>
        <p:blipFill>
          <a:blip r:embed="rId2"/>
          <a:srcRect/>
          <a:stretch>
            <a:fillRect/>
          </a:stretch>
        </p:blipFill>
        <p:spPr>
          <a:xfrm>
            <a:off x="1619250" y="798513"/>
            <a:ext cx="6121400" cy="4468812"/>
          </a:xfrm>
        </p:spPr>
      </p:pic>
      <p:sp>
        <p:nvSpPr>
          <p:cNvPr id="4" name="3 Slayt Numarası Yer Tutucusu"/>
          <p:cNvSpPr>
            <a:spLocks noGrp="1"/>
          </p:cNvSpPr>
          <p:nvPr>
            <p:ph type="sldNum" sz="quarter" idx="12"/>
          </p:nvPr>
        </p:nvSpPr>
        <p:spPr/>
        <p:txBody>
          <a:bodyPr/>
          <a:lstStyle/>
          <a:p>
            <a:pPr>
              <a:defRPr/>
            </a:pPr>
            <a:fld id="{7FDA615F-2E73-46A0-AD49-5C5AFCF1AE79}" type="slidenum">
              <a:rPr lang="tr-TR" smtClean="0"/>
              <a:pPr>
                <a:defRPr/>
              </a:pPr>
              <a:t>34</a:t>
            </a:fld>
            <a:endParaRPr lang="tr-TR"/>
          </a:p>
        </p:txBody>
      </p:sp>
    </p:spTree>
  </p:cSld>
  <p:clrMapOvr>
    <a:masterClrMapping/>
  </p:clrMapOvr>
  <p:transition spd="slow" advTm="60000">
    <p:wipe dir="r"/>
    <p:sndAc>
      <p:endSnd/>
    </p:sndAc>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2 İçerik Yer Tutucusu"/>
          <p:cNvSpPr>
            <a:spLocks noGrp="1"/>
          </p:cNvSpPr>
          <p:nvPr>
            <p:ph idx="1"/>
          </p:nvPr>
        </p:nvSpPr>
        <p:spPr>
          <a:xfrm>
            <a:off x="323850" y="2276475"/>
            <a:ext cx="8569325" cy="2808288"/>
          </a:xfrm>
        </p:spPr>
        <p:txBody>
          <a:bodyPr/>
          <a:lstStyle/>
          <a:p>
            <a:pPr algn="just">
              <a:buFont typeface="Wingdings 2" pitchFamily="18" charset="2"/>
              <a:buNone/>
            </a:pPr>
            <a:r>
              <a:rPr lang="tr-TR" sz="3600" b="1" smtClean="0">
                <a:solidFill>
                  <a:schemeClr val="tx2"/>
                </a:solidFill>
                <a:latin typeface="Hand writing Mutlu"/>
              </a:rPr>
              <a:t>		</a:t>
            </a:r>
            <a:r>
              <a:rPr lang="tr-TR" sz="3800" b="1" smtClean="0">
                <a:solidFill>
                  <a:schemeClr val="tx2"/>
                </a:solidFill>
                <a:latin typeface="Hand writing Mutlu"/>
              </a:rPr>
              <a:t> Çevrenizdekilere dürüst olma-manın aslında en çok kendini aldatmak anlamına geldiğini vurgulayın.</a:t>
            </a:r>
          </a:p>
          <a:p>
            <a:pPr algn="just">
              <a:buFont typeface="Wingdings 2" pitchFamily="18" charset="2"/>
              <a:buNone/>
            </a:pPr>
            <a:endParaRPr lang="tr-TR" sz="3800" b="1" smtClean="0">
              <a:solidFill>
                <a:schemeClr val="tx2"/>
              </a:solidFill>
              <a:latin typeface="Hand writing Mutlu"/>
            </a:endParaRPr>
          </a:p>
          <a:p>
            <a:pPr algn="just">
              <a:buFont typeface="Wingdings 2" pitchFamily="18" charset="2"/>
              <a:buNone/>
            </a:pPr>
            <a:endParaRPr lang="tr-TR" sz="4000" b="1" smtClean="0">
              <a:solidFill>
                <a:schemeClr val="tx2"/>
              </a:solidFill>
              <a:latin typeface="Hand writing Mutlu"/>
            </a:endParaRPr>
          </a:p>
          <a:p>
            <a:pPr algn="just">
              <a:buFont typeface="Wingdings 2" pitchFamily="18" charset="2"/>
              <a:buNone/>
            </a:pPr>
            <a:endParaRPr lang="tr-TR" sz="4000" b="1" smtClean="0">
              <a:solidFill>
                <a:schemeClr val="tx2"/>
              </a:solidFill>
              <a:latin typeface="Hand writing Mutlu"/>
            </a:endParaRPr>
          </a:p>
          <a:p>
            <a:pPr algn="just">
              <a:buFont typeface="Wingdings 2" pitchFamily="18" charset="2"/>
              <a:buNone/>
            </a:pPr>
            <a:endParaRPr lang="tr-TR" sz="4000" b="1" smtClean="0">
              <a:solidFill>
                <a:schemeClr val="tx2"/>
              </a:solidFill>
              <a:latin typeface="Hand writing Mutlu"/>
            </a:endParaRPr>
          </a:p>
          <a:p>
            <a:pPr algn="just" eaLnBrk="1" hangingPunct="1">
              <a:buFont typeface="Wingdings 2" pitchFamily="18" charset="2"/>
              <a:buNone/>
            </a:pPr>
            <a:r>
              <a:rPr lang="tr-TR" sz="3600" b="1" smtClean="0">
                <a:solidFill>
                  <a:schemeClr val="tx2"/>
                </a:solidFill>
                <a:latin typeface="Hand writing Mutlu"/>
              </a:rPr>
              <a:t>	</a:t>
            </a:r>
            <a:endParaRPr lang="tr-TR" sz="3600" smtClean="0">
              <a:solidFill>
                <a:schemeClr val="tx2"/>
              </a:solidFill>
              <a:latin typeface="Hand writing Mutlu"/>
              <a:cs typeface="Times New Roman" pitchFamily="18" charset="0"/>
            </a:endParaRPr>
          </a:p>
          <a:p>
            <a:pPr algn="just" eaLnBrk="1" hangingPunct="1">
              <a:buFont typeface="Wingdings 2" pitchFamily="18" charset="2"/>
              <a:buNone/>
            </a:pPr>
            <a:endParaRPr lang="tr-TR" sz="3600" smtClean="0">
              <a:latin typeface="Hand writing Mutlu"/>
              <a:cs typeface="Times New Roman" pitchFamily="18" charset="0"/>
            </a:endParaRPr>
          </a:p>
          <a:p>
            <a:pPr algn="just" eaLnBrk="1" hangingPunct="1">
              <a:buFont typeface="Wingdings 2" pitchFamily="18" charset="2"/>
              <a:buNone/>
            </a:pPr>
            <a:endParaRPr lang="tr-TR" sz="3600" smtClean="0">
              <a:latin typeface="Hand writing Mutlu"/>
              <a:cs typeface="Times New Roman" pitchFamily="18" charset="0"/>
            </a:endParaRPr>
          </a:p>
          <a:p>
            <a:pPr algn="just" eaLnBrk="1" hangingPunct="1">
              <a:buFont typeface="Wingdings 2" pitchFamily="18" charset="2"/>
              <a:buNone/>
            </a:pPr>
            <a:endParaRPr lang="tr-TR" smtClean="0">
              <a:latin typeface="Times New Roman" pitchFamily="18" charset="0"/>
              <a:cs typeface="Times New Roman" pitchFamily="18" charset="0"/>
            </a:endParaRPr>
          </a:p>
          <a:p>
            <a:pPr algn="just" eaLnBrk="1" hangingPunct="1">
              <a:buFont typeface="Wingdings 2" pitchFamily="18" charset="2"/>
              <a:buNone/>
            </a:pPr>
            <a:r>
              <a:rPr lang="tr-TR" smtClean="0"/>
              <a:t/>
            </a:r>
            <a:br>
              <a:rPr lang="tr-TR" smtClean="0"/>
            </a:br>
            <a:endParaRPr lang="tr-TR" b="1" smtClean="0">
              <a:latin typeface="Times New Roman" pitchFamily="18" charset="0"/>
              <a:cs typeface="Times New Roman" pitchFamily="18" charset="0"/>
            </a:endParaRPr>
          </a:p>
        </p:txBody>
      </p:sp>
      <p:sp>
        <p:nvSpPr>
          <p:cNvPr id="3" name="2 Slayt Numarası Yer Tutucusu"/>
          <p:cNvSpPr>
            <a:spLocks noGrp="1"/>
          </p:cNvSpPr>
          <p:nvPr>
            <p:ph type="sldNum" sz="quarter" idx="12"/>
          </p:nvPr>
        </p:nvSpPr>
        <p:spPr/>
        <p:txBody>
          <a:bodyPr/>
          <a:lstStyle/>
          <a:p>
            <a:pPr>
              <a:defRPr/>
            </a:pPr>
            <a:fld id="{6CB07C4B-057D-4E16-A96C-7ADD63658971}" type="slidenum">
              <a:rPr lang="tr-TR" smtClean="0"/>
              <a:pPr>
                <a:defRPr/>
              </a:pPr>
              <a:t>35</a:t>
            </a:fld>
            <a:endParaRPr lang="tr-TR"/>
          </a:p>
        </p:txBody>
      </p:sp>
    </p:spTree>
  </p:cSld>
  <p:clrMapOvr>
    <a:masterClrMapping/>
  </p:clrMapOvr>
  <p:transition spd="slow" advTm="60000">
    <p:wipe dir="r"/>
    <p:sndAc>
      <p:endSnd/>
    </p:sndAc>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0177" name="Picture 3" descr="C:\Users\acer\Desktop\imagesCAG9LX3K.jpg"/>
          <p:cNvPicPr>
            <a:picLocks noGrp="1" noChangeAspect="1" noChangeArrowheads="1"/>
          </p:cNvPicPr>
          <p:nvPr>
            <p:ph idx="1"/>
          </p:nvPr>
        </p:nvPicPr>
        <p:blipFill>
          <a:blip r:embed="rId2"/>
          <a:srcRect/>
          <a:stretch>
            <a:fillRect/>
          </a:stretch>
        </p:blipFill>
        <p:spPr>
          <a:xfrm>
            <a:off x="395288" y="692150"/>
            <a:ext cx="3313112" cy="5761038"/>
          </a:xfrm>
        </p:spPr>
      </p:pic>
      <p:sp>
        <p:nvSpPr>
          <p:cNvPr id="50178" name="4 Metin kutusu"/>
          <p:cNvSpPr txBox="1">
            <a:spLocks noChangeArrowheads="1"/>
          </p:cNvSpPr>
          <p:nvPr/>
        </p:nvSpPr>
        <p:spPr bwMode="auto">
          <a:xfrm>
            <a:off x="3995738" y="574675"/>
            <a:ext cx="4752975" cy="6094413"/>
          </a:xfrm>
          <a:prstGeom prst="rect">
            <a:avLst/>
          </a:prstGeom>
          <a:noFill/>
          <a:ln w="9525">
            <a:noFill/>
            <a:miter lim="800000"/>
            <a:headEnd/>
            <a:tailEnd/>
          </a:ln>
        </p:spPr>
        <p:txBody>
          <a:bodyPr>
            <a:spAutoFit/>
          </a:bodyPr>
          <a:lstStyle/>
          <a:p>
            <a:r>
              <a:rPr lang="tr-TR" sz="2800">
                <a:latin typeface="Hand writing Mutlu"/>
              </a:rPr>
              <a:t>	</a:t>
            </a:r>
            <a:r>
              <a:rPr lang="tr-TR" sz="3000">
                <a:latin typeface="Hand writing Mutlu"/>
              </a:rPr>
              <a:t> </a:t>
            </a:r>
            <a:r>
              <a:rPr lang="tr-TR" sz="3000">
                <a:solidFill>
                  <a:srgbClr val="FF0000"/>
                </a:solidFill>
                <a:latin typeface="Hand writing Mutlu"/>
              </a:rPr>
              <a:t>Konuşmalarında, davranışlarında, yap-tığın işlerde daima dürüst ol. </a:t>
            </a:r>
            <a:br>
              <a:rPr lang="tr-TR" sz="3000">
                <a:solidFill>
                  <a:srgbClr val="FF0000"/>
                </a:solidFill>
                <a:latin typeface="Hand writing Mutlu"/>
              </a:rPr>
            </a:br>
            <a:r>
              <a:rPr lang="tr-TR" sz="3000">
                <a:solidFill>
                  <a:srgbClr val="FF0000"/>
                </a:solidFill>
                <a:latin typeface="Hand writing Mutlu"/>
              </a:rPr>
              <a:t>	Dürüstlüğü elde etmek zor gibi görünse de, aslında kolaydır. </a:t>
            </a:r>
            <a:br>
              <a:rPr lang="tr-TR" sz="3000">
                <a:solidFill>
                  <a:srgbClr val="FF0000"/>
                </a:solidFill>
                <a:latin typeface="Hand writing Mutlu"/>
              </a:rPr>
            </a:br>
            <a:r>
              <a:rPr lang="tr-TR" sz="3000">
                <a:solidFill>
                  <a:srgbClr val="FF0000"/>
                </a:solidFill>
                <a:latin typeface="Hand writing Mutlu"/>
              </a:rPr>
              <a:t>	Dürüst olmayan-lar hatalarını başkala-rından saklarlar, oysa dürüst olanlar hatala-rını kabul edip ortaya koyarlar. </a:t>
            </a:r>
            <a:endParaRPr lang="tr-TR" sz="2800">
              <a:solidFill>
                <a:srgbClr val="FF0000"/>
              </a:solidFill>
              <a:latin typeface="Hand writing Mutlu"/>
            </a:endParaRPr>
          </a:p>
        </p:txBody>
      </p:sp>
      <p:sp>
        <p:nvSpPr>
          <p:cNvPr id="4" name="3 Slayt Numarası Yer Tutucusu"/>
          <p:cNvSpPr>
            <a:spLocks noGrp="1"/>
          </p:cNvSpPr>
          <p:nvPr>
            <p:ph type="sldNum" sz="quarter" idx="12"/>
          </p:nvPr>
        </p:nvSpPr>
        <p:spPr/>
        <p:txBody>
          <a:bodyPr/>
          <a:lstStyle/>
          <a:p>
            <a:pPr>
              <a:defRPr/>
            </a:pPr>
            <a:fld id="{DE07184B-FFD9-4062-B685-862EF5D07FC5}" type="slidenum">
              <a:rPr lang="tr-TR" smtClean="0"/>
              <a:pPr>
                <a:defRPr/>
              </a:pPr>
              <a:t>36</a:t>
            </a:fld>
            <a:endParaRPr lang="tr-TR"/>
          </a:p>
        </p:txBody>
      </p:sp>
    </p:spTree>
  </p:cSld>
  <p:clrMapOvr>
    <a:masterClrMapping/>
  </p:clrMapOvr>
  <p:transition spd="slow" advTm="60000">
    <p:wipe dir="r"/>
    <p:sndAc>
      <p:endSnd/>
    </p:sndAc>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2 İçerik Yer Tutucusu"/>
          <p:cNvSpPr>
            <a:spLocks noGrp="1"/>
          </p:cNvSpPr>
          <p:nvPr>
            <p:ph idx="1"/>
          </p:nvPr>
        </p:nvSpPr>
        <p:spPr>
          <a:xfrm>
            <a:off x="323850" y="1773238"/>
            <a:ext cx="8569325" cy="3455987"/>
          </a:xfrm>
        </p:spPr>
        <p:txBody>
          <a:bodyPr/>
          <a:lstStyle/>
          <a:p>
            <a:pPr algn="just">
              <a:buFont typeface="Wingdings 2" pitchFamily="18" charset="2"/>
              <a:buNone/>
            </a:pPr>
            <a:r>
              <a:rPr lang="tr-TR" sz="3600" b="1" smtClean="0">
                <a:solidFill>
                  <a:schemeClr val="tx2"/>
                </a:solidFill>
                <a:latin typeface="Hand writing Mutlu"/>
              </a:rPr>
              <a:t>		</a:t>
            </a:r>
            <a:r>
              <a:rPr lang="tr-TR" sz="3800" b="1" smtClean="0">
                <a:solidFill>
                  <a:schemeClr val="tx2"/>
                </a:solidFill>
                <a:latin typeface="Hand writing Mutlu"/>
              </a:rPr>
              <a:t> 	</a:t>
            </a:r>
            <a:r>
              <a:rPr lang="tr-TR" sz="4000" b="1" smtClean="0">
                <a:solidFill>
                  <a:schemeClr val="tx2"/>
                </a:solidFill>
                <a:latin typeface="Hand writing Mutlu"/>
              </a:rPr>
              <a:t>Çevrenizdeki dost ve arkadaşlarınıza gerekli ilgi ve sevgiyi gösterin. Onları iyi davranışlarından dolayı takdir edin.</a:t>
            </a:r>
          </a:p>
          <a:p>
            <a:pPr algn="just">
              <a:buFont typeface="Wingdings 2" pitchFamily="18" charset="2"/>
              <a:buNone/>
            </a:pPr>
            <a:endParaRPr lang="tr-TR" sz="4000" smtClean="0"/>
          </a:p>
          <a:p>
            <a:pPr algn="just">
              <a:buFont typeface="Wingdings 2" pitchFamily="18" charset="2"/>
              <a:buNone/>
            </a:pPr>
            <a:endParaRPr lang="tr-TR" sz="3800" b="1" smtClean="0">
              <a:solidFill>
                <a:schemeClr val="tx2"/>
              </a:solidFill>
              <a:latin typeface="Hand writing Mutlu"/>
            </a:endParaRPr>
          </a:p>
          <a:p>
            <a:pPr algn="just">
              <a:buFont typeface="Wingdings 2" pitchFamily="18" charset="2"/>
              <a:buNone/>
            </a:pPr>
            <a:endParaRPr lang="tr-TR" sz="3800" b="1" smtClean="0">
              <a:solidFill>
                <a:schemeClr val="tx2"/>
              </a:solidFill>
              <a:latin typeface="Hand writing Mutlu"/>
            </a:endParaRPr>
          </a:p>
          <a:p>
            <a:pPr algn="just">
              <a:buFont typeface="Wingdings 2" pitchFamily="18" charset="2"/>
              <a:buNone/>
            </a:pPr>
            <a:endParaRPr lang="tr-TR" sz="4000" b="1" smtClean="0">
              <a:solidFill>
                <a:schemeClr val="tx2"/>
              </a:solidFill>
              <a:latin typeface="Hand writing Mutlu"/>
            </a:endParaRPr>
          </a:p>
          <a:p>
            <a:pPr algn="just">
              <a:buFont typeface="Wingdings 2" pitchFamily="18" charset="2"/>
              <a:buNone/>
            </a:pPr>
            <a:endParaRPr lang="tr-TR" sz="4000" b="1" smtClean="0">
              <a:solidFill>
                <a:schemeClr val="tx2"/>
              </a:solidFill>
              <a:latin typeface="Hand writing Mutlu"/>
            </a:endParaRPr>
          </a:p>
          <a:p>
            <a:pPr algn="just">
              <a:buFont typeface="Wingdings 2" pitchFamily="18" charset="2"/>
              <a:buNone/>
            </a:pPr>
            <a:endParaRPr lang="tr-TR" sz="4000" b="1" smtClean="0">
              <a:solidFill>
                <a:schemeClr val="tx2"/>
              </a:solidFill>
              <a:latin typeface="Hand writing Mutlu"/>
            </a:endParaRPr>
          </a:p>
          <a:p>
            <a:pPr algn="just" eaLnBrk="1" hangingPunct="1">
              <a:buFont typeface="Wingdings 2" pitchFamily="18" charset="2"/>
              <a:buNone/>
            </a:pPr>
            <a:r>
              <a:rPr lang="tr-TR" sz="3600" b="1" smtClean="0">
                <a:solidFill>
                  <a:schemeClr val="tx2"/>
                </a:solidFill>
                <a:latin typeface="Hand writing Mutlu"/>
              </a:rPr>
              <a:t>	</a:t>
            </a:r>
            <a:endParaRPr lang="tr-TR" sz="3600" smtClean="0">
              <a:solidFill>
                <a:schemeClr val="tx2"/>
              </a:solidFill>
              <a:latin typeface="Hand writing Mutlu"/>
              <a:cs typeface="Times New Roman" pitchFamily="18" charset="0"/>
            </a:endParaRPr>
          </a:p>
          <a:p>
            <a:pPr algn="just" eaLnBrk="1" hangingPunct="1">
              <a:buFont typeface="Wingdings 2" pitchFamily="18" charset="2"/>
              <a:buNone/>
            </a:pPr>
            <a:endParaRPr lang="tr-TR" sz="3600" smtClean="0">
              <a:latin typeface="Hand writing Mutlu"/>
              <a:cs typeface="Times New Roman" pitchFamily="18" charset="0"/>
            </a:endParaRPr>
          </a:p>
          <a:p>
            <a:pPr algn="just" eaLnBrk="1" hangingPunct="1">
              <a:buFont typeface="Wingdings 2" pitchFamily="18" charset="2"/>
              <a:buNone/>
            </a:pPr>
            <a:endParaRPr lang="tr-TR" sz="3600" smtClean="0">
              <a:latin typeface="Hand writing Mutlu"/>
              <a:cs typeface="Times New Roman" pitchFamily="18" charset="0"/>
            </a:endParaRPr>
          </a:p>
          <a:p>
            <a:pPr algn="just" eaLnBrk="1" hangingPunct="1">
              <a:buFont typeface="Wingdings 2" pitchFamily="18" charset="2"/>
              <a:buNone/>
            </a:pPr>
            <a:endParaRPr lang="tr-TR" smtClean="0">
              <a:latin typeface="Times New Roman" pitchFamily="18" charset="0"/>
              <a:cs typeface="Times New Roman" pitchFamily="18" charset="0"/>
            </a:endParaRPr>
          </a:p>
          <a:p>
            <a:pPr algn="just" eaLnBrk="1" hangingPunct="1">
              <a:buFont typeface="Wingdings 2" pitchFamily="18" charset="2"/>
              <a:buNone/>
            </a:pPr>
            <a:r>
              <a:rPr lang="tr-TR" smtClean="0"/>
              <a:t/>
            </a:r>
            <a:br>
              <a:rPr lang="tr-TR" smtClean="0"/>
            </a:br>
            <a:endParaRPr lang="tr-TR" b="1" smtClean="0">
              <a:latin typeface="Times New Roman" pitchFamily="18" charset="0"/>
              <a:cs typeface="Times New Roman" pitchFamily="18" charset="0"/>
            </a:endParaRPr>
          </a:p>
        </p:txBody>
      </p:sp>
      <p:sp>
        <p:nvSpPr>
          <p:cNvPr id="3" name="2 Slayt Numarası Yer Tutucusu"/>
          <p:cNvSpPr>
            <a:spLocks noGrp="1"/>
          </p:cNvSpPr>
          <p:nvPr>
            <p:ph type="sldNum" sz="quarter" idx="12"/>
          </p:nvPr>
        </p:nvSpPr>
        <p:spPr/>
        <p:txBody>
          <a:bodyPr/>
          <a:lstStyle/>
          <a:p>
            <a:pPr>
              <a:defRPr/>
            </a:pPr>
            <a:fld id="{822A9A18-B993-4E25-AF76-16F7544619C6}" type="slidenum">
              <a:rPr lang="tr-TR" smtClean="0"/>
              <a:pPr>
                <a:defRPr/>
              </a:pPr>
              <a:t>37</a:t>
            </a:fld>
            <a:endParaRPr lang="tr-TR"/>
          </a:p>
        </p:txBody>
      </p:sp>
    </p:spTree>
  </p:cSld>
  <p:clrMapOvr>
    <a:masterClrMapping/>
  </p:clrMapOvr>
  <p:transition spd="slow" advTm="60000">
    <p:wipe dir="r"/>
    <p:sndAc>
      <p:endSnd/>
    </p:sndAc>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225" name="Picture 3" descr="C:\Users\acer\Desktop\imagesCAG9LX3K.jpg"/>
          <p:cNvPicPr>
            <a:picLocks noGrp="1" noChangeAspect="1" noChangeArrowheads="1"/>
          </p:cNvPicPr>
          <p:nvPr>
            <p:ph idx="1"/>
          </p:nvPr>
        </p:nvPicPr>
        <p:blipFill>
          <a:blip r:embed="rId2"/>
          <a:srcRect/>
          <a:stretch>
            <a:fillRect/>
          </a:stretch>
        </p:blipFill>
        <p:spPr>
          <a:xfrm>
            <a:off x="395288" y="692150"/>
            <a:ext cx="3313112" cy="5761038"/>
          </a:xfrm>
        </p:spPr>
      </p:pic>
      <p:sp>
        <p:nvSpPr>
          <p:cNvPr id="52226" name="4 Metin kutusu"/>
          <p:cNvSpPr txBox="1">
            <a:spLocks noChangeArrowheads="1"/>
          </p:cNvSpPr>
          <p:nvPr/>
        </p:nvSpPr>
        <p:spPr bwMode="auto">
          <a:xfrm>
            <a:off x="3995738" y="574675"/>
            <a:ext cx="4752975" cy="6094413"/>
          </a:xfrm>
          <a:prstGeom prst="rect">
            <a:avLst/>
          </a:prstGeom>
          <a:noFill/>
          <a:ln w="9525">
            <a:noFill/>
            <a:miter lim="800000"/>
            <a:headEnd/>
            <a:tailEnd/>
          </a:ln>
        </p:spPr>
        <p:txBody>
          <a:bodyPr>
            <a:spAutoFit/>
          </a:bodyPr>
          <a:lstStyle/>
          <a:p>
            <a:r>
              <a:rPr lang="tr-TR" sz="2800">
                <a:latin typeface="Hand writing Mutlu"/>
              </a:rPr>
              <a:t>	</a:t>
            </a:r>
            <a:r>
              <a:rPr lang="tr-TR" sz="3000">
                <a:solidFill>
                  <a:schemeClr val="tx2"/>
                </a:solidFill>
                <a:latin typeface="Hand writing Mutlu"/>
              </a:rPr>
              <a:t>Doğru söyleyeni dokuz köyden kovarlar.</a:t>
            </a:r>
            <a:br>
              <a:rPr lang="tr-TR" sz="3000">
                <a:solidFill>
                  <a:schemeClr val="tx2"/>
                </a:solidFill>
                <a:latin typeface="Hand writing Mutlu"/>
              </a:rPr>
            </a:br>
            <a:r>
              <a:rPr lang="tr-TR" sz="3000">
                <a:solidFill>
                  <a:schemeClr val="tx2"/>
                </a:solidFill>
                <a:latin typeface="Hand writing Mutlu"/>
              </a:rPr>
              <a:t>	Adalet ile zulüm bir yerde barınmaz.</a:t>
            </a:r>
            <a:br>
              <a:rPr lang="tr-TR" sz="3000">
                <a:solidFill>
                  <a:schemeClr val="tx2"/>
                </a:solidFill>
                <a:latin typeface="Hand writing Mutlu"/>
              </a:rPr>
            </a:br>
            <a:r>
              <a:rPr lang="tr-TR" sz="3000">
                <a:solidFill>
                  <a:schemeClr val="tx2"/>
                </a:solidFill>
                <a:latin typeface="Hand writing Mutlu"/>
              </a:rPr>
              <a:t>	Hak deyince akan sular durur.</a:t>
            </a:r>
            <a:br>
              <a:rPr lang="tr-TR" sz="3000">
                <a:solidFill>
                  <a:schemeClr val="tx2"/>
                </a:solidFill>
                <a:latin typeface="Hand writing Mutlu"/>
              </a:rPr>
            </a:br>
            <a:r>
              <a:rPr lang="tr-TR" sz="3000">
                <a:solidFill>
                  <a:schemeClr val="tx2"/>
                </a:solidFill>
                <a:latin typeface="Hand writing Mutlu"/>
              </a:rPr>
              <a:t>	Yalancının mumu yatsıya kadar yanar..</a:t>
            </a:r>
            <a:br>
              <a:rPr lang="tr-TR" sz="3000">
                <a:solidFill>
                  <a:schemeClr val="tx2"/>
                </a:solidFill>
                <a:latin typeface="Hand writing Mutlu"/>
              </a:rPr>
            </a:br>
            <a:r>
              <a:rPr lang="tr-TR" sz="3000">
                <a:solidFill>
                  <a:schemeClr val="tx2"/>
                </a:solidFill>
                <a:latin typeface="Hand writing Mutlu"/>
              </a:rPr>
              <a:t>	Doğru söyleyenin bir ayağı üzengide gerek.</a:t>
            </a:r>
            <a:br>
              <a:rPr lang="tr-TR" sz="3000">
                <a:solidFill>
                  <a:schemeClr val="tx2"/>
                </a:solidFill>
                <a:latin typeface="Hand writing Mutlu"/>
              </a:rPr>
            </a:br>
            <a:r>
              <a:rPr lang="tr-TR" sz="3000">
                <a:solidFill>
                  <a:schemeClr val="tx2"/>
                </a:solidFill>
                <a:latin typeface="Hand writing Mutlu"/>
              </a:rPr>
              <a:t>	Doğru söz yemin istemez.</a:t>
            </a:r>
            <a:endParaRPr lang="tr-TR" sz="2800">
              <a:solidFill>
                <a:schemeClr val="tx2"/>
              </a:solidFill>
              <a:latin typeface="Hand writing Mutlu"/>
            </a:endParaRPr>
          </a:p>
        </p:txBody>
      </p:sp>
      <p:sp>
        <p:nvSpPr>
          <p:cNvPr id="4" name="3 Slayt Numarası Yer Tutucusu"/>
          <p:cNvSpPr>
            <a:spLocks noGrp="1"/>
          </p:cNvSpPr>
          <p:nvPr>
            <p:ph type="sldNum" sz="quarter" idx="12"/>
          </p:nvPr>
        </p:nvSpPr>
        <p:spPr/>
        <p:txBody>
          <a:bodyPr/>
          <a:lstStyle/>
          <a:p>
            <a:pPr>
              <a:defRPr/>
            </a:pPr>
            <a:fld id="{1EA36C2E-474A-4F36-BBDA-ED34FB5663DF}" type="slidenum">
              <a:rPr lang="tr-TR" smtClean="0"/>
              <a:pPr>
                <a:defRPr/>
              </a:pPr>
              <a:t>38</a:t>
            </a:fld>
            <a:endParaRPr lang="tr-TR"/>
          </a:p>
        </p:txBody>
      </p:sp>
    </p:spTree>
  </p:cSld>
  <p:clrMapOvr>
    <a:masterClrMapping/>
  </p:clrMapOvr>
  <p:transition spd="slow" advTm="60000">
    <p:wipe dir="r"/>
    <p:sndAc>
      <p:endSnd/>
    </p:sndAc>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2 İçerik Yer Tutucusu"/>
          <p:cNvSpPr>
            <a:spLocks noGrp="1"/>
          </p:cNvSpPr>
          <p:nvPr>
            <p:ph idx="1"/>
          </p:nvPr>
        </p:nvSpPr>
        <p:spPr>
          <a:xfrm>
            <a:off x="323850" y="692150"/>
            <a:ext cx="8569325" cy="5689600"/>
          </a:xfrm>
        </p:spPr>
        <p:txBody>
          <a:bodyPr/>
          <a:lstStyle/>
          <a:p>
            <a:pPr>
              <a:buFont typeface="Wingdings 2" pitchFamily="18" charset="2"/>
              <a:buNone/>
            </a:pPr>
            <a:r>
              <a:rPr lang="tr-TR" sz="3100" smtClean="0">
                <a:latin typeface="Hand writing Mutlu"/>
              </a:rPr>
              <a:t>		</a:t>
            </a:r>
            <a:r>
              <a:rPr lang="tr-TR" sz="3100" b="1" smtClean="0">
                <a:solidFill>
                  <a:schemeClr val="tx2"/>
                </a:solidFill>
                <a:latin typeface="Hand writing Mutlu"/>
              </a:rPr>
              <a:t>Dürüst olmak en başta cesur olmayı gerektirir. </a:t>
            </a:r>
          </a:p>
          <a:p>
            <a:pPr>
              <a:buFont typeface="Wingdings 2" pitchFamily="18" charset="2"/>
              <a:buNone/>
            </a:pPr>
            <a:r>
              <a:rPr lang="tr-TR" sz="3100" b="1" smtClean="0">
                <a:solidFill>
                  <a:schemeClr val="tx2"/>
                </a:solidFill>
                <a:latin typeface="Hand writing Mutlu"/>
              </a:rPr>
              <a:t>		Cesur olamadan dürüst olamazsın. </a:t>
            </a:r>
          </a:p>
          <a:p>
            <a:pPr>
              <a:buFont typeface="Wingdings 2" pitchFamily="18" charset="2"/>
              <a:buNone/>
            </a:pPr>
            <a:r>
              <a:rPr lang="tr-TR" sz="3100" b="1" smtClean="0">
                <a:solidFill>
                  <a:schemeClr val="tx2"/>
                </a:solidFill>
                <a:latin typeface="Hand writing Mutlu"/>
              </a:rPr>
              <a:t>		Yalnız kalmayı göze alamazsan dürüst olamazsın. </a:t>
            </a:r>
          </a:p>
          <a:p>
            <a:pPr>
              <a:buFont typeface="Wingdings 2" pitchFamily="18" charset="2"/>
              <a:buNone/>
            </a:pPr>
            <a:r>
              <a:rPr lang="tr-TR" sz="3100" b="1" smtClean="0">
                <a:solidFill>
                  <a:schemeClr val="tx2"/>
                </a:solidFill>
                <a:latin typeface="Hand writing Mutlu"/>
              </a:rPr>
              <a:t>		Çıkarlarından yoksun kalmayı göze alamazsan dürüst olamazsın. </a:t>
            </a:r>
          </a:p>
          <a:p>
            <a:pPr>
              <a:buFont typeface="Wingdings 2" pitchFamily="18" charset="2"/>
              <a:buNone/>
            </a:pPr>
            <a:r>
              <a:rPr lang="tr-TR" sz="3100" b="1" smtClean="0">
                <a:solidFill>
                  <a:schemeClr val="tx2"/>
                </a:solidFill>
                <a:latin typeface="Hand writing Mutlu"/>
              </a:rPr>
              <a:t>		Dürüst olmak, bedeli çok ağır bir erdemdir. </a:t>
            </a:r>
          </a:p>
          <a:p>
            <a:pPr>
              <a:buFont typeface="Wingdings 2" pitchFamily="18" charset="2"/>
              <a:buNone/>
            </a:pPr>
            <a:r>
              <a:rPr lang="tr-TR" sz="3100" b="1" smtClean="0">
                <a:solidFill>
                  <a:schemeClr val="tx2"/>
                </a:solidFill>
                <a:latin typeface="Hand writing Mutlu"/>
              </a:rPr>
              <a:t>		Ama zaten bütün bunlardan ötürü de çok değerlidir. </a:t>
            </a:r>
          </a:p>
          <a:p>
            <a:pPr algn="just">
              <a:buFont typeface="Wingdings 2" pitchFamily="18" charset="2"/>
              <a:buNone/>
            </a:pPr>
            <a:endParaRPr lang="tr-TR" sz="4000" b="1" smtClean="0">
              <a:solidFill>
                <a:schemeClr val="tx2"/>
              </a:solidFill>
              <a:latin typeface="Hand writing Mutlu"/>
            </a:endParaRPr>
          </a:p>
          <a:p>
            <a:pPr algn="just">
              <a:buFont typeface="Wingdings 2" pitchFamily="18" charset="2"/>
              <a:buNone/>
            </a:pPr>
            <a:endParaRPr lang="tr-TR" sz="4000" smtClean="0"/>
          </a:p>
          <a:p>
            <a:pPr algn="just">
              <a:buFont typeface="Wingdings 2" pitchFamily="18" charset="2"/>
              <a:buNone/>
            </a:pPr>
            <a:endParaRPr lang="tr-TR" sz="3800" b="1" smtClean="0">
              <a:solidFill>
                <a:schemeClr val="tx2"/>
              </a:solidFill>
              <a:latin typeface="Hand writing Mutlu"/>
            </a:endParaRPr>
          </a:p>
          <a:p>
            <a:pPr algn="just">
              <a:buFont typeface="Wingdings 2" pitchFamily="18" charset="2"/>
              <a:buNone/>
            </a:pPr>
            <a:endParaRPr lang="tr-TR" sz="3800" b="1" smtClean="0">
              <a:solidFill>
                <a:schemeClr val="tx2"/>
              </a:solidFill>
              <a:latin typeface="Hand writing Mutlu"/>
            </a:endParaRPr>
          </a:p>
          <a:p>
            <a:pPr algn="just">
              <a:buFont typeface="Wingdings 2" pitchFamily="18" charset="2"/>
              <a:buNone/>
            </a:pPr>
            <a:endParaRPr lang="tr-TR" sz="4000" b="1" smtClean="0">
              <a:solidFill>
                <a:schemeClr val="tx2"/>
              </a:solidFill>
              <a:latin typeface="Hand writing Mutlu"/>
            </a:endParaRPr>
          </a:p>
          <a:p>
            <a:pPr algn="just">
              <a:buFont typeface="Wingdings 2" pitchFamily="18" charset="2"/>
              <a:buNone/>
            </a:pPr>
            <a:endParaRPr lang="tr-TR" sz="4000" b="1" smtClean="0">
              <a:solidFill>
                <a:schemeClr val="tx2"/>
              </a:solidFill>
              <a:latin typeface="Hand writing Mutlu"/>
            </a:endParaRPr>
          </a:p>
          <a:p>
            <a:pPr algn="just">
              <a:buFont typeface="Wingdings 2" pitchFamily="18" charset="2"/>
              <a:buNone/>
            </a:pPr>
            <a:endParaRPr lang="tr-TR" sz="4000" b="1" smtClean="0">
              <a:solidFill>
                <a:schemeClr val="tx2"/>
              </a:solidFill>
              <a:latin typeface="Hand writing Mutlu"/>
            </a:endParaRPr>
          </a:p>
          <a:p>
            <a:pPr algn="just" eaLnBrk="1" hangingPunct="1">
              <a:buFont typeface="Wingdings 2" pitchFamily="18" charset="2"/>
              <a:buNone/>
            </a:pPr>
            <a:r>
              <a:rPr lang="tr-TR" sz="3600" b="1" smtClean="0">
                <a:solidFill>
                  <a:schemeClr val="tx2"/>
                </a:solidFill>
                <a:latin typeface="Hand writing Mutlu"/>
              </a:rPr>
              <a:t>	</a:t>
            </a:r>
            <a:endParaRPr lang="tr-TR" sz="3600" smtClean="0">
              <a:solidFill>
                <a:schemeClr val="tx2"/>
              </a:solidFill>
              <a:latin typeface="Hand writing Mutlu"/>
              <a:cs typeface="Times New Roman" pitchFamily="18" charset="0"/>
            </a:endParaRPr>
          </a:p>
          <a:p>
            <a:pPr algn="just" eaLnBrk="1" hangingPunct="1">
              <a:buFont typeface="Wingdings 2" pitchFamily="18" charset="2"/>
              <a:buNone/>
            </a:pPr>
            <a:endParaRPr lang="tr-TR" sz="3600" smtClean="0">
              <a:latin typeface="Hand writing Mutlu"/>
              <a:cs typeface="Times New Roman" pitchFamily="18" charset="0"/>
            </a:endParaRPr>
          </a:p>
          <a:p>
            <a:pPr algn="just" eaLnBrk="1" hangingPunct="1">
              <a:buFont typeface="Wingdings 2" pitchFamily="18" charset="2"/>
              <a:buNone/>
            </a:pPr>
            <a:endParaRPr lang="tr-TR" sz="3600" smtClean="0">
              <a:latin typeface="Hand writing Mutlu"/>
              <a:cs typeface="Times New Roman" pitchFamily="18" charset="0"/>
            </a:endParaRPr>
          </a:p>
          <a:p>
            <a:pPr algn="just" eaLnBrk="1" hangingPunct="1">
              <a:buFont typeface="Wingdings 2" pitchFamily="18" charset="2"/>
              <a:buNone/>
            </a:pPr>
            <a:endParaRPr lang="tr-TR" smtClean="0">
              <a:latin typeface="Times New Roman" pitchFamily="18" charset="0"/>
              <a:cs typeface="Times New Roman" pitchFamily="18" charset="0"/>
            </a:endParaRPr>
          </a:p>
          <a:p>
            <a:pPr algn="just" eaLnBrk="1" hangingPunct="1">
              <a:buFont typeface="Wingdings 2" pitchFamily="18" charset="2"/>
              <a:buNone/>
            </a:pPr>
            <a:r>
              <a:rPr lang="tr-TR" smtClean="0"/>
              <a:t/>
            </a:r>
            <a:br>
              <a:rPr lang="tr-TR" smtClean="0"/>
            </a:br>
            <a:endParaRPr lang="tr-TR" b="1" smtClean="0">
              <a:latin typeface="Times New Roman" pitchFamily="18" charset="0"/>
              <a:cs typeface="Times New Roman" pitchFamily="18" charset="0"/>
            </a:endParaRPr>
          </a:p>
        </p:txBody>
      </p:sp>
      <p:sp>
        <p:nvSpPr>
          <p:cNvPr id="3" name="2 Slayt Numarası Yer Tutucusu"/>
          <p:cNvSpPr>
            <a:spLocks noGrp="1"/>
          </p:cNvSpPr>
          <p:nvPr>
            <p:ph type="sldNum" sz="quarter" idx="12"/>
          </p:nvPr>
        </p:nvSpPr>
        <p:spPr/>
        <p:txBody>
          <a:bodyPr/>
          <a:lstStyle/>
          <a:p>
            <a:pPr>
              <a:defRPr/>
            </a:pPr>
            <a:fld id="{FD5FA473-BA4A-40C0-98AF-15FCD8DE068E}" type="slidenum">
              <a:rPr lang="tr-TR" smtClean="0"/>
              <a:pPr>
                <a:defRPr/>
              </a:pPr>
              <a:t>39</a:t>
            </a:fld>
            <a:endParaRPr lang="tr-TR"/>
          </a:p>
        </p:txBody>
      </p:sp>
    </p:spTree>
  </p:cSld>
  <p:clrMapOvr>
    <a:masterClrMapping/>
  </p:clrMapOvr>
  <p:transition spd="slow" advTm="60000">
    <p:wipe dir="r"/>
    <p:sndAc>
      <p:end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2 İçerik Yer Tutucusu"/>
          <p:cNvSpPr>
            <a:spLocks noGrp="1"/>
          </p:cNvSpPr>
          <p:nvPr>
            <p:ph idx="1"/>
          </p:nvPr>
        </p:nvSpPr>
        <p:spPr>
          <a:xfrm>
            <a:off x="323850" y="981075"/>
            <a:ext cx="8569325" cy="5040313"/>
          </a:xfrm>
        </p:spPr>
        <p:txBody>
          <a:bodyPr/>
          <a:lstStyle/>
          <a:p>
            <a:pPr algn="ctr" eaLnBrk="1" hangingPunct="1">
              <a:buFont typeface="Wingdings 2" pitchFamily="18" charset="2"/>
              <a:buNone/>
            </a:pPr>
            <a:r>
              <a:rPr lang="tr-TR" sz="4800" b="1" smtClean="0">
                <a:solidFill>
                  <a:srgbClr val="FF0000"/>
                </a:solidFill>
                <a:latin typeface="Hand writing Mutlu"/>
                <a:cs typeface="Times New Roman" pitchFamily="18" charset="0"/>
              </a:rPr>
              <a:t>Dürüstlük Nedir?</a:t>
            </a:r>
          </a:p>
          <a:p>
            <a:pPr algn="just" eaLnBrk="1" hangingPunct="1">
              <a:buFont typeface="Wingdings 2" pitchFamily="18" charset="2"/>
              <a:buNone/>
            </a:pPr>
            <a:endParaRPr lang="tr-TR" sz="3600" b="1" smtClean="0">
              <a:latin typeface="Hand writing Mutlu"/>
            </a:endParaRPr>
          </a:p>
          <a:p>
            <a:pPr algn="just" eaLnBrk="1" hangingPunct="1">
              <a:buFont typeface="Wingdings 2" pitchFamily="18" charset="2"/>
              <a:buNone/>
            </a:pPr>
            <a:r>
              <a:rPr lang="tr-TR" sz="3600" b="1" smtClean="0">
                <a:latin typeface="Hand writing Mutlu"/>
              </a:rPr>
              <a:t>	     </a:t>
            </a:r>
            <a:r>
              <a:rPr lang="tr-TR" sz="3600" b="1" smtClean="0">
                <a:solidFill>
                  <a:srgbClr val="0070C0"/>
                </a:solidFill>
                <a:latin typeface="Hand writing Mutlu"/>
              </a:rPr>
              <a:t>İnsanın söz ve davranışla-rıyla, niyet ve inancında iyilikten ve güzellikten yana olmasıdır.</a:t>
            </a:r>
          </a:p>
          <a:p>
            <a:pPr algn="just" eaLnBrk="1" hangingPunct="1">
              <a:buFont typeface="Wingdings 2" pitchFamily="18" charset="2"/>
              <a:buNone/>
            </a:pPr>
            <a:r>
              <a:rPr lang="tr-TR" sz="3600" smtClean="0">
                <a:latin typeface="Hand writing Mutlu"/>
              </a:rPr>
              <a:t/>
            </a:r>
            <a:br>
              <a:rPr lang="tr-TR" sz="3600" smtClean="0">
                <a:latin typeface="Hand writing Mutlu"/>
              </a:rPr>
            </a:br>
            <a:endParaRPr lang="tr-TR" sz="3600" smtClean="0">
              <a:latin typeface="Hand writing Mutlu"/>
              <a:cs typeface="Times New Roman" pitchFamily="18" charset="0"/>
            </a:endParaRPr>
          </a:p>
          <a:p>
            <a:pPr algn="just" eaLnBrk="1" hangingPunct="1">
              <a:buFont typeface="Wingdings 2" pitchFamily="18" charset="2"/>
              <a:buNone/>
            </a:pPr>
            <a:endParaRPr lang="tr-TR" sz="3600" smtClean="0">
              <a:latin typeface="Hand writing Mutlu"/>
              <a:cs typeface="Times New Roman" pitchFamily="18" charset="0"/>
            </a:endParaRPr>
          </a:p>
          <a:p>
            <a:pPr algn="just" eaLnBrk="1" hangingPunct="1">
              <a:buFont typeface="Wingdings 2" pitchFamily="18" charset="2"/>
              <a:buNone/>
            </a:pPr>
            <a:endParaRPr lang="tr-TR" sz="3600" smtClean="0">
              <a:latin typeface="Hand writing Mutlu"/>
              <a:cs typeface="Times New Roman" pitchFamily="18" charset="0"/>
            </a:endParaRPr>
          </a:p>
          <a:p>
            <a:pPr algn="just" eaLnBrk="1" hangingPunct="1">
              <a:buFont typeface="Wingdings 2" pitchFamily="18" charset="2"/>
              <a:buNone/>
            </a:pPr>
            <a:endParaRPr lang="tr-TR" smtClean="0">
              <a:latin typeface="Times New Roman" pitchFamily="18" charset="0"/>
              <a:cs typeface="Times New Roman" pitchFamily="18" charset="0"/>
            </a:endParaRPr>
          </a:p>
          <a:p>
            <a:pPr algn="just" eaLnBrk="1" hangingPunct="1">
              <a:buFont typeface="Wingdings 2" pitchFamily="18" charset="2"/>
              <a:buNone/>
            </a:pPr>
            <a:r>
              <a:rPr lang="tr-TR" smtClean="0"/>
              <a:t/>
            </a:r>
            <a:br>
              <a:rPr lang="tr-TR" smtClean="0"/>
            </a:br>
            <a:endParaRPr lang="tr-TR" b="1" smtClean="0">
              <a:latin typeface="Times New Roman" pitchFamily="18" charset="0"/>
              <a:cs typeface="Times New Roman" pitchFamily="18" charset="0"/>
            </a:endParaRPr>
          </a:p>
        </p:txBody>
      </p:sp>
      <p:sp>
        <p:nvSpPr>
          <p:cNvPr id="3" name="2 Slayt Numarası Yer Tutucusu"/>
          <p:cNvSpPr>
            <a:spLocks noGrp="1"/>
          </p:cNvSpPr>
          <p:nvPr>
            <p:ph type="sldNum" sz="quarter" idx="12"/>
          </p:nvPr>
        </p:nvSpPr>
        <p:spPr/>
        <p:txBody>
          <a:bodyPr/>
          <a:lstStyle/>
          <a:p>
            <a:pPr>
              <a:defRPr/>
            </a:pPr>
            <a:fld id="{002B443D-32DF-4291-85A7-B28F16E96222}" type="slidenum">
              <a:rPr lang="tr-TR" smtClean="0"/>
              <a:pPr>
                <a:defRPr/>
              </a:pPr>
              <a:t>4</a:t>
            </a:fld>
            <a:endParaRPr lang="tr-TR"/>
          </a:p>
        </p:txBody>
      </p:sp>
    </p:spTree>
  </p:cSld>
  <p:clrMapOvr>
    <a:masterClrMapping/>
  </p:clrMapOvr>
  <p:transition spd="slow" advTm="60000">
    <p:wipe dir="r"/>
    <p:sndAc>
      <p:endSnd/>
    </p:sndAc>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273" name="Picture 3" descr="C:\Users\acer\Desktop\imagesCAG9LX3K.jpg"/>
          <p:cNvPicPr>
            <a:picLocks noGrp="1" noChangeAspect="1" noChangeArrowheads="1"/>
          </p:cNvPicPr>
          <p:nvPr>
            <p:ph idx="1"/>
          </p:nvPr>
        </p:nvPicPr>
        <p:blipFill>
          <a:blip r:embed="rId2"/>
          <a:srcRect/>
          <a:stretch>
            <a:fillRect/>
          </a:stretch>
        </p:blipFill>
        <p:spPr>
          <a:xfrm>
            <a:off x="5435600" y="620713"/>
            <a:ext cx="3313113" cy="5761037"/>
          </a:xfrm>
        </p:spPr>
      </p:pic>
      <p:sp>
        <p:nvSpPr>
          <p:cNvPr id="54274" name="4 Metin kutusu"/>
          <p:cNvSpPr txBox="1">
            <a:spLocks noChangeArrowheads="1"/>
          </p:cNvSpPr>
          <p:nvPr/>
        </p:nvSpPr>
        <p:spPr bwMode="auto">
          <a:xfrm>
            <a:off x="323850" y="404813"/>
            <a:ext cx="4968875" cy="5816600"/>
          </a:xfrm>
          <a:prstGeom prst="rect">
            <a:avLst/>
          </a:prstGeom>
          <a:noFill/>
          <a:ln w="9525">
            <a:noFill/>
            <a:miter lim="800000"/>
            <a:headEnd/>
            <a:tailEnd/>
          </a:ln>
        </p:spPr>
        <p:txBody>
          <a:bodyPr>
            <a:spAutoFit/>
          </a:bodyPr>
          <a:lstStyle/>
          <a:p>
            <a:pPr algn="just"/>
            <a:r>
              <a:rPr lang="tr-TR" sz="2800">
                <a:latin typeface="Hand writing Mutlu"/>
              </a:rPr>
              <a:t>	</a:t>
            </a:r>
            <a:r>
              <a:rPr lang="tr-TR" sz="3000">
                <a:latin typeface="Hand writing Mutlu"/>
              </a:rPr>
              <a:t> </a:t>
            </a:r>
            <a:r>
              <a:rPr lang="tr-TR" sz="3100">
                <a:solidFill>
                  <a:srgbClr val="FF0000"/>
                </a:solidFill>
                <a:latin typeface="Hand writing Mutlu"/>
              </a:rPr>
              <a:t>Dürüstlük bir hazineye benzer, ortaya çıktığında taraftarları çoğalır;yalan ise gizli ateşe benzer, yanmaya başlayınca kötülükler ortaya çıkar.</a:t>
            </a:r>
          </a:p>
          <a:p>
            <a:pPr algn="just"/>
            <a:r>
              <a:rPr lang="tr-TR" sz="3100">
                <a:solidFill>
                  <a:srgbClr val="FF0000"/>
                </a:solidFill>
                <a:latin typeface="Hand writing Mutlu"/>
              </a:rPr>
              <a:t>	Dürüst insan kendine hakim olabilmek için sürekli kendi kendisiyle mücadele halindedir </a:t>
            </a:r>
          </a:p>
        </p:txBody>
      </p:sp>
      <p:sp>
        <p:nvSpPr>
          <p:cNvPr id="4" name="3 Slayt Numarası Yer Tutucusu"/>
          <p:cNvSpPr>
            <a:spLocks noGrp="1"/>
          </p:cNvSpPr>
          <p:nvPr>
            <p:ph type="sldNum" sz="quarter" idx="12"/>
          </p:nvPr>
        </p:nvSpPr>
        <p:spPr/>
        <p:txBody>
          <a:bodyPr/>
          <a:lstStyle/>
          <a:p>
            <a:pPr>
              <a:defRPr/>
            </a:pPr>
            <a:fld id="{5CA8895B-C513-40D4-8430-F5E7B9C361AD}" type="slidenum">
              <a:rPr lang="tr-TR" smtClean="0"/>
              <a:pPr>
                <a:defRPr/>
              </a:pPr>
              <a:t>40</a:t>
            </a:fld>
            <a:endParaRPr lang="tr-TR"/>
          </a:p>
        </p:txBody>
      </p:sp>
    </p:spTree>
  </p:cSld>
  <p:clrMapOvr>
    <a:masterClrMapping/>
  </p:clrMapOvr>
  <p:transition spd="slow" advTm="60000">
    <p:wipe dir="r"/>
    <p:sndAc>
      <p:end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6 Metin kutusu"/>
          <p:cNvSpPr txBox="1">
            <a:spLocks noChangeArrowheads="1"/>
          </p:cNvSpPr>
          <p:nvPr/>
        </p:nvSpPr>
        <p:spPr bwMode="auto">
          <a:xfrm>
            <a:off x="611188" y="5303838"/>
            <a:ext cx="8208962" cy="1077912"/>
          </a:xfrm>
          <a:prstGeom prst="rect">
            <a:avLst/>
          </a:prstGeom>
          <a:noFill/>
          <a:ln w="9525">
            <a:noFill/>
            <a:miter lim="800000"/>
            <a:headEnd/>
            <a:tailEnd/>
          </a:ln>
        </p:spPr>
        <p:txBody>
          <a:bodyPr>
            <a:spAutoFit/>
          </a:bodyPr>
          <a:lstStyle/>
          <a:p>
            <a:r>
              <a:rPr lang="tr-TR" sz="3200">
                <a:latin typeface="Hand writing Mutlu"/>
              </a:rPr>
              <a:t>	</a:t>
            </a:r>
            <a:r>
              <a:rPr lang="tr-TR" sz="3200">
                <a:solidFill>
                  <a:srgbClr val="FF0000"/>
                </a:solidFill>
                <a:latin typeface="Hand writing Mutlu"/>
              </a:rPr>
              <a:t>Doğruluk her şeyde ve her yerde doğru olma halidir.</a:t>
            </a:r>
            <a:endParaRPr lang="tr-TR"/>
          </a:p>
        </p:txBody>
      </p:sp>
      <p:pic>
        <p:nvPicPr>
          <p:cNvPr id="18434" name="Picture 2" descr="C:\Users\acer\Desktop\2.jpg"/>
          <p:cNvPicPr>
            <a:picLocks noChangeAspect="1" noChangeArrowheads="1"/>
          </p:cNvPicPr>
          <p:nvPr/>
        </p:nvPicPr>
        <p:blipFill>
          <a:blip r:embed="rId2"/>
          <a:srcRect/>
          <a:stretch>
            <a:fillRect/>
          </a:stretch>
        </p:blipFill>
        <p:spPr bwMode="auto">
          <a:xfrm>
            <a:off x="1763713" y="765175"/>
            <a:ext cx="5903912" cy="4462463"/>
          </a:xfrm>
          <a:prstGeom prst="rect">
            <a:avLst/>
          </a:prstGeom>
          <a:noFill/>
          <a:ln w="9525">
            <a:noFill/>
            <a:miter lim="800000"/>
            <a:headEnd/>
            <a:tailEnd/>
          </a:ln>
        </p:spPr>
      </p:pic>
      <p:sp>
        <p:nvSpPr>
          <p:cNvPr id="5" name="4 Slayt Numarası Yer Tutucusu"/>
          <p:cNvSpPr>
            <a:spLocks noGrp="1"/>
          </p:cNvSpPr>
          <p:nvPr>
            <p:ph type="sldNum" sz="quarter" idx="12"/>
          </p:nvPr>
        </p:nvSpPr>
        <p:spPr/>
        <p:txBody>
          <a:bodyPr/>
          <a:lstStyle/>
          <a:p>
            <a:pPr>
              <a:defRPr/>
            </a:pPr>
            <a:fld id="{E95C306E-F9BC-4ADC-9FE9-E24096060428}" type="slidenum">
              <a:rPr lang="tr-TR" smtClean="0"/>
              <a:pPr>
                <a:defRPr/>
              </a:pPr>
              <a:t>5</a:t>
            </a:fld>
            <a:endParaRPr lang="tr-TR"/>
          </a:p>
        </p:txBody>
      </p:sp>
    </p:spTree>
  </p:cSld>
  <p:clrMapOvr>
    <a:masterClrMapping/>
  </p:clrMapOvr>
  <p:transition spd="slow" advTm="60000">
    <p:wipe dir="r"/>
    <p:sndAc>
      <p:end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2 İçerik Yer Tutucusu"/>
          <p:cNvSpPr>
            <a:spLocks noGrp="1"/>
          </p:cNvSpPr>
          <p:nvPr>
            <p:ph idx="1"/>
          </p:nvPr>
        </p:nvSpPr>
        <p:spPr>
          <a:xfrm>
            <a:off x="323850" y="908050"/>
            <a:ext cx="8569325" cy="5113338"/>
          </a:xfrm>
        </p:spPr>
        <p:txBody>
          <a:bodyPr/>
          <a:lstStyle/>
          <a:p>
            <a:pPr algn="just" eaLnBrk="1" hangingPunct="1">
              <a:buFont typeface="Wingdings 2" pitchFamily="18" charset="2"/>
              <a:buNone/>
            </a:pPr>
            <a:r>
              <a:rPr lang="tr-TR" sz="4000" b="1" smtClean="0">
                <a:solidFill>
                  <a:srgbClr val="FF0000"/>
                </a:solidFill>
                <a:latin typeface="Hand writing Mutlu"/>
                <a:cs typeface="Times New Roman" pitchFamily="18" charset="0"/>
              </a:rPr>
              <a:t>		</a:t>
            </a:r>
            <a:r>
              <a:rPr lang="tr-TR" sz="3200" b="1" smtClean="0">
                <a:solidFill>
                  <a:srgbClr val="FF0000"/>
                </a:solidFill>
                <a:latin typeface="Hand writing Mutlu"/>
                <a:cs typeface="Times New Roman" pitchFamily="18" charset="0"/>
              </a:rPr>
              <a:t>Dürüstlük; yalan söylememek, kimseyi aldatmamak, kendi çıkarı için başkalarını kandırmamak, olduğundan başka türlü görünmemek dürüst olmak için yeterli midir?</a:t>
            </a:r>
          </a:p>
          <a:p>
            <a:pPr algn="just" eaLnBrk="1" hangingPunct="1">
              <a:buFont typeface="Wingdings 2" pitchFamily="18" charset="2"/>
              <a:buNone/>
            </a:pPr>
            <a:r>
              <a:rPr lang="tr-TR" sz="3200" b="1" smtClean="0">
                <a:solidFill>
                  <a:srgbClr val="FF0000"/>
                </a:solidFill>
                <a:latin typeface="Hand writing Mutlu"/>
                <a:cs typeface="Times New Roman" pitchFamily="18" charset="0"/>
              </a:rPr>
              <a:t>		Değildir. Çağımızda bunlar da kalmadı elbette, ama dürüstlük bunlardan çok daha fazla, bunlardan çok daha başka bir şeydir. </a:t>
            </a:r>
          </a:p>
          <a:p>
            <a:pPr algn="ctr" eaLnBrk="1" hangingPunct="1">
              <a:buFont typeface="Wingdings 2" pitchFamily="18" charset="2"/>
              <a:buNone/>
            </a:pPr>
            <a:r>
              <a:rPr lang="tr-TR" sz="4800" b="1" smtClean="0">
                <a:solidFill>
                  <a:srgbClr val="FF0000"/>
                </a:solidFill>
                <a:latin typeface="Hand writing Mutlu"/>
                <a:cs typeface="Times New Roman" pitchFamily="18" charset="0"/>
              </a:rPr>
              <a:t> </a:t>
            </a:r>
          </a:p>
        </p:txBody>
      </p:sp>
      <p:sp>
        <p:nvSpPr>
          <p:cNvPr id="3" name="2 Slayt Numarası Yer Tutucusu"/>
          <p:cNvSpPr>
            <a:spLocks noGrp="1"/>
          </p:cNvSpPr>
          <p:nvPr>
            <p:ph type="sldNum" sz="quarter" idx="12"/>
          </p:nvPr>
        </p:nvSpPr>
        <p:spPr/>
        <p:txBody>
          <a:bodyPr/>
          <a:lstStyle/>
          <a:p>
            <a:pPr>
              <a:defRPr/>
            </a:pPr>
            <a:fld id="{F4CC1F56-D5C5-4D3B-8960-74F730A9CA16}" type="slidenum">
              <a:rPr lang="tr-TR" smtClean="0"/>
              <a:pPr>
                <a:defRPr/>
              </a:pPr>
              <a:t>6</a:t>
            </a:fld>
            <a:endParaRPr lang="tr-TR"/>
          </a:p>
        </p:txBody>
      </p:sp>
    </p:spTree>
  </p:cSld>
  <p:clrMapOvr>
    <a:masterClrMapping/>
  </p:clrMapOvr>
  <p:transition spd="slow" advTm="60000">
    <p:wipe dir="r"/>
    <p:sndAc>
      <p:endSnd/>
    </p:sndAc>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6 Metin kutusu"/>
          <p:cNvSpPr txBox="1">
            <a:spLocks noChangeArrowheads="1"/>
          </p:cNvSpPr>
          <p:nvPr/>
        </p:nvSpPr>
        <p:spPr bwMode="auto">
          <a:xfrm>
            <a:off x="539750" y="5589588"/>
            <a:ext cx="8208963" cy="584200"/>
          </a:xfrm>
          <a:prstGeom prst="rect">
            <a:avLst/>
          </a:prstGeom>
          <a:noFill/>
          <a:ln w="9525">
            <a:noFill/>
            <a:miter lim="800000"/>
            <a:headEnd/>
            <a:tailEnd/>
          </a:ln>
        </p:spPr>
        <p:txBody>
          <a:bodyPr>
            <a:spAutoFit/>
          </a:bodyPr>
          <a:lstStyle/>
          <a:p>
            <a:r>
              <a:rPr lang="tr-TR" sz="3200">
                <a:latin typeface="Hand writing Mutlu"/>
              </a:rPr>
              <a:t>	</a:t>
            </a:r>
            <a:r>
              <a:rPr lang="tr-TR" sz="3200">
                <a:solidFill>
                  <a:srgbClr val="FF0000"/>
                </a:solidFill>
                <a:latin typeface="Hand writing Mutlu"/>
              </a:rPr>
              <a:t>Doğruluk sonsuzluğun güneşidir.</a:t>
            </a:r>
            <a:endParaRPr lang="tr-TR"/>
          </a:p>
        </p:txBody>
      </p:sp>
      <p:pic>
        <p:nvPicPr>
          <p:cNvPr id="20482" name="Picture 2" descr="C:\Users\acer\Desktop\3.jpg"/>
          <p:cNvPicPr>
            <a:picLocks noChangeAspect="1" noChangeArrowheads="1"/>
          </p:cNvPicPr>
          <p:nvPr/>
        </p:nvPicPr>
        <p:blipFill>
          <a:blip r:embed="rId2"/>
          <a:srcRect/>
          <a:stretch>
            <a:fillRect/>
          </a:stretch>
        </p:blipFill>
        <p:spPr bwMode="auto">
          <a:xfrm>
            <a:off x="1476375" y="981075"/>
            <a:ext cx="6624638" cy="4392613"/>
          </a:xfrm>
          <a:prstGeom prst="rect">
            <a:avLst/>
          </a:prstGeom>
          <a:noFill/>
          <a:ln w="9525">
            <a:noFill/>
            <a:miter lim="800000"/>
            <a:headEnd/>
            <a:tailEnd/>
          </a:ln>
        </p:spPr>
      </p:pic>
      <p:sp>
        <p:nvSpPr>
          <p:cNvPr id="5" name="4 Slayt Numarası Yer Tutucusu"/>
          <p:cNvSpPr>
            <a:spLocks noGrp="1"/>
          </p:cNvSpPr>
          <p:nvPr>
            <p:ph type="sldNum" sz="quarter" idx="12"/>
          </p:nvPr>
        </p:nvSpPr>
        <p:spPr/>
        <p:txBody>
          <a:bodyPr/>
          <a:lstStyle/>
          <a:p>
            <a:pPr>
              <a:defRPr/>
            </a:pPr>
            <a:fld id="{DD889789-B95A-4B02-BA19-3548DCA1E577}" type="slidenum">
              <a:rPr lang="tr-TR" smtClean="0"/>
              <a:pPr>
                <a:defRPr/>
              </a:pPr>
              <a:t>7</a:t>
            </a:fld>
            <a:endParaRPr lang="tr-TR"/>
          </a:p>
        </p:txBody>
      </p:sp>
    </p:spTree>
  </p:cSld>
  <p:clrMapOvr>
    <a:masterClrMapping/>
  </p:clrMapOvr>
  <p:transition spd="slow" advTm="60000">
    <p:wipe dir="r"/>
    <p:sndAc>
      <p:end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2 İçerik Yer Tutucusu"/>
          <p:cNvSpPr>
            <a:spLocks noGrp="1"/>
          </p:cNvSpPr>
          <p:nvPr>
            <p:ph idx="1"/>
          </p:nvPr>
        </p:nvSpPr>
        <p:spPr>
          <a:xfrm>
            <a:off x="323850" y="1700213"/>
            <a:ext cx="8569325" cy="4032250"/>
          </a:xfrm>
        </p:spPr>
        <p:txBody>
          <a:bodyPr/>
          <a:lstStyle/>
          <a:p>
            <a:pPr algn="just" eaLnBrk="1" hangingPunct="1">
              <a:buFont typeface="Wingdings 2" pitchFamily="18" charset="2"/>
              <a:buNone/>
            </a:pPr>
            <a:r>
              <a:rPr lang="tr-TR" sz="4000" b="1" smtClean="0">
                <a:solidFill>
                  <a:srgbClr val="FF0000"/>
                </a:solidFill>
                <a:latin typeface="Hand writing Mutlu"/>
                <a:cs typeface="Times New Roman" pitchFamily="18" charset="0"/>
              </a:rPr>
              <a:t>		</a:t>
            </a:r>
            <a:r>
              <a:rPr lang="tr-TR" sz="3200" b="1" smtClean="0">
                <a:solidFill>
                  <a:srgbClr val="FF0000"/>
                </a:solidFill>
                <a:latin typeface="Hand writing Mutlu"/>
                <a:cs typeface="Times New Roman" pitchFamily="18" charset="0"/>
              </a:rPr>
              <a:t>Dürüst olmak, gerçekleri kabul etmektir. Dürüst olmak, her şey ve herkes için aynı ilkeleri geçerli kılmaktır. Dürüst olmak, her zaman ve her koşulda doğru bildiğinin yanında olmaktır. Bunlardan ötürü de dürüst olmak çok zor bir şeydir. </a:t>
            </a:r>
            <a:r>
              <a:rPr lang="tr-TR" sz="3200" b="1" smtClean="0">
                <a:latin typeface="Hand writing Mutlu"/>
              </a:rPr>
              <a:t>	</a:t>
            </a:r>
            <a:endParaRPr lang="tr-TR" sz="3200" smtClean="0">
              <a:latin typeface="Hand writing Mutlu"/>
              <a:cs typeface="Times New Roman" pitchFamily="18" charset="0"/>
            </a:endParaRPr>
          </a:p>
          <a:p>
            <a:pPr algn="just" eaLnBrk="1" hangingPunct="1">
              <a:buFont typeface="Wingdings 2" pitchFamily="18" charset="2"/>
              <a:buNone/>
            </a:pPr>
            <a:endParaRPr lang="tr-TR" sz="3600" smtClean="0">
              <a:latin typeface="Hand writing Mutlu"/>
              <a:cs typeface="Times New Roman" pitchFamily="18" charset="0"/>
            </a:endParaRPr>
          </a:p>
          <a:p>
            <a:pPr algn="just" eaLnBrk="1" hangingPunct="1">
              <a:buFont typeface="Wingdings 2" pitchFamily="18" charset="2"/>
              <a:buNone/>
            </a:pPr>
            <a:endParaRPr lang="tr-TR" sz="3600" smtClean="0">
              <a:latin typeface="Hand writing Mutlu"/>
              <a:cs typeface="Times New Roman" pitchFamily="18" charset="0"/>
            </a:endParaRPr>
          </a:p>
          <a:p>
            <a:pPr algn="just" eaLnBrk="1" hangingPunct="1">
              <a:buFont typeface="Wingdings 2" pitchFamily="18" charset="2"/>
              <a:buNone/>
            </a:pPr>
            <a:endParaRPr lang="tr-TR" smtClean="0">
              <a:latin typeface="Times New Roman" pitchFamily="18" charset="0"/>
              <a:cs typeface="Times New Roman" pitchFamily="18" charset="0"/>
            </a:endParaRPr>
          </a:p>
          <a:p>
            <a:pPr algn="just" eaLnBrk="1" hangingPunct="1">
              <a:buFont typeface="Wingdings 2" pitchFamily="18" charset="2"/>
              <a:buNone/>
            </a:pPr>
            <a:r>
              <a:rPr lang="tr-TR" smtClean="0"/>
              <a:t/>
            </a:r>
            <a:br>
              <a:rPr lang="tr-TR" smtClean="0"/>
            </a:br>
            <a:endParaRPr lang="tr-TR" b="1" smtClean="0">
              <a:latin typeface="Times New Roman" pitchFamily="18" charset="0"/>
              <a:cs typeface="Times New Roman" pitchFamily="18" charset="0"/>
            </a:endParaRPr>
          </a:p>
        </p:txBody>
      </p:sp>
      <p:sp>
        <p:nvSpPr>
          <p:cNvPr id="3" name="2 Slayt Numarası Yer Tutucusu"/>
          <p:cNvSpPr>
            <a:spLocks noGrp="1"/>
          </p:cNvSpPr>
          <p:nvPr>
            <p:ph type="sldNum" sz="quarter" idx="12"/>
          </p:nvPr>
        </p:nvSpPr>
        <p:spPr/>
        <p:txBody>
          <a:bodyPr/>
          <a:lstStyle/>
          <a:p>
            <a:pPr>
              <a:defRPr/>
            </a:pPr>
            <a:fld id="{51F6E3EF-64DA-4790-AE7F-295A81B3966C}" type="slidenum">
              <a:rPr lang="tr-TR" smtClean="0"/>
              <a:pPr>
                <a:defRPr/>
              </a:pPr>
              <a:t>8</a:t>
            </a:fld>
            <a:endParaRPr lang="tr-TR"/>
          </a:p>
        </p:txBody>
      </p:sp>
    </p:spTree>
  </p:cSld>
  <p:clrMapOvr>
    <a:masterClrMapping/>
  </p:clrMapOvr>
  <p:transition spd="slow" advTm="60000">
    <p:wipe dir="r"/>
    <p:sndAc>
      <p:endSnd/>
    </p:sndAc>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6 Metin kutusu"/>
          <p:cNvSpPr txBox="1">
            <a:spLocks noChangeArrowheads="1"/>
          </p:cNvSpPr>
          <p:nvPr/>
        </p:nvSpPr>
        <p:spPr bwMode="auto">
          <a:xfrm>
            <a:off x="611188" y="5159375"/>
            <a:ext cx="8208962" cy="1077913"/>
          </a:xfrm>
          <a:prstGeom prst="rect">
            <a:avLst/>
          </a:prstGeom>
          <a:noFill/>
          <a:ln w="9525">
            <a:noFill/>
            <a:miter lim="800000"/>
            <a:headEnd/>
            <a:tailEnd/>
          </a:ln>
        </p:spPr>
        <p:txBody>
          <a:bodyPr>
            <a:spAutoFit/>
          </a:bodyPr>
          <a:lstStyle/>
          <a:p>
            <a:r>
              <a:rPr lang="tr-TR" sz="3200">
                <a:latin typeface="Hand writing Mutlu"/>
              </a:rPr>
              <a:t>	</a:t>
            </a:r>
            <a:r>
              <a:rPr lang="tr-TR" sz="3200">
                <a:solidFill>
                  <a:srgbClr val="FF0000"/>
                </a:solidFill>
                <a:latin typeface="Hand writing Mutlu"/>
              </a:rPr>
              <a:t>İnsanın içinde doğruluk varsa, gözleride aydınlıktır.</a:t>
            </a:r>
            <a:endParaRPr lang="tr-TR"/>
          </a:p>
        </p:txBody>
      </p:sp>
      <p:pic>
        <p:nvPicPr>
          <p:cNvPr id="22530" name="Picture 2" descr="C:\Users\acer\Desktop\4.jpg"/>
          <p:cNvPicPr>
            <a:picLocks noChangeAspect="1" noChangeArrowheads="1"/>
          </p:cNvPicPr>
          <p:nvPr/>
        </p:nvPicPr>
        <p:blipFill>
          <a:blip r:embed="rId2"/>
          <a:srcRect/>
          <a:stretch>
            <a:fillRect/>
          </a:stretch>
        </p:blipFill>
        <p:spPr bwMode="auto">
          <a:xfrm>
            <a:off x="1258888" y="692150"/>
            <a:ext cx="6985000" cy="4392613"/>
          </a:xfrm>
          <a:prstGeom prst="rect">
            <a:avLst/>
          </a:prstGeom>
          <a:noFill/>
          <a:ln w="9525">
            <a:noFill/>
            <a:miter lim="800000"/>
            <a:headEnd/>
            <a:tailEnd/>
          </a:ln>
        </p:spPr>
      </p:pic>
      <p:sp>
        <p:nvSpPr>
          <p:cNvPr id="5" name="4 Slayt Numarası Yer Tutucusu"/>
          <p:cNvSpPr>
            <a:spLocks noGrp="1"/>
          </p:cNvSpPr>
          <p:nvPr>
            <p:ph type="sldNum" sz="quarter" idx="12"/>
          </p:nvPr>
        </p:nvSpPr>
        <p:spPr/>
        <p:txBody>
          <a:bodyPr/>
          <a:lstStyle/>
          <a:p>
            <a:pPr>
              <a:defRPr/>
            </a:pPr>
            <a:fld id="{E5112C19-4647-4E9A-B8F8-56BD020B392B}" type="slidenum">
              <a:rPr lang="tr-TR" smtClean="0"/>
              <a:pPr>
                <a:defRPr/>
              </a:pPr>
              <a:t>9</a:t>
            </a:fld>
            <a:endParaRPr lang="tr-TR"/>
          </a:p>
        </p:txBody>
      </p:sp>
    </p:spTree>
  </p:cSld>
  <p:clrMapOvr>
    <a:masterClrMapping/>
  </p:clrMapOvr>
  <p:transition spd="slow" advTm="60000">
    <p:wipe dir="r"/>
    <p:sndAc>
      <p:endSnd/>
    </p:sndAc>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Güven">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2170</TotalTime>
  <Words>77</Words>
  <Application>Microsoft Office PowerPoint</Application>
  <PresentationFormat>Ekran Gösterisi (4:3)</PresentationFormat>
  <Paragraphs>204</Paragraphs>
  <Slides>40</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40</vt:i4>
      </vt:variant>
    </vt:vector>
  </HeadingPairs>
  <TitlesOfParts>
    <vt:vector size="47" baseType="lpstr">
      <vt:lpstr>Arial</vt:lpstr>
      <vt:lpstr>Calibri</vt:lpstr>
      <vt:lpstr>Constantia</vt:lpstr>
      <vt:lpstr>Hand writing Mutlu</vt:lpstr>
      <vt:lpstr>Times New Roman</vt:lpstr>
      <vt:lpstr>Wingdings 2</vt:lpstr>
      <vt:lpstr>Akış</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acer</dc:creator>
  <cp:lastModifiedBy>MN_Dizgi-2</cp:lastModifiedBy>
  <cp:revision>136</cp:revision>
  <dcterms:created xsi:type="dcterms:W3CDTF">2011-11-24T20:43:27Z</dcterms:created>
  <dcterms:modified xsi:type="dcterms:W3CDTF">2022-11-09T08:58:56Z</dcterms:modified>
</cp:coreProperties>
</file>