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77" r:id="rId13"/>
    <p:sldId id="278" r:id="rId14"/>
    <p:sldId id="279" r:id="rId15"/>
    <p:sldId id="280" r:id="rId16"/>
    <p:sldId id="281" r:id="rId17"/>
    <p:sldId id="267" r:id="rId18"/>
    <p:sldId id="268" r:id="rId19"/>
    <p:sldId id="269" r:id="rId2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4660"/>
  </p:normalViewPr>
  <p:slideViewPr>
    <p:cSldViewPr>
      <p:cViewPr varScale="1">
        <p:scale>
          <a:sx n="65" d="100"/>
          <a:sy n="65" d="100"/>
        </p:scale>
        <p:origin x="11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Schoolbook" pitchFamily="18" charset="0"/>
              </a:defRPr>
            </a:lvl1pPr>
          </a:lstStyle>
          <a:p>
            <a:endParaRPr lang="tr-T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Schoolbook" pitchFamily="18" charset="0"/>
              </a:defRPr>
            </a:lvl1pPr>
          </a:lstStyle>
          <a:p>
            <a:fld id="{4D8D8907-D1D9-44B5-AF70-FF988065B304}" type="datetimeFigureOut">
              <a:rPr lang="tr-TR"/>
              <a:pPr/>
              <a:t>9.11.2022</a:t>
            </a:fld>
            <a:endParaRPr lang="tr-T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Schoolbook" pitchFamily="18" charset="0"/>
              </a:defRPr>
            </a:lvl1pPr>
          </a:lstStyle>
          <a:p>
            <a:endParaRPr lang="tr-T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entury Schoolbook" pitchFamily="18" charset="0"/>
              </a:defRPr>
            </a:lvl1pPr>
          </a:lstStyle>
          <a:p>
            <a:fld id="{B1BABABC-8B37-4722-8555-01C46BD1798D}" type="slidenum">
              <a:rPr lang="tr-TR"/>
              <a:pPr/>
              <a:t>‹#›</a:t>
            </a:fld>
            <a:endParaRPr lang="tr-TR"/>
          </a:p>
        </p:txBody>
      </p:sp>
    </p:spTree>
    <p:extLst>
      <p:ext uri="{BB962C8B-B14F-4D97-AF65-F5344CB8AC3E}">
        <p14:creationId xmlns:p14="http://schemas.microsoft.com/office/powerpoint/2010/main" val="35078384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tr-TR">
                <a:hlinkClick r:id="rId3"/>
              </a:rPr>
              <a:t>www.egitimhane.com</a:t>
            </a:r>
            <a:r>
              <a:rPr lang="tr-TR"/>
              <a:t> </a:t>
            </a:r>
          </a:p>
        </p:txBody>
      </p:sp>
    </p:spTree>
    <p:extLst>
      <p:ext uri="{BB962C8B-B14F-4D97-AF65-F5344CB8AC3E}">
        <p14:creationId xmlns:p14="http://schemas.microsoft.com/office/powerpoint/2010/main" val="3753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1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3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8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0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9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5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21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3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25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4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a:lvl1pPr>
          </a:lstStyle>
          <a:p>
            <a:pPr>
              <a:defRPr/>
            </a:pPr>
            <a:fld id="{552239F2-0509-4827-9987-82D0ABB4E65B}" type="datetimeFigureOut">
              <a:rPr lang="tr-TR"/>
              <a:pPr>
                <a:defRPr/>
              </a:pPr>
              <a:t>9.11.2022</a:t>
            </a:fld>
            <a:endParaRPr lang="tr-T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pPr>
              <a:defRPr/>
            </a:pPr>
            <a:fld id="{88EF1CC9-FB87-4F87-9FC9-9B9F0A8FA7DE}"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D34C58DE-1076-4F66-A585-591FB66D7AED}" type="datetimeFigureOut">
              <a:rPr lang="tr-TR"/>
              <a:pPr>
                <a:defRPr/>
              </a:pPr>
              <a:t>9.11.2022</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68A20289-129D-45F7-AA98-919A56F3253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5FF60658-1AA4-4FE6-BEC7-C00912E65831}" type="datetimeFigureOut">
              <a:rPr lang="tr-TR"/>
              <a:pPr>
                <a:defRPr/>
              </a:pPr>
              <a:t>9.11.2022</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F2F0343C-693D-4995-B737-1C7F389873D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fld id="{5FA0BAFD-C337-4EB6-988E-EBAE2723485C}" type="datetimeFigureOut">
              <a:rPr lang="tr-TR"/>
              <a:pPr>
                <a:defRPr/>
              </a:pPr>
              <a:t>9.11.2022</a:t>
            </a:fld>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F02F49EF-99AB-4917-A8EE-469C5F789365}"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1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2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14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5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9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20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1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5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a:lvl1pPr>
          </a:lstStyle>
          <a:p>
            <a:pPr>
              <a:defRPr/>
            </a:pPr>
            <a:fld id="{03BCEDEC-E8CD-4DC0-8319-859C4A1E3287}" type="datetimeFigureOut">
              <a:rPr lang="tr-TR"/>
              <a:pPr>
                <a:defRPr/>
              </a:pPr>
              <a:t>9.11.2022</a:t>
            </a:fld>
            <a:endParaRPr lang="tr-T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A14D0413-13C7-4241-AE0F-F6CCCE559968}"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2BF0A3FF-C2F9-40BD-9517-2BE299FBCAAE}" type="datetimeFigureOut">
              <a:rPr lang="tr-TR"/>
              <a:pPr>
                <a:defRPr/>
              </a:pPr>
              <a:t>9.11.2022</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499C16A5-702E-4352-B754-8520874E19B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CC33A700-650D-4FEB-BFAD-A5FA6E101A84}" type="datetimeFigureOut">
              <a:rPr lang="tr-TR"/>
              <a:pPr>
                <a:defRPr/>
              </a:pPr>
              <a:t>9.11.2022</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B106929B-2B46-42E1-B7A5-76509BC3FC3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fld id="{56C611C8-11CD-496E-9193-DC6EA1CBF35A}" type="datetimeFigureOut">
              <a:rPr lang="tr-TR"/>
              <a:pPr>
                <a:defRPr/>
              </a:pPr>
              <a:t>9.11.2022</a:t>
            </a:fld>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A45C229A-6722-40C3-ADF2-BFEED93423BD}"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44B08657-650B-4574-81C3-00ED02CFBB45}" type="datetimeFigureOut">
              <a:rPr lang="tr-TR"/>
              <a:pPr>
                <a:defRPr/>
              </a:pPr>
              <a:t>9.11.2022</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F19CF5C7-8F30-42A6-8614-79F6C7D69551}"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8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3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fld id="{76978BEB-7153-4EF2-A11A-41A6767F3589}" type="datetimeFigureOut">
              <a:rPr lang="tr-TR"/>
              <a:pPr>
                <a:defRPr/>
              </a:pPr>
              <a:t>9.11.2022</a:t>
            </a:fld>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7C71F051-DF1B-4EB4-8637-0F53C7F8CC2A}"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12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9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a:lvl1pPr>
          </a:lstStyle>
          <a:p>
            <a:pPr>
              <a:defRPr/>
            </a:pPr>
            <a:fld id="{7F181DB3-FD2C-4298-ACB9-3CC14E079462}" type="datetimeFigureOut">
              <a:rPr lang="tr-TR"/>
              <a:pPr>
                <a:defRPr/>
              </a:pPr>
              <a:t>9.11.2022</a:t>
            </a:fld>
            <a:endParaRPr lang="tr-TR"/>
          </a:p>
        </p:txBody>
      </p:sp>
      <p:sp>
        <p:nvSpPr>
          <p:cNvPr id="13" name="17 Slayt Numarası Yer Tutucusu"/>
          <p:cNvSpPr>
            <a:spLocks noGrp="1"/>
          </p:cNvSpPr>
          <p:nvPr>
            <p:ph type="sldNum" sz="quarter" idx="11"/>
          </p:nvPr>
        </p:nvSpPr>
        <p:spPr/>
        <p:txBody>
          <a:bodyPr rtlCol="0"/>
          <a:lstStyle>
            <a:lvl1pPr>
              <a:defRPr/>
            </a:lvl1pPr>
          </a:lstStyle>
          <a:p>
            <a:pPr>
              <a:defRPr/>
            </a:pPr>
            <a:fld id="{EE725AC4-B825-400C-A7AD-151820334F53}" type="slidenum">
              <a:rPr lang="tr-TR"/>
              <a:pPr>
                <a:defRPr/>
              </a:pPr>
              <a:t>‹#›</a:t>
            </a:fld>
            <a:endParaRPr lang="tr-TR"/>
          </a:p>
        </p:txBody>
      </p:sp>
      <p:sp>
        <p:nvSpPr>
          <p:cNvPr id="14" name="20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1028" name="12 Metin Yer Tutucusu"/>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BB643632-E3A4-42A9-919C-8316C00AF96D}" type="datetimeFigureOut">
              <a:rPr lang="tr-TR"/>
              <a:pPr>
                <a:defRPr/>
              </a:pPr>
              <a:t>9.11.2022</a:t>
            </a:fld>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8866E389-9DC0-4F0B-86C5-5060E65737D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3" r:id="rId4"/>
    <p:sldLayoutId id="2147483682" r:id="rId5"/>
    <p:sldLayoutId id="2147483687" r:id="rId6"/>
    <p:sldLayoutId id="2147483681" r:id="rId7"/>
    <p:sldLayoutId id="2147483688" r:id="rId8"/>
    <p:sldLayoutId id="2147483689" r:id="rId9"/>
    <p:sldLayoutId id="2147483680" r:id="rId10"/>
    <p:sldLayoutId id="2147483679"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86000" y="3124200"/>
            <a:ext cx="6172200" cy="1893888"/>
          </a:xfrm>
        </p:spPr>
        <p:txBody>
          <a:bodyPr/>
          <a:lstStyle/>
          <a:p>
            <a:pPr fontAlgn="auto">
              <a:spcAft>
                <a:spcPts val="0"/>
              </a:spcAft>
              <a:defRPr/>
            </a:pPr>
            <a:r>
              <a:rPr lang="tr-TR" sz="9600" dirty="0" smtClean="0"/>
              <a:t>Özgüven</a:t>
            </a:r>
            <a:endParaRPr lang="tr-TR" sz="9600" dirty="0"/>
          </a:p>
        </p:txBody>
      </p:sp>
      <p:sp>
        <p:nvSpPr>
          <p:cNvPr id="13314" name="2 Alt Başlık"/>
          <p:cNvSpPr>
            <a:spLocks noGrp="1"/>
          </p:cNvSpPr>
          <p:nvPr>
            <p:ph type="subTitle" idx="1"/>
          </p:nvPr>
        </p:nvSpPr>
        <p:spPr>
          <a:xfrm>
            <a:off x="2286000" y="5003800"/>
            <a:ext cx="6172200" cy="1371600"/>
          </a:xfrm>
        </p:spPr>
        <p:txBody>
          <a:bodyPr/>
          <a:lstStyle/>
          <a:p>
            <a:r>
              <a:rPr lang="tr-TR" smtClean="0"/>
              <a:t>DEĞERLER EĞİTİMİ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dirty="0"/>
          </a:p>
        </p:txBody>
      </p:sp>
      <p:pic>
        <p:nvPicPr>
          <p:cNvPr id="22530" name="3 İçerik Yer Tutucusu" descr="7670-illustration-of-albert-einstein-pv.png"/>
          <p:cNvPicPr>
            <a:picLocks noGrp="1" noChangeAspect="1"/>
          </p:cNvPicPr>
          <p:nvPr>
            <p:ph sz="quarter" idx="1"/>
          </p:nvPr>
        </p:nvPicPr>
        <p:blipFill>
          <a:blip r:embed="rId2"/>
          <a:srcRect/>
          <a:stretch>
            <a:fillRect/>
          </a:stretch>
        </p:blipFill>
        <p:spPr>
          <a:xfrm>
            <a:off x="7143750" y="0"/>
            <a:ext cx="1643063" cy="1714500"/>
          </a:xfrm>
        </p:spPr>
      </p:pic>
      <p:pic>
        <p:nvPicPr>
          <p:cNvPr id="22531" name="4 Resim" descr="12122406.png"/>
          <p:cNvPicPr>
            <a:picLocks noChangeAspect="1"/>
          </p:cNvPicPr>
          <p:nvPr/>
        </p:nvPicPr>
        <p:blipFill>
          <a:blip r:embed="rId3"/>
          <a:srcRect/>
          <a:stretch>
            <a:fillRect/>
          </a:stretch>
        </p:blipFill>
        <p:spPr bwMode="auto">
          <a:xfrm>
            <a:off x="357188" y="4786313"/>
            <a:ext cx="966787" cy="1000125"/>
          </a:xfrm>
          <a:prstGeom prst="rect">
            <a:avLst/>
          </a:prstGeom>
          <a:noFill/>
          <a:ln w="9525">
            <a:noFill/>
            <a:miter lim="800000"/>
            <a:headEnd/>
            <a:tailEnd/>
          </a:ln>
        </p:spPr>
      </p:pic>
      <p:pic>
        <p:nvPicPr>
          <p:cNvPr id="22532" name="5 Resim" descr="people_einstein.gif"/>
          <p:cNvPicPr>
            <a:picLocks noChangeAspect="1"/>
          </p:cNvPicPr>
          <p:nvPr/>
        </p:nvPicPr>
        <p:blipFill>
          <a:blip r:embed="rId4"/>
          <a:srcRect/>
          <a:stretch>
            <a:fillRect/>
          </a:stretch>
        </p:blipFill>
        <p:spPr bwMode="auto">
          <a:xfrm>
            <a:off x="1071563" y="1571625"/>
            <a:ext cx="6172200" cy="4229100"/>
          </a:xfrm>
          <a:prstGeom prst="rect">
            <a:avLst/>
          </a:prstGeom>
          <a:noFill/>
          <a:ln w="9525">
            <a:noFill/>
            <a:miter lim="800000"/>
            <a:headEnd/>
            <a:tailEnd/>
          </a:ln>
        </p:spPr>
      </p:pic>
      <p:sp>
        <p:nvSpPr>
          <p:cNvPr id="7" name="6 Dikdörtgen"/>
          <p:cNvSpPr/>
          <p:nvPr/>
        </p:nvSpPr>
        <p:spPr>
          <a:xfrm>
            <a:off x="608350" y="5715016"/>
            <a:ext cx="7321236" cy="923330"/>
          </a:xfrm>
          <a:prstGeom prst="rect">
            <a:avLst/>
          </a:prstGeom>
          <a:noFill/>
        </p:spPr>
        <p:txBody>
          <a:bodyPr wrap="none">
            <a:spAutoFit/>
          </a:bodyPr>
          <a:lstStyle/>
          <a:p>
            <a:pPr algn="ctr" fontAlgn="auto">
              <a:spcBef>
                <a:spcPts val="0"/>
              </a:spcBef>
              <a:spcAft>
                <a:spcPts val="0"/>
              </a:spcAft>
              <a:defRPr/>
            </a:pPr>
            <a:r>
              <a:rPr lang="tr-TR"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ALBERT EİNSTEİN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3 Resim" descr="cartoons-funny-Albert-Einstein-800x1280.jpg"/>
          <p:cNvPicPr>
            <a:picLocks noChangeAspect="1"/>
          </p:cNvPicPr>
          <p:nvPr/>
        </p:nvPicPr>
        <p:blipFill>
          <a:blip r:embed="rId2"/>
          <a:srcRect/>
          <a:stretch>
            <a:fillRect/>
          </a:stretch>
        </p:blipFill>
        <p:spPr bwMode="auto">
          <a:xfrm>
            <a:off x="142875" y="3929063"/>
            <a:ext cx="8572500" cy="2928937"/>
          </a:xfrm>
          <a:prstGeom prst="rect">
            <a:avLst/>
          </a:prstGeom>
          <a:noFill/>
          <a:ln w="9525">
            <a:noFill/>
            <a:miter lim="800000"/>
            <a:headEnd/>
            <a:tailEnd/>
          </a:ln>
        </p:spPr>
      </p:pic>
      <p:sp>
        <p:nvSpPr>
          <p:cNvPr id="23554" name="2 İçerik Yer Tutucusu"/>
          <p:cNvSpPr>
            <a:spLocks noGrp="1"/>
          </p:cNvSpPr>
          <p:nvPr>
            <p:ph sz="quarter" idx="1"/>
          </p:nvPr>
        </p:nvSpPr>
        <p:spPr>
          <a:xfrm>
            <a:off x="0" y="285750"/>
            <a:ext cx="8858250" cy="4873625"/>
          </a:xfrm>
        </p:spPr>
        <p:txBody>
          <a:bodyPr/>
          <a:lstStyle/>
          <a:p>
            <a:pPr algn="ctr">
              <a:buFont typeface="Wingdings" pitchFamily="2" charset="2"/>
              <a:buNone/>
            </a:pPr>
            <a:r>
              <a:rPr lang="tr-TR" sz="2800" b="1" smtClean="0">
                <a:solidFill>
                  <a:srgbClr val="FF0000"/>
                </a:solidFill>
                <a:latin typeface="Comic Sans MS" pitchFamily="66" charset="0"/>
              </a:rPr>
              <a:t>Peki Einstein’i büyük bir bilim adamı yapan özelliği neydi ?</a:t>
            </a:r>
          </a:p>
          <a:p>
            <a:pPr algn="ctr">
              <a:buFont typeface="Wingdings" pitchFamily="2" charset="2"/>
              <a:buNone/>
            </a:pPr>
            <a:endParaRPr lang="tr-TR" sz="2800" b="1" smtClean="0">
              <a:solidFill>
                <a:srgbClr val="FF0000"/>
              </a:solidFill>
              <a:latin typeface="Comic Sans MS" pitchFamily="66" charset="0"/>
            </a:endParaRPr>
          </a:p>
          <a:p>
            <a:pPr algn="ctr">
              <a:buFont typeface="Wingdings" pitchFamily="2" charset="2"/>
              <a:buNone/>
            </a:pPr>
            <a:r>
              <a:rPr lang="tr-TR" sz="2800" b="1" smtClean="0">
                <a:solidFill>
                  <a:srgbClr val="FF0000"/>
                </a:solidFill>
                <a:latin typeface="Comic Sans MS" pitchFamily="66" charset="0"/>
              </a:rPr>
              <a:t>Kendine güvenmesi.</a:t>
            </a:r>
          </a:p>
          <a:p>
            <a:pPr algn="ctr">
              <a:buFont typeface="Wingdings" pitchFamily="2" charset="2"/>
              <a:buNone/>
            </a:pPr>
            <a:endParaRPr lang="tr-TR" sz="2800" b="1" smtClean="0">
              <a:solidFill>
                <a:srgbClr val="FF0000"/>
              </a:solidFill>
              <a:latin typeface="Comic Sans MS" pitchFamily="66" charset="0"/>
            </a:endParaRPr>
          </a:p>
          <a:p>
            <a:pPr algn="ctr">
              <a:buFont typeface="Wingdings" pitchFamily="2" charset="2"/>
              <a:buNone/>
            </a:pPr>
            <a:r>
              <a:rPr lang="tr-TR" sz="2800" b="1" smtClean="0">
                <a:solidFill>
                  <a:srgbClr val="FF0000"/>
                </a:solidFill>
                <a:latin typeface="Comic Sans MS" pitchFamily="66" charset="0"/>
              </a:rPr>
              <a:t>Kendine güvenmeye “ÖZGÜVEN” denir.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24578" name="2 İçerik Yer Tutucusu"/>
          <p:cNvSpPr>
            <a:spLocks noGrp="1"/>
          </p:cNvSpPr>
          <p:nvPr>
            <p:ph sz="quarter" idx="1"/>
          </p:nvPr>
        </p:nvSpPr>
        <p:spPr>
          <a:xfrm>
            <a:off x="457200" y="1600200"/>
            <a:ext cx="7467600" cy="4873625"/>
          </a:xfrm>
        </p:spPr>
        <p:txBody>
          <a:bodyPr/>
          <a:lstStyle/>
          <a:p>
            <a:pPr algn="ctr">
              <a:buFont typeface="Wingdings" pitchFamily="2" charset="2"/>
              <a:buNone/>
            </a:pPr>
            <a:r>
              <a:rPr lang="tr-TR" smtClean="0"/>
              <a:t>    </a:t>
            </a:r>
            <a:r>
              <a:rPr lang="tr-TR" sz="2800" b="1" smtClean="0">
                <a:solidFill>
                  <a:srgbClr val="FF0000"/>
                </a:solidFill>
                <a:latin typeface="Comic Sans MS" pitchFamily="66" charset="0"/>
              </a:rPr>
              <a:t>Hepimizin bildiği gibi, Edison hayatımızın vazgeçilmez bir parçası olan ampulü bulup, dünyamızı aydınlatmıştır.</a:t>
            </a:r>
          </a:p>
          <a:p>
            <a:endParaRPr lang="tr-TR" smtClean="0"/>
          </a:p>
        </p:txBody>
      </p:sp>
      <p:pic>
        <p:nvPicPr>
          <p:cNvPr id="24579" name="3 Resim" descr="animated-light-bulb-image-0022.gif"/>
          <p:cNvPicPr>
            <a:picLocks noChangeAspect="1"/>
          </p:cNvPicPr>
          <p:nvPr/>
        </p:nvPicPr>
        <p:blipFill>
          <a:blip r:embed="rId2"/>
          <a:srcRect/>
          <a:stretch>
            <a:fillRect/>
          </a:stretch>
        </p:blipFill>
        <p:spPr bwMode="auto">
          <a:xfrm>
            <a:off x="0" y="3357563"/>
            <a:ext cx="3357563" cy="3390900"/>
          </a:xfrm>
          <a:prstGeom prst="rect">
            <a:avLst/>
          </a:prstGeom>
          <a:noFill/>
          <a:ln w="9525">
            <a:noFill/>
            <a:miter lim="800000"/>
            <a:headEnd/>
            <a:tailEnd/>
          </a:ln>
        </p:spPr>
      </p:pic>
      <p:pic>
        <p:nvPicPr>
          <p:cNvPr id="24580" name="4 Resim" descr="arton105.gif"/>
          <p:cNvPicPr>
            <a:picLocks noChangeAspect="1"/>
          </p:cNvPicPr>
          <p:nvPr/>
        </p:nvPicPr>
        <p:blipFill>
          <a:blip r:embed="rId3"/>
          <a:srcRect/>
          <a:stretch>
            <a:fillRect/>
          </a:stretch>
        </p:blipFill>
        <p:spPr bwMode="auto">
          <a:xfrm>
            <a:off x="5286375" y="3357563"/>
            <a:ext cx="2962275"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25602" name="2 İçerik Yer Tutucusu"/>
          <p:cNvSpPr>
            <a:spLocks noGrp="1"/>
          </p:cNvSpPr>
          <p:nvPr>
            <p:ph sz="quarter" idx="1"/>
          </p:nvPr>
        </p:nvSpPr>
        <p:spPr>
          <a:xfrm>
            <a:off x="457200" y="1600200"/>
            <a:ext cx="7467600" cy="4873625"/>
          </a:xfrm>
        </p:spPr>
        <p:txBody>
          <a:bodyPr/>
          <a:lstStyle/>
          <a:p>
            <a:pPr algn="ctr">
              <a:buFont typeface="Wingdings" pitchFamily="2" charset="2"/>
              <a:buNone/>
            </a:pPr>
            <a:r>
              <a:rPr lang="tr-TR" sz="2800" b="1" smtClean="0">
                <a:solidFill>
                  <a:srgbClr val="FF0000"/>
                </a:solidFill>
                <a:latin typeface="Comic Sans MS" pitchFamily="66" charset="0"/>
              </a:rPr>
              <a:t>Edison ampulü icat edebilmek için tam 1000 deneme yapmıştır. Fakat asla pes etmemiş,kendine hep güvenmiş, tekrar tekrar denemiştir.</a:t>
            </a:r>
          </a:p>
        </p:txBody>
      </p:sp>
      <p:pic>
        <p:nvPicPr>
          <p:cNvPr id="25603" name="3 Resim" descr="Edison.gif"/>
          <p:cNvPicPr>
            <a:picLocks noChangeAspect="1"/>
          </p:cNvPicPr>
          <p:nvPr/>
        </p:nvPicPr>
        <p:blipFill>
          <a:blip r:embed="rId2"/>
          <a:srcRect/>
          <a:stretch>
            <a:fillRect/>
          </a:stretch>
        </p:blipFill>
        <p:spPr bwMode="auto">
          <a:xfrm>
            <a:off x="500063" y="4357688"/>
            <a:ext cx="1620837" cy="1835150"/>
          </a:xfrm>
          <a:prstGeom prst="rect">
            <a:avLst/>
          </a:prstGeom>
          <a:noFill/>
          <a:ln w="9525">
            <a:noFill/>
            <a:miter lim="800000"/>
            <a:headEnd/>
            <a:tailEnd/>
          </a:ln>
        </p:spPr>
      </p:pic>
      <p:pic>
        <p:nvPicPr>
          <p:cNvPr id="25604" name="4 Resim" descr="indir.jpg"/>
          <p:cNvPicPr>
            <a:picLocks noChangeAspect="1"/>
          </p:cNvPicPr>
          <p:nvPr/>
        </p:nvPicPr>
        <p:blipFill>
          <a:blip r:embed="rId3"/>
          <a:srcRect/>
          <a:stretch>
            <a:fillRect/>
          </a:stretch>
        </p:blipFill>
        <p:spPr bwMode="auto">
          <a:xfrm>
            <a:off x="5715000" y="4071938"/>
            <a:ext cx="1905000"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dirty="0"/>
          </a:p>
        </p:txBody>
      </p:sp>
      <p:sp>
        <p:nvSpPr>
          <p:cNvPr id="26626" name="2 İçerik Yer Tutucusu"/>
          <p:cNvSpPr>
            <a:spLocks noGrp="1"/>
          </p:cNvSpPr>
          <p:nvPr>
            <p:ph sz="quarter" idx="1"/>
          </p:nvPr>
        </p:nvSpPr>
        <p:spPr>
          <a:xfrm>
            <a:off x="3357563" y="1785938"/>
            <a:ext cx="4567237" cy="4873625"/>
          </a:xfrm>
        </p:spPr>
        <p:txBody>
          <a:bodyPr/>
          <a:lstStyle/>
          <a:p>
            <a:pPr algn="ctr">
              <a:buFont typeface="Wingdings" pitchFamily="2" charset="2"/>
              <a:buNone/>
            </a:pPr>
            <a:r>
              <a:rPr lang="tr-TR" sz="2800" b="1" smtClean="0">
                <a:solidFill>
                  <a:srgbClr val="FF0000"/>
                </a:solidFill>
                <a:latin typeface="Comic Sans MS" pitchFamily="66" charset="0"/>
              </a:rPr>
              <a:t>Bir gün gazetecinin biri ona sormuş:</a:t>
            </a:r>
          </a:p>
          <a:p>
            <a:pPr algn="ctr">
              <a:buFont typeface="Wingdings" pitchFamily="2" charset="2"/>
              <a:buNone/>
            </a:pPr>
            <a:r>
              <a:rPr lang="tr-TR" sz="2800" b="1" smtClean="0">
                <a:solidFill>
                  <a:srgbClr val="FF0000"/>
                </a:solidFill>
                <a:latin typeface="Comic Sans MS" pitchFamily="66" charset="0"/>
              </a:rPr>
              <a:t>— Bay Edison. Duyduk ki ampulü ancak 1000. denemede bulmuşsunuz. Acaba merak ediyoruz, 1000 defa başarısız olmak nasıl bir duygu?</a:t>
            </a:r>
          </a:p>
        </p:txBody>
      </p:sp>
      <p:pic>
        <p:nvPicPr>
          <p:cNvPr id="26627" name="3 Resim" descr="rTLnd5k9c.gif"/>
          <p:cNvPicPr>
            <a:picLocks noChangeAspect="1"/>
          </p:cNvPicPr>
          <p:nvPr/>
        </p:nvPicPr>
        <p:blipFill>
          <a:blip r:embed="rId2"/>
          <a:srcRect/>
          <a:stretch>
            <a:fillRect/>
          </a:stretch>
        </p:blipFill>
        <p:spPr bwMode="auto">
          <a:xfrm>
            <a:off x="285750" y="428625"/>
            <a:ext cx="3100388"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14813" y="285750"/>
            <a:ext cx="4143375" cy="6429375"/>
          </a:xfrm>
        </p:spPr>
        <p:txBody>
          <a:bodyPr>
            <a:normAutofit lnSpcReduction="10000"/>
          </a:bodyPr>
          <a:lstStyle/>
          <a:p>
            <a:pPr marL="274320" indent="-274320" algn="ctr" fontAlgn="auto">
              <a:spcAft>
                <a:spcPts val="0"/>
              </a:spcAft>
              <a:buFont typeface="Wingdings"/>
              <a:buNone/>
              <a:defRPr/>
            </a:pPr>
            <a:r>
              <a:rPr lang="tr-TR" sz="2800" b="1" dirty="0" smtClean="0">
                <a:solidFill>
                  <a:srgbClr val="FF0000"/>
                </a:solidFill>
                <a:latin typeface="Comic Sans MS" pitchFamily="66" charset="0"/>
              </a:rPr>
              <a:t> Edison, bu soru karşısında sadece gülümsemiş ve cevap vermiş:</a:t>
            </a:r>
          </a:p>
          <a:p>
            <a:pPr marL="274320" indent="-274320" algn="ctr" fontAlgn="auto">
              <a:spcAft>
                <a:spcPts val="0"/>
              </a:spcAft>
              <a:buFont typeface="Wingdings"/>
              <a:buNone/>
              <a:defRPr/>
            </a:pPr>
            <a:r>
              <a:rPr lang="tr-TR" sz="2800" b="1" dirty="0" smtClean="0">
                <a:solidFill>
                  <a:srgbClr val="FF0000"/>
                </a:solidFill>
                <a:latin typeface="Comic Sans MS" pitchFamily="66" charset="0"/>
              </a:rPr>
              <a:t>— Ampulü icat etmek için yapmış olduğum her deneme bir başarısızlık değil, aksine başarı için atılmış birer adımdı. Ben 1000 deneme sonucunda 1000 kez başarısız olmadım, 1000 kez yeni şey öğrendim ve başardım.</a:t>
            </a:r>
            <a:endParaRPr lang="tr-TR" sz="2800" b="1" dirty="0">
              <a:solidFill>
                <a:srgbClr val="FF0000"/>
              </a:solidFill>
              <a:latin typeface="Comic Sans MS" pitchFamily="66" charset="0"/>
            </a:endParaRPr>
          </a:p>
        </p:txBody>
      </p:sp>
      <p:pic>
        <p:nvPicPr>
          <p:cNvPr id="27650" name="3 Resim" descr="1797311_704476456253502_237698220_n.jpg"/>
          <p:cNvPicPr>
            <a:picLocks noChangeAspect="1"/>
          </p:cNvPicPr>
          <p:nvPr/>
        </p:nvPicPr>
        <p:blipFill>
          <a:blip r:embed="rId2"/>
          <a:srcRect/>
          <a:stretch>
            <a:fillRect/>
          </a:stretch>
        </p:blipFill>
        <p:spPr bwMode="auto">
          <a:xfrm>
            <a:off x="142875" y="142875"/>
            <a:ext cx="4029075" cy="635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dirty="0"/>
          </a:p>
        </p:txBody>
      </p:sp>
      <p:sp>
        <p:nvSpPr>
          <p:cNvPr id="28674" name="2 İçerik Yer Tutucusu"/>
          <p:cNvSpPr>
            <a:spLocks noGrp="1"/>
          </p:cNvSpPr>
          <p:nvPr>
            <p:ph sz="quarter" idx="1"/>
          </p:nvPr>
        </p:nvSpPr>
        <p:spPr>
          <a:xfrm>
            <a:off x="2214563" y="1643063"/>
            <a:ext cx="5995987" cy="3614737"/>
          </a:xfrm>
        </p:spPr>
        <p:txBody>
          <a:bodyPr/>
          <a:lstStyle/>
          <a:p>
            <a:pPr algn="ctr">
              <a:buFont typeface="Wingdings" pitchFamily="2" charset="2"/>
              <a:buNone/>
            </a:pPr>
            <a:r>
              <a:rPr lang="tr-TR" b="1" smtClean="0">
                <a:solidFill>
                  <a:srgbClr val="FF0000"/>
                </a:solidFill>
                <a:latin typeface="Comic Sans MS" pitchFamily="66" charset="0"/>
              </a:rPr>
              <a:t>Peki Edison, ampulu 1000. denemede bulmasını neye borçlu ?</a:t>
            </a:r>
          </a:p>
          <a:p>
            <a:pPr algn="ctr">
              <a:buFont typeface="Wingdings" pitchFamily="2" charset="2"/>
              <a:buNone/>
            </a:pPr>
            <a:endParaRPr lang="tr-TR" b="1" smtClean="0">
              <a:solidFill>
                <a:srgbClr val="FF0000"/>
              </a:solidFill>
              <a:latin typeface="Comic Sans MS" pitchFamily="66" charset="0"/>
            </a:endParaRPr>
          </a:p>
          <a:p>
            <a:pPr algn="ctr">
              <a:buFont typeface="Wingdings" pitchFamily="2" charset="2"/>
              <a:buNone/>
            </a:pPr>
            <a:r>
              <a:rPr lang="tr-TR" b="1" smtClean="0">
                <a:solidFill>
                  <a:srgbClr val="FF0000"/>
                </a:solidFill>
                <a:latin typeface="Comic Sans MS" pitchFamily="66" charset="0"/>
              </a:rPr>
              <a:t>Kendine güvenmesine.</a:t>
            </a:r>
          </a:p>
          <a:p>
            <a:pPr algn="ctr">
              <a:buFont typeface="Wingdings" pitchFamily="2" charset="2"/>
              <a:buNone/>
            </a:pPr>
            <a:endParaRPr lang="tr-TR" b="1" smtClean="0">
              <a:solidFill>
                <a:srgbClr val="FF0000"/>
              </a:solidFill>
              <a:latin typeface="Comic Sans MS" pitchFamily="66" charset="0"/>
            </a:endParaRPr>
          </a:p>
          <a:p>
            <a:pPr algn="ctr">
              <a:buFont typeface="Wingdings" pitchFamily="2" charset="2"/>
              <a:buNone/>
            </a:pPr>
            <a:r>
              <a:rPr lang="tr-TR" b="1" smtClean="0">
                <a:solidFill>
                  <a:srgbClr val="FF0000"/>
                </a:solidFill>
                <a:latin typeface="Comic Sans MS" pitchFamily="66" charset="0"/>
              </a:rPr>
              <a:t>İşte kendine güvenmeye “ÖZGÜVEN” denir.</a:t>
            </a:r>
          </a:p>
          <a:p>
            <a:pPr>
              <a:buFont typeface="Wingdings" pitchFamily="2" charset="2"/>
              <a:buNone/>
            </a:pPr>
            <a:endParaRPr lang="tr-TR" smtClean="0"/>
          </a:p>
        </p:txBody>
      </p:sp>
      <p:pic>
        <p:nvPicPr>
          <p:cNvPr id="28675" name="3 Resim" descr="rTjKkKBkc.gif"/>
          <p:cNvPicPr>
            <a:picLocks noChangeAspect="1"/>
          </p:cNvPicPr>
          <p:nvPr/>
        </p:nvPicPr>
        <p:blipFill>
          <a:blip r:embed="rId2"/>
          <a:srcRect/>
          <a:stretch>
            <a:fillRect/>
          </a:stretch>
        </p:blipFill>
        <p:spPr bwMode="auto">
          <a:xfrm>
            <a:off x="0" y="3200400"/>
            <a:ext cx="316706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29698" name="2 İçerik Yer Tutucusu"/>
          <p:cNvSpPr>
            <a:spLocks noGrp="1"/>
          </p:cNvSpPr>
          <p:nvPr>
            <p:ph sz="quarter" idx="1"/>
          </p:nvPr>
        </p:nvSpPr>
        <p:spPr>
          <a:xfrm>
            <a:off x="785813" y="3071813"/>
            <a:ext cx="7467600" cy="4873625"/>
          </a:xfrm>
        </p:spPr>
        <p:txBody>
          <a:bodyPr/>
          <a:lstStyle/>
          <a:p>
            <a:pPr algn="ctr">
              <a:buFont typeface="Wingdings" pitchFamily="2" charset="2"/>
              <a:buNone/>
            </a:pPr>
            <a:endParaRPr lang="tr-TR" b="1" smtClean="0">
              <a:latin typeface="Comic Sans MS" pitchFamily="66" charset="0"/>
            </a:endParaRPr>
          </a:p>
          <a:p>
            <a:pPr algn="ctr">
              <a:buFont typeface="Wingdings" pitchFamily="2" charset="2"/>
              <a:buNone/>
            </a:pPr>
            <a:r>
              <a:rPr lang="tr-TR" b="1" smtClean="0">
                <a:solidFill>
                  <a:srgbClr val="FF0000"/>
                </a:solidFill>
                <a:latin typeface="Comic Sans MS" pitchFamily="66" charset="0"/>
              </a:rPr>
              <a:t>Özgüven; kendimizi iyi hissetmemiz demektir. Başka bir deyişle kendimiz olmaktan memnun olmak ve bunun sonucu olarak kendimiz ve çevremizle barışık olmamız demektir. </a:t>
            </a:r>
          </a:p>
          <a:p>
            <a:pPr algn="ctr">
              <a:buFont typeface="Wingdings" pitchFamily="2" charset="2"/>
              <a:buNone/>
            </a:pPr>
            <a:endParaRPr lang="tr-TR" b="1" smtClean="0">
              <a:solidFill>
                <a:srgbClr val="FF0000"/>
              </a:solidFill>
              <a:latin typeface="Comic Sans MS" pitchFamily="66" charset="0"/>
            </a:endParaRPr>
          </a:p>
          <a:p>
            <a:pPr algn="ctr">
              <a:buFont typeface="Wingdings" pitchFamily="2" charset="2"/>
              <a:buNone/>
            </a:pPr>
            <a:r>
              <a:rPr lang="tr-TR" b="1" smtClean="0">
                <a:solidFill>
                  <a:srgbClr val="FF0000"/>
                </a:solidFill>
                <a:latin typeface="Comic Sans MS" pitchFamily="66" charset="0"/>
              </a:rPr>
              <a:t>Kısaca;"sevilebilir ve becerebilir olma" duygusudur da diyebiliriz .</a:t>
            </a:r>
          </a:p>
        </p:txBody>
      </p:sp>
      <p:pic>
        <p:nvPicPr>
          <p:cNvPr id="29699" name="3 Resim" descr="8483b939-35a3-4f05-b15d-293fa133ff4f.jpg"/>
          <p:cNvPicPr>
            <a:picLocks noChangeAspect="1"/>
          </p:cNvPicPr>
          <p:nvPr/>
        </p:nvPicPr>
        <p:blipFill>
          <a:blip r:embed="rId2"/>
          <a:srcRect/>
          <a:stretch>
            <a:fillRect/>
          </a:stretch>
        </p:blipFill>
        <p:spPr bwMode="auto">
          <a:xfrm>
            <a:off x="214313" y="142875"/>
            <a:ext cx="3333750" cy="3214688"/>
          </a:xfrm>
          <a:prstGeom prst="rect">
            <a:avLst/>
          </a:prstGeom>
          <a:noFill/>
          <a:ln w="9525">
            <a:noFill/>
            <a:miter lim="800000"/>
            <a:headEnd/>
            <a:tailEnd/>
          </a:ln>
        </p:spPr>
      </p:pic>
      <p:pic>
        <p:nvPicPr>
          <p:cNvPr id="29700" name="4 Resim" descr="özgüven 2.PNG"/>
          <p:cNvPicPr>
            <a:picLocks noChangeAspect="1"/>
          </p:cNvPicPr>
          <p:nvPr/>
        </p:nvPicPr>
        <p:blipFill>
          <a:blip r:embed="rId3"/>
          <a:srcRect/>
          <a:stretch>
            <a:fillRect/>
          </a:stretch>
        </p:blipFill>
        <p:spPr bwMode="auto">
          <a:xfrm>
            <a:off x="5286375" y="0"/>
            <a:ext cx="3429000"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İçerik Yer Tutucusu"/>
          <p:cNvSpPr>
            <a:spLocks noGrp="1"/>
          </p:cNvSpPr>
          <p:nvPr>
            <p:ph sz="quarter" idx="1"/>
          </p:nvPr>
        </p:nvSpPr>
        <p:spPr>
          <a:xfrm>
            <a:off x="457200" y="1600200"/>
            <a:ext cx="7467600" cy="4873625"/>
          </a:xfrm>
        </p:spPr>
        <p:txBody>
          <a:bodyPr/>
          <a:lstStyle/>
          <a:p>
            <a:pPr>
              <a:buFont typeface="Wingdings" pitchFamily="2" charset="2"/>
              <a:buNone/>
            </a:pPr>
            <a:endParaRPr lang="tr-TR" smtClean="0"/>
          </a:p>
          <a:p>
            <a:pPr algn="ctr">
              <a:buFont typeface="Wingdings" pitchFamily="2" charset="2"/>
              <a:buNone/>
            </a:pPr>
            <a:r>
              <a:rPr lang="tr-TR" b="1" smtClean="0">
                <a:solidFill>
                  <a:srgbClr val="FF0000"/>
                </a:solidFill>
                <a:latin typeface="Comic Sans MS" pitchFamily="66" charset="0"/>
              </a:rPr>
              <a:t> Yeteneklerimizi fark edemeyiz. Bu yüzden başarısız oluruz.</a:t>
            </a:r>
          </a:p>
          <a:p>
            <a:pPr algn="ctr">
              <a:buFont typeface="Wingdings" pitchFamily="2" charset="2"/>
              <a:buNone/>
            </a:pPr>
            <a:r>
              <a:rPr lang="tr-TR" b="1" smtClean="0">
                <a:solidFill>
                  <a:srgbClr val="FF0000"/>
                </a:solidFill>
                <a:latin typeface="Comic Sans MS" pitchFamily="66" charset="0"/>
              </a:rPr>
              <a:t>   </a:t>
            </a:r>
          </a:p>
          <a:p>
            <a:pPr algn="ctr">
              <a:buFont typeface="Wingdings" pitchFamily="2" charset="2"/>
              <a:buNone/>
            </a:pPr>
            <a:r>
              <a:rPr lang="tr-TR" b="1" smtClean="0">
                <a:solidFill>
                  <a:srgbClr val="FF0000"/>
                </a:solidFill>
                <a:latin typeface="Comic Sans MS" pitchFamily="66" charset="0"/>
              </a:rPr>
              <a:t>Daha önce hiç yapmadığımız bir işle karşılaştığımızda endişeleniriz. Yapamayacağımızı düşünürüz.</a:t>
            </a:r>
          </a:p>
          <a:p>
            <a:pPr algn="ctr">
              <a:buFont typeface="Wingdings" pitchFamily="2" charset="2"/>
              <a:buNone/>
            </a:pPr>
            <a:r>
              <a:rPr lang="tr-TR" b="1" smtClean="0">
                <a:solidFill>
                  <a:srgbClr val="FF0000"/>
                </a:solidFill>
                <a:latin typeface="Comic Sans MS" pitchFamily="66" charset="0"/>
              </a:rPr>
              <a:t>   </a:t>
            </a:r>
          </a:p>
          <a:p>
            <a:pPr algn="ctr">
              <a:buFont typeface="Wingdings" pitchFamily="2" charset="2"/>
              <a:buNone/>
            </a:pPr>
            <a:r>
              <a:rPr lang="tr-TR" b="1" smtClean="0">
                <a:solidFill>
                  <a:srgbClr val="FF0000"/>
                </a:solidFill>
                <a:latin typeface="Comic Sans MS" pitchFamily="66" charset="0"/>
              </a:rPr>
              <a:t>Birçok durumda, özellikle karar vermemiz gereken durumlarda rahatsız ve huzursuz oluruz.</a:t>
            </a:r>
          </a:p>
          <a:p>
            <a:pPr>
              <a:buFont typeface="Wingdings" pitchFamily="2" charset="2"/>
              <a:buNone/>
            </a:pPr>
            <a:endParaRPr lang="tr-TR" smtClean="0"/>
          </a:p>
        </p:txBody>
      </p:sp>
      <p:sp>
        <p:nvSpPr>
          <p:cNvPr id="4" name="3 Dikdörtgen"/>
          <p:cNvSpPr/>
          <p:nvPr/>
        </p:nvSpPr>
        <p:spPr>
          <a:xfrm>
            <a:off x="500034" y="285728"/>
            <a:ext cx="7861447" cy="1323439"/>
          </a:xfrm>
          <a:prstGeom prst="rect">
            <a:avLst/>
          </a:prstGeom>
          <a:noFill/>
        </p:spPr>
        <p:txBody>
          <a:bodyPr>
            <a:spAutoFit/>
          </a:bodyPr>
          <a:lstStyle/>
          <a:p>
            <a:pPr algn="ctr" fontAlgn="auto">
              <a:spcBef>
                <a:spcPts val="0"/>
              </a:spcBef>
              <a:spcAft>
                <a:spcPts val="0"/>
              </a:spcAft>
              <a:defRPr/>
            </a:pPr>
            <a:r>
              <a:rPr lang="tr-TR" sz="4000" b="1" dirty="0">
                <a:ln w="1905"/>
                <a:solidFill>
                  <a:srgbClr val="FF0000"/>
                </a:solidFill>
                <a:effectLst>
                  <a:innerShdw blurRad="69850" dist="43180" dir="5400000">
                    <a:srgbClr val="000000">
                      <a:alpha val="65000"/>
                    </a:srgbClr>
                  </a:innerShdw>
                </a:effectLst>
                <a:latin typeface="+mn-lt"/>
                <a:cs typeface="+mn-cs"/>
              </a:rPr>
              <a:t>ÖZGÜVENİMİZ OLMADIĞINDA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İçerik Yer Tutucusu"/>
          <p:cNvSpPr>
            <a:spLocks noGrp="1"/>
          </p:cNvSpPr>
          <p:nvPr>
            <p:ph sz="quarter" idx="1"/>
          </p:nvPr>
        </p:nvSpPr>
        <p:spPr>
          <a:xfrm>
            <a:off x="714375" y="1143000"/>
            <a:ext cx="7467600" cy="4143375"/>
          </a:xfrm>
        </p:spPr>
        <p:txBody>
          <a:bodyPr/>
          <a:lstStyle/>
          <a:p>
            <a:pPr algn="ctr">
              <a:buFont typeface="Wingdings" pitchFamily="2" charset="2"/>
              <a:buNone/>
            </a:pPr>
            <a:r>
              <a:rPr lang="tr-TR" sz="2000" b="1" smtClean="0">
                <a:solidFill>
                  <a:srgbClr val="FF0000"/>
                </a:solidFill>
                <a:latin typeface="Comic Sans MS" pitchFamily="66" charset="0"/>
              </a:rPr>
              <a:t>Bir işi yapamadığımızda bahane üretmek yerine yeniden denemeye başlarız.</a:t>
            </a:r>
          </a:p>
          <a:p>
            <a:pPr algn="ctr">
              <a:buFont typeface="Wingdings" pitchFamily="2" charset="2"/>
              <a:buNone/>
            </a:pPr>
            <a:r>
              <a:rPr lang="tr-TR" sz="2000" b="1" smtClean="0">
                <a:solidFill>
                  <a:srgbClr val="FF0000"/>
                </a:solidFill>
                <a:latin typeface="Comic Sans MS" pitchFamily="66" charset="0"/>
              </a:rPr>
              <a:t> </a:t>
            </a:r>
          </a:p>
          <a:p>
            <a:pPr algn="ctr">
              <a:buFont typeface="Wingdings" pitchFamily="2" charset="2"/>
              <a:buNone/>
            </a:pPr>
            <a:r>
              <a:rPr lang="tr-TR" sz="2000" b="1" smtClean="0">
                <a:solidFill>
                  <a:srgbClr val="FF0000"/>
                </a:solidFill>
                <a:latin typeface="Comic Sans MS" pitchFamily="66" charset="0"/>
              </a:rPr>
              <a:t>İlk seferinde tümüyle doğru olarak anlamadığımız ya da yapamadığımız bir işin dünyanın sonu anlamına gelmediğini biliriz. </a:t>
            </a:r>
          </a:p>
          <a:p>
            <a:pPr algn="ctr">
              <a:buFont typeface="Wingdings" pitchFamily="2" charset="2"/>
              <a:buNone/>
            </a:pPr>
            <a:endParaRPr lang="tr-TR" sz="2000" b="1" smtClean="0">
              <a:solidFill>
                <a:srgbClr val="FF0000"/>
              </a:solidFill>
              <a:latin typeface="Comic Sans MS" pitchFamily="66" charset="0"/>
            </a:endParaRPr>
          </a:p>
          <a:p>
            <a:pPr algn="ctr">
              <a:buFont typeface="Wingdings" pitchFamily="2" charset="2"/>
              <a:buNone/>
            </a:pPr>
            <a:r>
              <a:rPr lang="tr-TR" sz="2000" b="1" smtClean="0">
                <a:solidFill>
                  <a:srgbClr val="FF0000"/>
                </a:solidFill>
                <a:latin typeface="Comic Sans MS" pitchFamily="66" charset="0"/>
              </a:rPr>
              <a:t>Hatalarımızı dert etmek yerine onlardan ders almasını becerebiliriz. Birçok durumla ve sorunla daha iyi baş edebiliriz.</a:t>
            </a:r>
          </a:p>
          <a:p>
            <a:endParaRPr lang="tr-TR" smtClean="0"/>
          </a:p>
        </p:txBody>
      </p:sp>
      <p:sp>
        <p:nvSpPr>
          <p:cNvPr id="5" name="4 Dikdörtgen"/>
          <p:cNvSpPr/>
          <p:nvPr/>
        </p:nvSpPr>
        <p:spPr>
          <a:xfrm>
            <a:off x="500034" y="285728"/>
            <a:ext cx="7861447" cy="707886"/>
          </a:xfrm>
          <a:prstGeom prst="rect">
            <a:avLst/>
          </a:prstGeom>
          <a:noFill/>
        </p:spPr>
        <p:txBody>
          <a:bodyPr>
            <a:spAutoFit/>
          </a:bodyPr>
          <a:lstStyle/>
          <a:p>
            <a:pPr algn="ctr" fontAlgn="auto">
              <a:spcBef>
                <a:spcPts val="0"/>
              </a:spcBef>
              <a:spcAft>
                <a:spcPts val="0"/>
              </a:spcAft>
              <a:defRPr/>
            </a:pPr>
            <a:r>
              <a:rPr lang="tr-TR" sz="4000" b="1" dirty="0">
                <a:ln w="1905"/>
                <a:solidFill>
                  <a:srgbClr val="FF0000"/>
                </a:solidFill>
                <a:effectLst>
                  <a:innerShdw blurRad="69850" dist="43180" dir="5400000">
                    <a:srgbClr val="000000">
                      <a:alpha val="65000"/>
                    </a:srgbClr>
                  </a:innerShdw>
                </a:effectLst>
                <a:latin typeface="+mn-lt"/>
                <a:cs typeface="+mn-cs"/>
              </a:rPr>
              <a:t>ÖZGÜVENİMİZ VARSA</a:t>
            </a:r>
          </a:p>
        </p:txBody>
      </p:sp>
      <p:pic>
        <p:nvPicPr>
          <p:cNvPr id="31747" name="5 Resim" descr="Dollarphotoclub_69730008-1100x530.jpg"/>
          <p:cNvPicPr>
            <a:picLocks noChangeAspect="1"/>
          </p:cNvPicPr>
          <p:nvPr/>
        </p:nvPicPr>
        <p:blipFill>
          <a:blip r:embed="rId2"/>
          <a:srcRect/>
          <a:stretch>
            <a:fillRect/>
          </a:stretch>
        </p:blipFill>
        <p:spPr bwMode="auto">
          <a:xfrm>
            <a:off x="857250" y="4786313"/>
            <a:ext cx="7215188" cy="178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4338" name="2 İçerik Yer Tutucusu"/>
          <p:cNvSpPr>
            <a:spLocks noGrp="1"/>
          </p:cNvSpPr>
          <p:nvPr>
            <p:ph sz="quarter" idx="1"/>
          </p:nvPr>
        </p:nvSpPr>
        <p:spPr>
          <a:xfrm>
            <a:off x="785813" y="1643063"/>
            <a:ext cx="4429125" cy="4873625"/>
          </a:xfrm>
        </p:spPr>
        <p:txBody>
          <a:bodyPr/>
          <a:lstStyle/>
          <a:p>
            <a:endParaRPr lang="tr-TR" b="1" smtClean="0">
              <a:latin typeface="Comic Sans MS" pitchFamily="66" charset="0"/>
            </a:endParaRPr>
          </a:p>
          <a:p>
            <a:endParaRPr lang="tr-TR" b="1" smtClean="0">
              <a:latin typeface="Comic Sans MS" pitchFamily="66" charset="0"/>
            </a:endParaRPr>
          </a:p>
          <a:p>
            <a:endParaRPr lang="tr-TR" b="1" smtClean="0">
              <a:latin typeface="Comic Sans MS" pitchFamily="66" charset="0"/>
            </a:endParaRPr>
          </a:p>
          <a:p>
            <a:endParaRPr lang="tr-TR" b="1" smtClean="0">
              <a:latin typeface="Comic Sans MS" pitchFamily="66" charset="0"/>
            </a:endParaRPr>
          </a:p>
          <a:p>
            <a:pPr algn="ctr">
              <a:buFont typeface="Wingdings" pitchFamily="2" charset="2"/>
              <a:buNone/>
            </a:pPr>
            <a:r>
              <a:rPr lang="tr-TR" sz="3600" b="1" smtClean="0">
                <a:solidFill>
                  <a:srgbClr val="FF0000"/>
                </a:solidFill>
                <a:latin typeface="Comic Sans MS" pitchFamily="66" charset="0"/>
              </a:rPr>
              <a:t> Bir zamanlar</a:t>
            </a:r>
          </a:p>
          <a:p>
            <a:pPr algn="ctr">
              <a:buFont typeface="Wingdings" pitchFamily="2" charset="2"/>
              <a:buNone/>
            </a:pPr>
            <a:r>
              <a:rPr lang="tr-TR" sz="3600" b="1" smtClean="0">
                <a:solidFill>
                  <a:srgbClr val="FF0000"/>
                </a:solidFill>
                <a:latin typeface="Comic Sans MS" pitchFamily="66" charset="0"/>
              </a:rPr>
              <a:t> bir çocuk varmış.</a:t>
            </a:r>
          </a:p>
        </p:txBody>
      </p:sp>
      <p:pic>
        <p:nvPicPr>
          <p:cNvPr id="14339" name="4 Resim" descr="school-boy-clip-art-296829.png"/>
          <p:cNvPicPr>
            <a:picLocks noChangeAspect="1"/>
          </p:cNvPicPr>
          <p:nvPr/>
        </p:nvPicPr>
        <p:blipFill>
          <a:blip r:embed="rId2"/>
          <a:srcRect/>
          <a:stretch>
            <a:fillRect/>
          </a:stretch>
        </p:blipFill>
        <p:spPr bwMode="auto">
          <a:xfrm>
            <a:off x="5715000" y="2095500"/>
            <a:ext cx="28384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5362" name="2 İçerik Yer Tutucusu"/>
          <p:cNvSpPr>
            <a:spLocks noGrp="1"/>
          </p:cNvSpPr>
          <p:nvPr>
            <p:ph sz="quarter" idx="1"/>
          </p:nvPr>
        </p:nvSpPr>
        <p:spPr>
          <a:xfrm>
            <a:off x="0" y="1984375"/>
            <a:ext cx="5329238" cy="4873625"/>
          </a:xfrm>
        </p:spPr>
        <p:txBody>
          <a:bodyPr/>
          <a:lstStyle/>
          <a:p>
            <a:pPr algn="ctr"/>
            <a:endParaRPr lang="tr-TR" sz="3600" b="1" smtClean="0">
              <a:solidFill>
                <a:srgbClr val="FF0000"/>
              </a:solidFill>
              <a:latin typeface="Comic Sans MS" pitchFamily="66" charset="0"/>
            </a:endParaRPr>
          </a:p>
          <a:p>
            <a:pPr algn="ctr"/>
            <a:endParaRPr lang="tr-TR" sz="3600" b="1" smtClean="0">
              <a:solidFill>
                <a:srgbClr val="FF0000"/>
              </a:solidFill>
              <a:latin typeface="Comic Sans MS" pitchFamily="66" charset="0"/>
            </a:endParaRPr>
          </a:p>
          <a:p>
            <a:pPr algn="ctr">
              <a:buFont typeface="Wingdings" pitchFamily="2" charset="2"/>
              <a:buNone/>
            </a:pPr>
            <a:r>
              <a:rPr lang="tr-TR" sz="3600" b="1" smtClean="0">
                <a:solidFill>
                  <a:srgbClr val="FF0000"/>
                </a:solidFill>
                <a:latin typeface="Comic Sans MS" pitchFamily="66" charset="0"/>
              </a:rPr>
              <a:t> Bu çocuk,</a:t>
            </a:r>
          </a:p>
          <a:p>
            <a:pPr algn="ctr">
              <a:buFont typeface="Wingdings" pitchFamily="2" charset="2"/>
              <a:buNone/>
            </a:pPr>
            <a:r>
              <a:rPr lang="tr-TR" sz="3600" b="1" smtClean="0">
                <a:solidFill>
                  <a:srgbClr val="FF0000"/>
                </a:solidFill>
                <a:latin typeface="Comic Sans MS" pitchFamily="66" charset="0"/>
              </a:rPr>
              <a:t> ne yaparsa yapsın bir türlü yazamazmış.</a:t>
            </a:r>
          </a:p>
          <a:p>
            <a:pPr>
              <a:buFont typeface="Wingdings" pitchFamily="2" charset="2"/>
              <a:buNone/>
            </a:pPr>
            <a:endParaRPr lang="tr-TR" smtClean="0"/>
          </a:p>
        </p:txBody>
      </p:sp>
      <p:pic>
        <p:nvPicPr>
          <p:cNvPr id="15363" name="3 Resim" descr="boy-with-pencil-clip-art-1.png"/>
          <p:cNvPicPr>
            <a:picLocks noChangeAspect="1"/>
          </p:cNvPicPr>
          <p:nvPr/>
        </p:nvPicPr>
        <p:blipFill>
          <a:blip r:embed="rId2"/>
          <a:srcRect/>
          <a:stretch>
            <a:fillRect/>
          </a:stretch>
        </p:blipFill>
        <p:spPr bwMode="auto">
          <a:xfrm>
            <a:off x="5214938" y="1214438"/>
            <a:ext cx="3662362" cy="564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6386" name="2 İçerik Yer Tutucusu"/>
          <p:cNvSpPr>
            <a:spLocks noGrp="1"/>
          </p:cNvSpPr>
          <p:nvPr>
            <p:ph sz="quarter" idx="1"/>
          </p:nvPr>
        </p:nvSpPr>
        <p:spPr>
          <a:xfrm>
            <a:off x="457200" y="1600200"/>
            <a:ext cx="7467600" cy="4873625"/>
          </a:xfrm>
        </p:spPr>
        <p:txBody>
          <a:bodyPr/>
          <a:lstStyle/>
          <a:p>
            <a:pPr>
              <a:buFont typeface="Wingdings" pitchFamily="2" charset="2"/>
              <a:buNone/>
            </a:pPr>
            <a:r>
              <a:rPr lang="tr-TR" sz="3600" b="1" smtClean="0">
                <a:solidFill>
                  <a:srgbClr val="FF0000"/>
                </a:solidFill>
                <a:latin typeface="Comic Sans MS" pitchFamily="66" charset="0"/>
              </a:rPr>
              <a:t>   Ve hatta asla okuyamazmış.</a:t>
            </a:r>
          </a:p>
        </p:txBody>
      </p:sp>
      <p:pic>
        <p:nvPicPr>
          <p:cNvPr id="16387" name="4 Resim" descr="ddd.png"/>
          <p:cNvPicPr>
            <a:picLocks noChangeAspect="1"/>
          </p:cNvPicPr>
          <p:nvPr/>
        </p:nvPicPr>
        <p:blipFill>
          <a:blip r:embed="rId2"/>
          <a:srcRect/>
          <a:stretch>
            <a:fillRect/>
          </a:stretch>
        </p:blipFill>
        <p:spPr bwMode="auto">
          <a:xfrm>
            <a:off x="1285875" y="2143125"/>
            <a:ext cx="6226175" cy="455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7410" name="2 İçerik Yer Tutucusu"/>
          <p:cNvSpPr>
            <a:spLocks noGrp="1"/>
          </p:cNvSpPr>
          <p:nvPr>
            <p:ph sz="quarter" idx="1"/>
          </p:nvPr>
        </p:nvSpPr>
        <p:spPr>
          <a:xfrm>
            <a:off x="2286000" y="1600200"/>
            <a:ext cx="5638800" cy="4873625"/>
          </a:xfrm>
        </p:spPr>
        <p:txBody>
          <a:bodyPr/>
          <a:lstStyle/>
          <a:p>
            <a:endParaRPr lang="tr-TR" smtClean="0"/>
          </a:p>
          <a:p>
            <a:endParaRPr lang="tr-TR" smtClean="0"/>
          </a:p>
          <a:p>
            <a:endParaRPr lang="tr-TR" smtClean="0"/>
          </a:p>
          <a:p>
            <a:endParaRPr lang="tr-TR" smtClean="0"/>
          </a:p>
          <a:p>
            <a:pPr algn="ctr"/>
            <a:endParaRPr lang="tr-TR" smtClean="0"/>
          </a:p>
          <a:p>
            <a:pPr algn="r">
              <a:buFont typeface="Wingdings" pitchFamily="2" charset="2"/>
              <a:buNone/>
            </a:pPr>
            <a:r>
              <a:rPr lang="tr-TR" smtClean="0"/>
              <a:t>   </a:t>
            </a:r>
          </a:p>
          <a:p>
            <a:pPr algn="ctr">
              <a:buFont typeface="Wingdings" pitchFamily="2" charset="2"/>
              <a:buNone/>
            </a:pPr>
            <a:r>
              <a:rPr lang="tr-TR" smtClean="0"/>
              <a:t>    </a:t>
            </a:r>
            <a:r>
              <a:rPr lang="tr-TR" b="1" smtClean="0">
                <a:solidFill>
                  <a:srgbClr val="FF0000"/>
                </a:solidFill>
                <a:latin typeface="Comic Sans MS" pitchFamily="66" charset="0"/>
              </a:rPr>
              <a:t>Harfleri hiç bilemezmiş. </a:t>
            </a:r>
          </a:p>
          <a:p>
            <a:pPr algn="ctr">
              <a:buFont typeface="Wingdings" pitchFamily="2" charset="2"/>
              <a:buNone/>
            </a:pPr>
            <a:r>
              <a:rPr lang="tr-TR" b="1" smtClean="0">
                <a:solidFill>
                  <a:srgbClr val="FF0000"/>
                </a:solidFill>
                <a:latin typeface="Comic Sans MS" pitchFamily="66" charset="0"/>
              </a:rPr>
              <a:t>Kelimeler onun düşmanıymış. </a:t>
            </a:r>
          </a:p>
          <a:p>
            <a:pPr algn="ctr">
              <a:buFont typeface="Wingdings" pitchFamily="2" charset="2"/>
              <a:buNone/>
            </a:pPr>
            <a:r>
              <a:rPr lang="tr-TR" b="1" smtClean="0">
                <a:solidFill>
                  <a:srgbClr val="FF0000"/>
                </a:solidFill>
                <a:latin typeface="Comic Sans MS" pitchFamily="66" charset="0"/>
              </a:rPr>
              <a:t>Gözlerinin önünde dans ederlermiş.</a:t>
            </a:r>
          </a:p>
        </p:txBody>
      </p:sp>
      <p:pic>
        <p:nvPicPr>
          <p:cNvPr id="17411" name="4 Resim" descr="boy-with-backpack-clip-art-438891.png"/>
          <p:cNvPicPr>
            <a:picLocks noChangeAspect="1"/>
          </p:cNvPicPr>
          <p:nvPr/>
        </p:nvPicPr>
        <p:blipFill>
          <a:blip r:embed="rId3"/>
          <a:srcRect/>
          <a:stretch>
            <a:fillRect/>
          </a:stretch>
        </p:blipFill>
        <p:spPr bwMode="auto">
          <a:xfrm>
            <a:off x="214313" y="2676525"/>
            <a:ext cx="2362200" cy="4181475"/>
          </a:xfrm>
          <a:prstGeom prst="rect">
            <a:avLst/>
          </a:prstGeom>
          <a:noFill/>
          <a:ln w="9525">
            <a:noFill/>
            <a:miter lim="800000"/>
            <a:headEnd/>
            <a:tailEnd/>
          </a:ln>
        </p:spPr>
      </p:pic>
      <p:pic>
        <p:nvPicPr>
          <p:cNvPr id="17412" name="5 Resim" descr="cloud-304979_640.png"/>
          <p:cNvPicPr>
            <a:picLocks noChangeAspect="1"/>
          </p:cNvPicPr>
          <p:nvPr/>
        </p:nvPicPr>
        <p:blipFill>
          <a:blip r:embed="rId4"/>
          <a:srcRect/>
          <a:stretch>
            <a:fillRect/>
          </a:stretch>
        </p:blipFill>
        <p:spPr bwMode="auto">
          <a:xfrm>
            <a:off x="2714625" y="285750"/>
            <a:ext cx="5162550" cy="2949575"/>
          </a:xfrm>
          <a:prstGeom prst="rect">
            <a:avLst/>
          </a:prstGeom>
          <a:noFill/>
          <a:ln w="9525">
            <a:noFill/>
            <a:miter lim="800000"/>
            <a:headEnd/>
            <a:tailEnd/>
          </a:ln>
        </p:spPr>
      </p:pic>
      <p:pic>
        <p:nvPicPr>
          <p:cNvPr id="17413" name="6 Resim" descr="alphabets-dancing-938935.gif"/>
          <p:cNvPicPr>
            <a:picLocks noChangeAspect="1"/>
          </p:cNvPicPr>
          <p:nvPr/>
        </p:nvPicPr>
        <p:blipFill>
          <a:blip r:embed="rId5"/>
          <a:srcRect/>
          <a:stretch>
            <a:fillRect/>
          </a:stretch>
        </p:blipFill>
        <p:spPr bwMode="auto">
          <a:xfrm>
            <a:off x="3786188" y="1052513"/>
            <a:ext cx="571500" cy="1447800"/>
          </a:xfrm>
          <a:prstGeom prst="rect">
            <a:avLst/>
          </a:prstGeom>
          <a:noFill/>
          <a:ln w="9525">
            <a:noFill/>
            <a:miter lim="800000"/>
            <a:headEnd/>
            <a:tailEnd/>
          </a:ln>
        </p:spPr>
      </p:pic>
      <p:pic>
        <p:nvPicPr>
          <p:cNvPr id="17414" name="7 Resim" descr="alphabets-dancing-532225.gif"/>
          <p:cNvPicPr>
            <a:picLocks noChangeAspect="1"/>
          </p:cNvPicPr>
          <p:nvPr/>
        </p:nvPicPr>
        <p:blipFill>
          <a:blip r:embed="rId6"/>
          <a:srcRect/>
          <a:stretch>
            <a:fillRect/>
          </a:stretch>
        </p:blipFill>
        <p:spPr bwMode="auto">
          <a:xfrm>
            <a:off x="4857750" y="809625"/>
            <a:ext cx="500063" cy="1833563"/>
          </a:xfrm>
          <a:prstGeom prst="rect">
            <a:avLst/>
          </a:prstGeom>
          <a:noFill/>
          <a:ln w="9525">
            <a:noFill/>
            <a:miter lim="800000"/>
            <a:headEnd/>
            <a:tailEnd/>
          </a:ln>
        </p:spPr>
      </p:pic>
      <p:pic>
        <p:nvPicPr>
          <p:cNvPr id="17415" name="8 Resim" descr="alphabets-dancing-229538.gif"/>
          <p:cNvPicPr>
            <a:picLocks noChangeAspect="1"/>
          </p:cNvPicPr>
          <p:nvPr/>
        </p:nvPicPr>
        <p:blipFill>
          <a:blip r:embed="rId7"/>
          <a:srcRect/>
          <a:stretch>
            <a:fillRect/>
          </a:stretch>
        </p:blipFill>
        <p:spPr bwMode="auto">
          <a:xfrm>
            <a:off x="5857875" y="796925"/>
            <a:ext cx="571500"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8434" name="2 İçerik Yer Tutucusu"/>
          <p:cNvSpPr>
            <a:spLocks noGrp="1"/>
          </p:cNvSpPr>
          <p:nvPr>
            <p:ph sz="quarter" idx="1"/>
          </p:nvPr>
        </p:nvSpPr>
        <p:spPr>
          <a:xfrm>
            <a:off x="142875" y="1600200"/>
            <a:ext cx="8786813" cy="4873625"/>
          </a:xfrm>
        </p:spPr>
        <p:txBody>
          <a:bodyPr/>
          <a:lstStyle/>
          <a:p>
            <a:pPr algn="ctr">
              <a:buFont typeface="Wingdings" pitchFamily="2" charset="2"/>
              <a:buNone/>
            </a:pPr>
            <a:r>
              <a:rPr lang="tr-TR" sz="2800" b="1" smtClean="0">
                <a:solidFill>
                  <a:srgbClr val="FF0000"/>
                </a:solidFill>
                <a:latin typeface="Comic Sans MS" pitchFamily="66" charset="0"/>
              </a:rPr>
              <a:t>Okuyup yazamadığı için derslerinden geri kalmış. </a:t>
            </a:r>
            <a:r>
              <a:rPr lang="tr-TR" sz="2800" b="1" smtClean="0">
                <a:solidFill>
                  <a:srgbClr val="FF0000"/>
                </a:solidFill>
                <a:latin typeface="Comic Sans MS" pitchFamily="66" charset="0"/>
              </a:rPr>
              <a:t>   Arkadaşları </a:t>
            </a:r>
            <a:r>
              <a:rPr lang="tr-TR" sz="2800" b="1" smtClean="0">
                <a:solidFill>
                  <a:srgbClr val="FF0000"/>
                </a:solidFill>
                <a:latin typeface="Comic Sans MS" pitchFamily="66" charset="0"/>
              </a:rPr>
              <a:t>ona hep gülmüşler.</a:t>
            </a:r>
          </a:p>
        </p:txBody>
      </p:sp>
      <p:pic>
        <p:nvPicPr>
          <p:cNvPr id="18435" name="3 Resim" descr="children-happy.png"/>
          <p:cNvPicPr>
            <a:picLocks noChangeAspect="1"/>
          </p:cNvPicPr>
          <p:nvPr/>
        </p:nvPicPr>
        <p:blipFill>
          <a:blip r:embed="rId2"/>
          <a:srcRect/>
          <a:stretch>
            <a:fillRect/>
          </a:stretch>
        </p:blipFill>
        <p:spPr bwMode="auto">
          <a:xfrm>
            <a:off x="142875" y="3786188"/>
            <a:ext cx="5715000" cy="2657475"/>
          </a:xfrm>
          <a:prstGeom prst="rect">
            <a:avLst/>
          </a:prstGeom>
          <a:noFill/>
          <a:ln w="9525">
            <a:noFill/>
            <a:miter lim="800000"/>
            <a:headEnd/>
            <a:tailEnd/>
          </a:ln>
        </p:spPr>
      </p:pic>
      <p:pic>
        <p:nvPicPr>
          <p:cNvPr id="18436" name="4 Resim" descr="vvvv.png"/>
          <p:cNvPicPr>
            <a:picLocks noChangeAspect="1"/>
          </p:cNvPicPr>
          <p:nvPr/>
        </p:nvPicPr>
        <p:blipFill>
          <a:blip r:embed="rId3"/>
          <a:srcRect/>
          <a:stretch>
            <a:fillRect/>
          </a:stretch>
        </p:blipFill>
        <p:spPr bwMode="auto">
          <a:xfrm>
            <a:off x="6072188" y="3929063"/>
            <a:ext cx="1643062"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9458" name="2 İçerik Yer Tutucusu"/>
          <p:cNvSpPr>
            <a:spLocks noGrp="1"/>
          </p:cNvSpPr>
          <p:nvPr>
            <p:ph sz="quarter" idx="1"/>
          </p:nvPr>
        </p:nvSpPr>
        <p:spPr>
          <a:xfrm>
            <a:off x="214313" y="1600200"/>
            <a:ext cx="8358187" cy="4873625"/>
          </a:xfrm>
        </p:spPr>
        <p:txBody>
          <a:bodyPr/>
          <a:lstStyle/>
          <a:p>
            <a:pPr algn="ctr">
              <a:buFont typeface="Wingdings" pitchFamily="2" charset="2"/>
              <a:buNone/>
            </a:pPr>
            <a:r>
              <a:rPr lang="tr-TR" sz="2800" b="1" smtClean="0">
                <a:solidFill>
                  <a:srgbClr val="FF0000"/>
                </a:solidFill>
                <a:latin typeface="Comic Sans MS" pitchFamily="66" charset="0"/>
              </a:rPr>
              <a:t> Öğretmeni de onu sevmezmiş. Onun hiçbir işe yaramayan biri olduğunu düşünüyormuş. Ve onun okuldan atılmasını istiyormuş.</a:t>
            </a:r>
          </a:p>
          <a:p>
            <a:pPr>
              <a:buFont typeface="Wingdings" pitchFamily="2" charset="2"/>
              <a:buNone/>
            </a:pPr>
            <a:endParaRPr lang="tr-TR" smtClean="0"/>
          </a:p>
        </p:txBody>
      </p:sp>
      <p:pic>
        <p:nvPicPr>
          <p:cNvPr id="19459" name="3 Resim" descr="angry-prof.gif"/>
          <p:cNvPicPr>
            <a:picLocks noChangeAspect="1"/>
          </p:cNvPicPr>
          <p:nvPr/>
        </p:nvPicPr>
        <p:blipFill>
          <a:blip r:embed="rId2"/>
          <a:srcRect/>
          <a:stretch>
            <a:fillRect/>
          </a:stretch>
        </p:blipFill>
        <p:spPr bwMode="auto">
          <a:xfrm>
            <a:off x="642938" y="3214688"/>
            <a:ext cx="2357437" cy="320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İçerik Yer Tutucusu"/>
          <p:cNvSpPr>
            <a:spLocks noGrp="1"/>
          </p:cNvSpPr>
          <p:nvPr>
            <p:ph sz="quarter" idx="1"/>
          </p:nvPr>
        </p:nvSpPr>
        <p:spPr>
          <a:xfrm>
            <a:off x="457200" y="500063"/>
            <a:ext cx="8186738" cy="5973762"/>
          </a:xfrm>
        </p:spPr>
        <p:txBody>
          <a:bodyPr/>
          <a:lstStyle/>
          <a:p>
            <a:pPr algn="ctr">
              <a:buFont typeface="Wingdings" pitchFamily="2" charset="2"/>
              <a:buNone/>
            </a:pPr>
            <a:r>
              <a:rPr lang="tr-TR" sz="2800" b="1" smtClean="0">
                <a:latin typeface="Comic Sans MS" pitchFamily="66" charset="0"/>
              </a:rPr>
              <a:t> </a:t>
            </a:r>
            <a:r>
              <a:rPr lang="tr-TR" sz="2800" b="1" smtClean="0">
                <a:solidFill>
                  <a:srgbClr val="FF0000"/>
                </a:solidFill>
                <a:latin typeface="Comic Sans MS" pitchFamily="66" charset="0"/>
              </a:rPr>
              <a:t>Ama o kendine hep güvenmiş. Hiç vazgeçmemiş.</a:t>
            </a:r>
          </a:p>
          <a:p>
            <a:pPr algn="ctr">
              <a:buFont typeface="Wingdings" pitchFamily="2" charset="2"/>
              <a:buNone/>
            </a:pPr>
            <a:r>
              <a:rPr lang="tr-TR" sz="2800" b="1" smtClean="0">
                <a:solidFill>
                  <a:srgbClr val="FF0000"/>
                </a:solidFill>
                <a:latin typeface="Comic Sans MS" pitchFamily="66" charset="0"/>
              </a:rPr>
              <a:t>Ve günün birinde şans yüzüne gülmüş. </a:t>
            </a:r>
          </a:p>
          <a:p>
            <a:pPr algn="ctr">
              <a:buFont typeface="Wingdings" pitchFamily="2" charset="2"/>
              <a:buNone/>
            </a:pPr>
            <a:r>
              <a:rPr lang="tr-TR" sz="2800" b="1" smtClean="0">
                <a:solidFill>
                  <a:srgbClr val="FF0000"/>
                </a:solidFill>
                <a:latin typeface="Comic Sans MS" pitchFamily="66" charset="0"/>
              </a:rPr>
              <a:t>Artık bütün dünya onu konuşuyormuş.</a:t>
            </a:r>
          </a:p>
        </p:txBody>
      </p:sp>
      <p:pic>
        <p:nvPicPr>
          <p:cNvPr id="20482" name="3 Resim" descr="e0bb2efc5092c876f428cf43b8958040.jpg"/>
          <p:cNvPicPr>
            <a:picLocks noChangeAspect="1"/>
          </p:cNvPicPr>
          <p:nvPr/>
        </p:nvPicPr>
        <p:blipFill>
          <a:blip r:embed="rId2"/>
          <a:srcRect/>
          <a:stretch>
            <a:fillRect/>
          </a:stretch>
        </p:blipFill>
        <p:spPr bwMode="auto">
          <a:xfrm>
            <a:off x="785813" y="3143250"/>
            <a:ext cx="7010400" cy="3514725"/>
          </a:xfrm>
          <a:prstGeom prst="rect">
            <a:avLst/>
          </a:prstGeom>
          <a:noFill/>
          <a:ln w="9525">
            <a:noFill/>
            <a:miter lim="800000"/>
            <a:headEnd/>
            <a:tailEnd/>
          </a:ln>
        </p:spPr>
      </p:pic>
      <p:pic>
        <p:nvPicPr>
          <p:cNvPr id="20483" name="5 Resim" descr="happy-boy-clipart-happy-boy.png"/>
          <p:cNvPicPr>
            <a:picLocks noChangeAspect="1"/>
          </p:cNvPicPr>
          <p:nvPr/>
        </p:nvPicPr>
        <p:blipFill>
          <a:blip r:embed="rId3"/>
          <a:srcRect/>
          <a:stretch>
            <a:fillRect/>
          </a:stretch>
        </p:blipFill>
        <p:spPr bwMode="auto">
          <a:xfrm>
            <a:off x="3127375" y="2809875"/>
            <a:ext cx="2016125" cy="383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3 Resim" descr="ggg.png"/>
          <p:cNvPicPr>
            <a:picLocks noChangeAspect="1"/>
          </p:cNvPicPr>
          <p:nvPr/>
        </p:nvPicPr>
        <p:blipFill>
          <a:blip r:embed="rId2"/>
          <a:srcRect/>
          <a:stretch>
            <a:fillRect/>
          </a:stretch>
        </p:blipFill>
        <p:spPr bwMode="auto">
          <a:xfrm>
            <a:off x="4357688" y="1500188"/>
            <a:ext cx="4370387" cy="5357812"/>
          </a:xfrm>
          <a:prstGeom prst="rect">
            <a:avLst/>
          </a:prstGeom>
          <a:noFill/>
          <a:ln w="9525">
            <a:noFill/>
            <a:miter lim="800000"/>
            <a:headEnd/>
            <a:tailEnd/>
          </a:ln>
        </p:spPr>
      </p:pic>
      <p:sp>
        <p:nvSpPr>
          <p:cNvPr id="2" name="1 Başlık"/>
          <p:cNvSpPr>
            <a:spLocks noGrp="1"/>
          </p:cNvSpPr>
          <p:nvPr>
            <p:ph type="title"/>
          </p:nvPr>
        </p:nvSpPr>
        <p:spPr/>
        <p:txBody>
          <a:bodyPr/>
          <a:lstStyle/>
          <a:p>
            <a:pPr fontAlgn="auto">
              <a:spcAft>
                <a:spcPts val="0"/>
              </a:spcAft>
              <a:defRPr/>
            </a:pPr>
            <a:endParaRPr lang="tr-TR" dirty="0"/>
          </a:p>
        </p:txBody>
      </p:sp>
      <p:sp>
        <p:nvSpPr>
          <p:cNvPr id="21507" name="2 İçerik Yer Tutucusu"/>
          <p:cNvSpPr>
            <a:spLocks noGrp="1"/>
          </p:cNvSpPr>
          <p:nvPr>
            <p:ph sz="quarter" idx="1"/>
          </p:nvPr>
        </p:nvSpPr>
        <p:spPr>
          <a:xfrm>
            <a:off x="0" y="4857750"/>
            <a:ext cx="5786438" cy="4000500"/>
          </a:xfrm>
        </p:spPr>
        <p:txBody>
          <a:bodyPr/>
          <a:lstStyle/>
          <a:p>
            <a:pPr algn="ctr">
              <a:buFont typeface="Wingdings" pitchFamily="2" charset="2"/>
              <a:buNone/>
            </a:pPr>
            <a:r>
              <a:rPr lang="tr-TR" sz="2800" b="1" smtClean="0">
                <a:solidFill>
                  <a:srgbClr val="FF0000"/>
                </a:solidFill>
                <a:latin typeface="Comic Sans MS" pitchFamily="66" charset="0"/>
              </a:rPr>
              <a:t>Atomu keşfedip dünyaca ünlü bir bilim adamı olmuş.</a:t>
            </a:r>
          </a:p>
          <a:p>
            <a:pPr algn="ctr">
              <a:buFont typeface="Wingdings" pitchFamily="2" charset="2"/>
              <a:buNone/>
            </a:pPr>
            <a:r>
              <a:rPr lang="tr-TR" sz="2800" b="1" smtClean="0">
                <a:solidFill>
                  <a:srgbClr val="FF0000"/>
                </a:solidFill>
                <a:latin typeface="Comic Sans MS" pitchFamily="66" charset="0"/>
              </a:rPr>
              <a:t> Peki kim bu bilim adamı ?</a:t>
            </a:r>
          </a:p>
          <a:p>
            <a:pPr>
              <a:buFont typeface="Wingdings" pitchFamily="2" charset="2"/>
              <a:buNone/>
            </a:pPr>
            <a:endParaRPr lang="tr-TR" smtClean="0"/>
          </a:p>
          <a:p>
            <a:pPr>
              <a:buFont typeface="Wingdings" pitchFamily="2" charset="2"/>
              <a:buNone/>
            </a:pPr>
            <a:endParaRPr lang="tr-TR"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193</TotalTime>
  <Words>402</Words>
  <Application>Microsoft Office PowerPoint</Application>
  <PresentationFormat>Ekran Gösterisi (4:3)</PresentationFormat>
  <Paragraphs>64</Paragraphs>
  <Slides>19</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Arial</vt:lpstr>
      <vt:lpstr>Calibri</vt:lpstr>
      <vt:lpstr>Century Schoolbook</vt:lpstr>
      <vt:lpstr>Comic Sans MS</vt:lpstr>
      <vt:lpstr>Wingdings</vt:lpstr>
      <vt:lpstr>Wingdings 2</vt:lpstr>
      <vt:lpstr>Cumba</vt:lpstr>
      <vt:lpstr>Özgüven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Özgüven</dc:title>
  <dc:creator>cem bağrıaçık</dc:creator>
  <cp:lastModifiedBy>MN_Dizgi-2</cp:lastModifiedBy>
  <cp:revision>27</cp:revision>
  <dcterms:created xsi:type="dcterms:W3CDTF">2015-11-28T16:07:14Z</dcterms:created>
  <dcterms:modified xsi:type="dcterms:W3CDTF">2022-11-09T14:18:34Z</dcterms:modified>
</cp:coreProperties>
</file>