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71"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110"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5F90731-53D7-4EAC-9F13-D6DF0433E950}" type="datetimeFigureOut">
              <a:rPr lang="tr-TR" smtClean="0"/>
              <a:t>9.11.2022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3E313E-86AD-4FB2-AA22-82ADE769CA82}" type="slidenum">
              <a:rPr lang="tr-TR" smtClean="0"/>
              <a:t>‹#›</a:t>
            </a:fld>
            <a:endParaRPr lang="tr-TR"/>
          </a:p>
        </p:txBody>
      </p:sp>
    </p:spTree>
    <p:extLst>
      <p:ext uri="{BB962C8B-B14F-4D97-AF65-F5344CB8AC3E}">
        <p14:creationId xmlns:p14="http://schemas.microsoft.com/office/powerpoint/2010/main" val="1733340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5F90731-53D7-4EAC-9F13-D6DF0433E950}" type="datetimeFigureOut">
              <a:rPr lang="tr-TR" smtClean="0"/>
              <a:t>9.11.2022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3E313E-86AD-4FB2-AA22-82ADE769CA82}" type="slidenum">
              <a:rPr lang="tr-TR" smtClean="0"/>
              <a:t>‹#›</a:t>
            </a:fld>
            <a:endParaRPr lang="tr-TR"/>
          </a:p>
        </p:txBody>
      </p:sp>
    </p:spTree>
    <p:extLst>
      <p:ext uri="{BB962C8B-B14F-4D97-AF65-F5344CB8AC3E}">
        <p14:creationId xmlns:p14="http://schemas.microsoft.com/office/powerpoint/2010/main" val="1619185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5F90731-53D7-4EAC-9F13-D6DF0433E950}" type="datetimeFigureOut">
              <a:rPr lang="tr-TR" smtClean="0"/>
              <a:t>9.11.2022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3E313E-86AD-4FB2-AA22-82ADE769CA82}" type="slidenum">
              <a:rPr lang="tr-TR" smtClean="0"/>
              <a:t>‹#›</a:t>
            </a:fld>
            <a:endParaRPr lang="tr-TR"/>
          </a:p>
        </p:txBody>
      </p:sp>
    </p:spTree>
    <p:extLst>
      <p:ext uri="{BB962C8B-B14F-4D97-AF65-F5344CB8AC3E}">
        <p14:creationId xmlns:p14="http://schemas.microsoft.com/office/powerpoint/2010/main" val="873792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5F90731-53D7-4EAC-9F13-D6DF0433E950}" type="datetimeFigureOut">
              <a:rPr lang="tr-TR" smtClean="0"/>
              <a:t>9.11.2022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3E313E-86AD-4FB2-AA22-82ADE769CA82}" type="slidenum">
              <a:rPr lang="tr-TR" smtClean="0"/>
              <a:t>‹#›</a:t>
            </a:fld>
            <a:endParaRPr lang="tr-TR"/>
          </a:p>
        </p:txBody>
      </p:sp>
    </p:spTree>
    <p:extLst>
      <p:ext uri="{BB962C8B-B14F-4D97-AF65-F5344CB8AC3E}">
        <p14:creationId xmlns:p14="http://schemas.microsoft.com/office/powerpoint/2010/main" val="1145775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5F90731-53D7-4EAC-9F13-D6DF0433E950}" type="datetimeFigureOut">
              <a:rPr lang="tr-TR" smtClean="0"/>
              <a:t>9.11.2022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3E313E-86AD-4FB2-AA22-82ADE769CA82}" type="slidenum">
              <a:rPr lang="tr-TR" smtClean="0"/>
              <a:t>‹#›</a:t>
            </a:fld>
            <a:endParaRPr lang="tr-TR"/>
          </a:p>
        </p:txBody>
      </p:sp>
    </p:spTree>
    <p:extLst>
      <p:ext uri="{BB962C8B-B14F-4D97-AF65-F5344CB8AC3E}">
        <p14:creationId xmlns:p14="http://schemas.microsoft.com/office/powerpoint/2010/main" val="868217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5F90731-53D7-4EAC-9F13-D6DF0433E950}" type="datetimeFigureOut">
              <a:rPr lang="tr-TR" smtClean="0"/>
              <a:t>9.11.2022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43E313E-86AD-4FB2-AA22-82ADE769CA82}" type="slidenum">
              <a:rPr lang="tr-TR" smtClean="0"/>
              <a:t>‹#›</a:t>
            </a:fld>
            <a:endParaRPr lang="tr-TR"/>
          </a:p>
        </p:txBody>
      </p:sp>
    </p:spTree>
    <p:extLst>
      <p:ext uri="{BB962C8B-B14F-4D97-AF65-F5344CB8AC3E}">
        <p14:creationId xmlns:p14="http://schemas.microsoft.com/office/powerpoint/2010/main" val="713845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5F90731-53D7-4EAC-9F13-D6DF0433E950}" type="datetimeFigureOut">
              <a:rPr lang="tr-TR" smtClean="0"/>
              <a:t>9.11.2022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43E313E-86AD-4FB2-AA22-82ADE769CA82}" type="slidenum">
              <a:rPr lang="tr-TR" smtClean="0"/>
              <a:t>‹#›</a:t>
            </a:fld>
            <a:endParaRPr lang="tr-TR"/>
          </a:p>
        </p:txBody>
      </p:sp>
    </p:spTree>
    <p:extLst>
      <p:ext uri="{BB962C8B-B14F-4D97-AF65-F5344CB8AC3E}">
        <p14:creationId xmlns:p14="http://schemas.microsoft.com/office/powerpoint/2010/main" val="1196023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5F90731-53D7-4EAC-9F13-D6DF0433E950}" type="datetimeFigureOut">
              <a:rPr lang="tr-TR" smtClean="0"/>
              <a:t>9.11.2022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43E313E-86AD-4FB2-AA22-82ADE769CA82}" type="slidenum">
              <a:rPr lang="tr-TR" smtClean="0"/>
              <a:t>‹#›</a:t>
            </a:fld>
            <a:endParaRPr lang="tr-TR"/>
          </a:p>
        </p:txBody>
      </p:sp>
    </p:spTree>
    <p:extLst>
      <p:ext uri="{BB962C8B-B14F-4D97-AF65-F5344CB8AC3E}">
        <p14:creationId xmlns:p14="http://schemas.microsoft.com/office/powerpoint/2010/main" val="2484984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5F90731-53D7-4EAC-9F13-D6DF0433E950}" type="datetimeFigureOut">
              <a:rPr lang="tr-TR" smtClean="0"/>
              <a:t>9.11.2022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43E313E-86AD-4FB2-AA22-82ADE769CA82}" type="slidenum">
              <a:rPr lang="tr-TR" smtClean="0"/>
              <a:t>‹#›</a:t>
            </a:fld>
            <a:endParaRPr lang="tr-TR"/>
          </a:p>
        </p:txBody>
      </p:sp>
    </p:spTree>
    <p:extLst>
      <p:ext uri="{BB962C8B-B14F-4D97-AF65-F5344CB8AC3E}">
        <p14:creationId xmlns:p14="http://schemas.microsoft.com/office/powerpoint/2010/main" val="1726334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5F90731-53D7-4EAC-9F13-D6DF0433E950}" type="datetimeFigureOut">
              <a:rPr lang="tr-TR" smtClean="0"/>
              <a:t>9.11.2022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43E313E-86AD-4FB2-AA22-82ADE769CA82}" type="slidenum">
              <a:rPr lang="tr-TR" smtClean="0"/>
              <a:t>‹#›</a:t>
            </a:fld>
            <a:endParaRPr lang="tr-TR"/>
          </a:p>
        </p:txBody>
      </p:sp>
    </p:spTree>
    <p:extLst>
      <p:ext uri="{BB962C8B-B14F-4D97-AF65-F5344CB8AC3E}">
        <p14:creationId xmlns:p14="http://schemas.microsoft.com/office/powerpoint/2010/main" val="4233960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5F90731-53D7-4EAC-9F13-D6DF0433E950}" type="datetimeFigureOut">
              <a:rPr lang="tr-TR" smtClean="0"/>
              <a:t>9.11.2022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43E313E-86AD-4FB2-AA22-82ADE769CA82}" type="slidenum">
              <a:rPr lang="tr-TR" smtClean="0"/>
              <a:t>‹#›</a:t>
            </a:fld>
            <a:endParaRPr lang="tr-TR"/>
          </a:p>
        </p:txBody>
      </p:sp>
    </p:spTree>
    <p:extLst>
      <p:ext uri="{BB962C8B-B14F-4D97-AF65-F5344CB8AC3E}">
        <p14:creationId xmlns:p14="http://schemas.microsoft.com/office/powerpoint/2010/main" val="2713174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F90731-53D7-4EAC-9F13-D6DF0433E950}" type="datetimeFigureOut">
              <a:rPr lang="tr-TR" smtClean="0"/>
              <a:t>9.11.2022</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3E313E-86AD-4FB2-AA22-82ADE769CA82}" type="slidenum">
              <a:rPr lang="tr-TR" smtClean="0"/>
              <a:t>‹#›</a:t>
            </a:fld>
            <a:endParaRPr lang="tr-TR"/>
          </a:p>
        </p:txBody>
      </p:sp>
    </p:spTree>
    <p:extLst>
      <p:ext uri="{BB962C8B-B14F-4D97-AF65-F5344CB8AC3E}">
        <p14:creationId xmlns:p14="http://schemas.microsoft.com/office/powerpoint/2010/main" val="2290376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5" name="Dikdörtgen 4"/>
          <p:cNvSpPr/>
          <p:nvPr/>
        </p:nvSpPr>
        <p:spPr>
          <a:xfrm>
            <a:off x="1883747" y="2708920"/>
            <a:ext cx="5365571" cy="1754326"/>
          </a:xfrm>
          <a:prstGeom prst="rect">
            <a:avLst/>
          </a:prstGeom>
          <a:noFill/>
          <a:effectLst>
            <a:reflection blurRad="6350" stA="50000" endA="300" endPos="55500" dist="101600" dir="5400000" sy="-100000" algn="bl" rotWithShape="0"/>
          </a:effectLst>
        </p:spPr>
        <p:txBody>
          <a:bodyPr wrap="none" lIns="91440" tIns="45720" rIns="91440" bIns="45720">
            <a:spAutoFit/>
          </a:bodyPr>
          <a:lstStyle/>
          <a:p>
            <a:pPr algn="ctr"/>
            <a:r>
              <a:rPr lang="tr-TR"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omic Sans MS" pitchFamily="66" charset="0"/>
              </a:rPr>
              <a:t>ÖZGÜVEN </a:t>
            </a:r>
          </a:p>
          <a:p>
            <a:pPr algn="ctr"/>
            <a:r>
              <a:rPr lang="tr-TR"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omic Sans MS" pitchFamily="66" charset="0"/>
              </a:rPr>
              <a:t>BASAMAKLARI</a:t>
            </a:r>
            <a:endParaRPr lang="tr-TR"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omic Sans MS" pitchFamily="66" charset="0"/>
            </a:endParaRPr>
          </a:p>
        </p:txBody>
      </p:sp>
      <p:sp>
        <p:nvSpPr>
          <p:cNvPr id="3" name="İçerik Yer Tutucusu 2"/>
          <p:cNvSpPr>
            <a:spLocks noGrp="1"/>
          </p:cNvSpPr>
          <p:nvPr>
            <p:ph idx="1"/>
          </p:nvPr>
        </p:nvSpPr>
        <p:spPr/>
        <p:txBody>
          <a:bodyPr/>
          <a:lstStyle/>
          <a:p>
            <a:endParaRPr lang="tr-TR" dirty="0"/>
          </a:p>
        </p:txBody>
      </p:sp>
    </p:spTree>
    <p:extLst>
      <p:ext uri="{BB962C8B-B14F-4D97-AF65-F5344CB8AC3E}">
        <p14:creationId xmlns:p14="http://schemas.microsoft.com/office/powerpoint/2010/main" val="4042606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p>
        </p:txBody>
      </p:sp>
      <p:sp>
        <p:nvSpPr>
          <p:cNvPr id="4" name="Yuvarlatılmış Dikdörtgen 3"/>
          <p:cNvSpPr/>
          <p:nvPr/>
        </p:nvSpPr>
        <p:spPr>
          <a:xfrm>
            <a:off x="0" y="0"/>
            <a:ext cx="9144000" cy="1844824"/>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tr-TR" sz="3200" dirty="0"/>
              <a:t>Başarılarının ardından kendini ödüllendir. Küçük bir hediye ya da bir günlük </a:t>
            </a:r>
            <a:r>
              <a:rPr lang="tr-TR" sz="3200" dirty="0" smtClean="0"/>
              <a:t>bakım. </a:t>
            </a:r>
            <a:r>
              <a:rPr lang="tr-TR" sz="3200" dirty="0"/>
              <a:t>Tercih senin!</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4824"/>
            <a:ext cx="9144000" cy="50131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336587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p>
        </p:txBody>
      </p:sp>
      <p:sp>
        <p:nvSpPr>
          <p:cNvPr id="4" name="Yuvarlatılmış Dikdörtgen 3"/>
          <p:cNvSpPr/>
          <p:nvPr/>
        </p:nvSpPr>
        <p:spPr>
          <a:xfrm>
            <a:off x="0" y="0"/>
            <a:ext cx="9144000" cy="170080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tr-TR" sz="3200" dirty="0"/>
              <a:t>Unutma, sen sensin ve bir tanesin. Özgün ol ve kimseye benzemeye çalışma. Kötü bir orijinal olmak, başarılı bir taklit olmaktan daha iyidir!</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00808"/>
            <a:ext cx="9143999" cy="515719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424190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smtClean="0"/>
              <a:t> </a:t>
            </a:r>
            <a:endParaRPr lang="tr-TR" dirty="0"/>
          </a:p>
        </p:txBody>
      </p:sp>
      <p:sp>
        <p:nvSpPr>
          <p:cNvPr id="4" name="Yuvarlatılmış Dikdörtgen 3"/>
          <p:cNvSpPr/>
          <p:nvPr/>
        </p:nvSpPr>
        <p:spPr>
          <a:xfrm>
            <a:off x="0" y="0"/>
            <a:ext cx="9144000" cy="1916832"/>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Yapılması gerekeni yapacağına ve söylenmesi gerekeni söyleyeceğine inan. </a:t>
            </a: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16832"/>
            <a:ext cx="9143999" cy="494116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619497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p>
        </p:txBody>
      </p:sp>
      <p:sp>
        <p:nvSpPr>
          <p:cNvPr id="4" name="Yuvarlatılmış Dikdörtgen 3"/>
          <p:cNvSpPr/>
          <p:nvPr/>
        </p:nvSpPr>
        <p:spPr>
          <a:xfrm>
            <a:off x="0" y="0"/>
            <a:ext cx="9144000" cy="184482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tr-TR" sz="3600" dirty="0"/>
              <a:t>Kendinle yüzleş. Yaptığın hataları kabullen ve çözüm yolları ara. </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4825"/>
            <a:ext cx="9143999" cy="50131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262251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a:t> </a:t>
            </a:r>
          </a:p>
        </p:txBody>
      </p:sp>
      <p:sp>
        <p:nvSpPr>
          <p:cNvPr id="4" name="Yuvarlatılmış Dikdörtgen 3"/>
          <p:cNvSpPr/>
          <p:nvPr/>
        </p:nvSpPr>
        <p:spPr>
          <a:xfrm>
            <a:off x="0" y="0"/>
            <a:ext cx="9144000" cy="1844824"/>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Eleştirilere açık ol. Arkadaşların seni eleştirdiğinde kızmak yerine, “Acaba söyledikleri doğru mu?’’ diye bir düşün. </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4824"/>
            <a:ext cx="9143999" cy="50131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80426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r>
              <a:rPr lang="tr-TR" dirty="0" smtClean="0"/>
              <a:t> </a:t>
            </a:r>
            <a:endParaRPr lang="tr-TR" dirty="0"/>
          </a:p>
        </p:txBody>
      </p:sp>
      <p:sp>
        <p:nvSpPr>
          <p:cNvPr id="4" name="Yuvarlatılmış Dikdörtgen 3"/>
          <p:cNvSpPr/>
          <p:nvPr/>
        </p:nvSpPr>
        <p:spPr>
          <a:xfrm>
            <a:off x="0" y="0"/>
            <a:ext cx="9144000" cy="18448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dirty="0"/>
              <a:t>Olduğun gibi davran ve hissettiğin gibi yaşa. </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4824"/>
            <a:ext cx="9144000" cy="50131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688199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p>
        </p:txBody>
      </p:sp>
      <p:sp>
        <p:nvSpPr>
          <p:cNvPr id="4" name="Yuvarlatılmış Dikdörtgen 3"/>
          <p:cNvSpPr/>
          <p:nvPr/>
        </p:nvSpPr>
        <p:spPr>
          <a:xfrm>
            <a:off x="0" y="0"/>
            <a:ext cx="9144000" cy="184482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solidFill>
                  <a:schemeClr val="tx1">
                    <a:lumMod val="95000"/>
                    <a:lumOff val="5000"/>
                  </a:schemeClr>
                </a:solidFill>
              </a:rPr>
              <a:t>Her zaman içinden gelen sesi dinle, yüreğinin sesine güven. </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4824"/>
            <a:ext cx="9143999" cy="50131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898878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p>
        </p:txBody>
      </p:sp>
      <p:sp>
        <p:nvSpPr>
          <p:cNvPr id="4" name="Yuvarlatılmış Dikdörtgen 3"/>
          <p:cNvSpPr/>
          <p:nvPr/>
        </p:nvSpPr>
        <p:spPr>
          <a:xfrm>
            <a:off x="0" y="0"/>
            <a:ext cx="9144000" cy="1988840"/>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Goethe’nin şu sözünü aklından çıkarma: “SADECE KENDİNE GÜVEN, O ZAMAN NASIL YAŞAYACAĞINI BİLİRSİN.’’</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88840"/>
            <a:ext cx="9143999" cy="48691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494585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r>
              <a:rPr lang="tr-TR" dirty="0" smtClean="0"/>
              <a:t> </a:t>
            </a: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645" y="0"/>
            <a:ext cx="9144000" cy="6857999"/>
          </a:xfrm>
          <a:prstGeom prst="rect">
            <a:avLst/>
          </a:prstGeom>
        </p:spPr>
      </p:pic>
      <p:sp>
        <p:nvSpPr>
          <p:cNvPr id="4" name="Dikdörtgen 3"/>
          <p:cNvSpPr/>
          <p:nvPr/>
        </p:nvSpPr>
        <p:spPr>
          <a:xfrm>
            <a:off x="539552" y="476671"/>
            <a:ext cx="4489242" cy="1323439"/>
          </a:xfrm>
          <a:prstGeom prst="rect">
            <a:avLst/>
          </a:prstGeom>
          <a:noFill/>
        </p:spPr>
        <p:txBody>
          <a:bodyPr wrap="none" lIns="91440" tIns="45720" rIns="91440" bIns="45720">
            <a:spAutoFit/>
            <a:scene3d>
              <a:camera prst="orthographicFront"/>
              <a:lightRig rig="threePt" dir="t"/>
            </a:scene3d>
            <a:sp3d extrusionH="57150">
              <a:bevelT h="25400" prst="softRound"/>
            </a:sp3d>
          </a:bodyPr>
          <a:lstStyle/>
          <a:p>
            <a:pPr algn="ctr"/>
            <a:r>
              <a:rPr lang="tr-TR" sz="8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reflection blurRad="6350" stA="55000" endA="50" endPos="85000" dist="60007" dir="5400000" sy="-100000" algn="bl" rotWithShape="0"/>
                </a:effectLst>
              </a:rPr>
              <a:t>ÖZGÜVEN</a:t>
            </a:r>
            <a:endParaRPr lang="tr-TR" sz="80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reflection blurRad="6350" stA="55000" endA="50" endPos="85000" dist="60007" dir="5400000" sy="-100000" algn="bl" rotWithShape="0"/>
              </a:effectLst>
            </a:endParaRPr>
          </a:p>
        </p:txBody>
      </p:sp>
      <p:sp>
        <p:nvSpPr>
          <p:cNvPr id="6" name="Yuvarlatılmış Dikdörtgen 5"/>
          <p:cNvSpPr/>
          <p:nvPr/>
        </p:nvSpPr>
        <p:spPr>
          <a:xfrm>
            <a:off x="7639860" y="24586"/>
            <a:ext cx="1612660" cy="6857999"/>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tr-TR" sz="3600" dirty="0" smtClean="0">
                <a:latin typeface="Informal Roman" pitchFamily="66" charset="0"/>
              </a:rPr>
              <a:t>YUSUF MEDİNELİ</a:t>
            </a:r>
            <a:endParaRPr lang="tr-TR" sz="3600" dirty="0">
              <a:latin typeface="Informal Roman" pitchFamily="66" charset="0"/>
            </a:endParaRPr>
          </a:p>
        </p:txBody>
      </p:sp>
    </p:spTree>
    <p:extLst>
      <p:ext uri="{BB962C8B-B14F-4D97-AF65-F5344CB8AC3E}">
        <p14:creationId xmlns:p14="http://schemas.microsoft.com/office/powerpoint/2010/main" val="673813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 </a:t>
            </a:r>
            <a:endParaRPr lang="tr-TR" dirty="0"/>
          </a:p>
        </p:txBody>
      </p:sp>
      <p:sp>
        <p:nvSpPr>
          <p:cNvPr id="3" name="Alt Başlık 2"/>
          <p:cNvSpPr>
            <a:spLocks noGrp="1"/>
          </p:cNvSpPr>
          <p:nvPr>
            <p:ph type="subTitle" idx="1"/>
          </p:nvPr>
        </p:nvSpPr>
        <p:spPr/>
        <p:txBody>
          <a:bodyPr/>
          <a:lstStyle/>
          <a:p>
            <a:r>
              <a:rPr lang="tr-TR" dirty="0" smtClean="0"/>
              <a:t> </a:t>
            </a:r>
            <a:endParaRPr lang="tr-TR" dirty="0"/>
          </a:p>
        </p:txBody>
      </p:sp>
      <p:sp>
        <p:nvSpPr>
          <p:cNvPr id="4" name="Yuvarlatılmış Dikdörtgen 3"/>
          <p:cNvSpPr/>
          <p:nvPr/>
        </p:nvSpPr>
        <p:spPr>
          <a:xfrm>
            <a:off x="0" y="0"/>
            <a:ext cx="9252520" cy="2204864"/>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rPr>
              <a:t>Hepimizin </a:t>
            </a: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kafasını </a:t>
            </a:r>
            <a:r>
              <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rPr>
              <a:t>kurcalayan ve yaşamımızı allak bullak eden korkuları var. Sorunumuz ne olursa olsun, sebebi hep aynı. Güvensizlik! Kendimize güvenmiyoruz. Sonuç olarak da hayatımızı çekilmez hale sokuyoruz. Hâlbuki bunun tersini başarmak çok da zor değil. Küçük ipuçlarını dikkate al yeter!</a:t>
            </a:r>
          </a:p>
          <a:p>
            <a:pPr algn="ctr"/>
            <a:endParaRPr lang="tr-TR" b="1" dirty="0">
              <a:ln/>
              <a:solidFill>
                <a:schemeClr val="accent3"/>
              </a:solidFill>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04864"/>
            <a:ext cx="9144000" cy="465313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536648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p>
        </p:txBody>
      </p:sp>
      <p:sp>
        <p:nvSpPr>
          <p:cNvPr id="4" name="Yuvarlatılmış Dikdörtgen 3"/>
          <p:cNvSpPr/>
          <p:nvPr/>
        </p:nvSpPr>
        <p:spPr>
          <a:xfrm>
            <a:off x="0" y="0"/>
            <a:ext cx="9144000" cy="17728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İşe kendini sevmekten başla. Artıların ve eksilerin, güzelliklerin ve kusurlarınla kendini sev. Fiziğini ve kişiliğini sevmediğin birine nasıl güvenebilirsin ki?</a:t>
            </a:r>
            <a:r>
              <a:rPr lang="tr-TR" dirty="0"/>
              <a:t/>
            </a:r>
            <a:br>
              <a:rPr lang="tr-TR" dirty="0"/>
            </a:b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72816"/>
            <a:ext cx="9143999" cy="508518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34775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p>
        </p:txBody>
      </p:sp>
      <p:sp>
        <p:nvSpPr>
          <p:cNvPr id="4" name="Yuvarlatılmış Dikdörtgen 3"/>
          <p:cNvSpPr/>
          <p:nvPr/>
        </p:nvSpPr>
        <p:spPr>
          <a:xfrm>
            <a:off x="0" y="0"/>
            <a:ext cx="9144000" cy="1628800"/>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Unutma, ancak sen kendini sevdiğin zaman başkaları da seni sevebilir.  </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49096"/>
            <a:ext cx="9144000" cy="5208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598175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p>
        </p:txBody>
      </p:sp>
      <p:sp>
        <p:nvSpPr>
          <p:cNvPr id="4" name="Yuvarlatılmış Dikdörtgen 3"/>
          <p:cNvSpPr/>
          <p:nvPr/>
        </p:nvSpPr>
        <p:spPr>
          <a:xfrm>
            <a:off x="0" y="0"/>
            <a:ext cx="9144000" cy="1628800"/>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a:t>Hem kendine hem de başkalarına karşı dürüst ol. Maskelerini çıkar ve rol yapma.</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28800"/>
            <a:ext cx="9144000" cy="522919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037577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p>
        </p:txBody>
      </p:sp>
      <p:sp>
        <p:nvSpPr>
          <p:cNvPr id="4" name="Yuvarlatılmış Dikdörtgen 3"/>
          <p:cNvSpPr/>
          <p:nvPr/>
        </p:nvSpPr>
        <p:spPr>
          <a:xfrm>
            <a:off x="0" y="0"/>
            <a:ext cx="9144000" cy="1772816"/>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Başkalarının senin hakkında ne düşündüğünü fazla kafana takma. Önemli olan senin </a:t>
            </a:r>
            <a:r>
              <a:rPr lang="tr-TR" sz="2400" dirty="0" smtClean="0"/>
              <a:t>düşüncelerin. Hem </a:t>
            </a:r>
            <a:r>
              <a:rPr lang="tr-TR" sz="2400" dirty="0"/>
              <a:t>zaten herkesi birden mutlu etmen imkansız.</a:t>
            </a:r>
            <a:br>
              <a:rPr lang="tr-TR" sz="2400" dirty="0"/>
            </a:br>
            <a:endParaRPr lang="tr-TR" sz="2400"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72816"/>
            <a:ext cx="9144000" cy="508518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040983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p>
        </p:txBody>
      </p:sp>
      <p:sp>
        <p:nvSpPr>
          <p:cNvPr id="4" name="Yuvarlatılmış Dikdörtgen 3"/>
          <p:cNvSpPr/>
          <p:nvPr/>
        </p:nvSpPr>
        <p:spPr>
          <a:xfrm>
            <a:off x="0" y="0"/>
            <a:ext cx="9144000" cy="198884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tr-TR" sz="2800" dirty="0"/>
              <a:t>Başkalarının seni görmek istediği gibi bir insan değil, kendi istediğin gibi bir insan ol. Böylece daha mutlu olursun.</a:t>
            </a: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988840"/>
            <a:ext cx="9144000" cy="48691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41095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p>
        </p:txBody>
      </p:sp>
      <p:sp>
        <p:nvSpPr>
          <p:cNvPr id="4" name="Yuvarlatılmış Dikdörtgen 3"/>
          <p:cNvSpPr/>
          <p:nvPr/>
        </p:nvSpPr>
        <p:spPr>
          <a:xfrm>
            <a:off x="0" y="0"/>
            <a:ext cx="9144000" cy="17728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a:solidFill>
                  <a:schemeClr val="tx1">
                    <a:lumMod val="95000"/>
                    <a:lumOff val="5000"/>
                  </a:schemeClr>
                </a:solidFill>
              </a:rPr>
              <a:t>Başkalarının mutluluğu kadar kendi mutluluğunu da düşün.</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72816"/>
            <a:ext cx="9144000" cy="508518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21642829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307</Words>
  <Application>Microsoft Office PowerPoint</Application>
  <PresentationFormat>Ekran Gösterisi (4:3)</PresentationFormat>
  <Paragraphs>51</Paragraphs>
  <Slides>17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17</vt:i4>
      </vt:variant>
    </vt:vector>
  </HeadingPairs>
  <TitlesOfParts>
    <vt:vector size="22" baseType="lpstr">
      <vt:lpstr>Arial</vt:lpstr>
      <vt:lpstr>Calibri</vt:lpstr>
      <vt:lpstr>Comic Sans MS</vt:lpstr>
      <vt:lpstr>Informal Roman</vt:lpstr>
      <vt:lpstr>Ofis Teması</vt:lpstr>
      <vt:lpstr> </vt:lpstr>
      <vt:lpstr> </vt:lpstr>
      <vt:lpstr> </vt:lpstr>
      <vt:lpstr> </vt:lpstr>
      <vt:lpstr> </vt:lpstr>
      <vt:lpstr> </vt:lpstr>
      <vt:lpstr> </vt:lpstr>
      <vt:lpstr> </vt:lpstr>
      <vt:lpstr> </vt:lpstr>
      <vt:lpstr> </vt:lpstr>
      <vt:lpstr> </vt:lpstr>
      <vt:lpstr> </vt:lpstr>
      <vt:lpstr> </vt:lpstr>
      <vt:lpstr>PowerPoint Sunusu</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yusuf</dc:creator>
  <cp:lastModifiedBy>MN_Dizgi-2</cp:lastModifiedBy>
  <cp:revision>9</cp:revision>
  <dcterms:created xsi:type="dcterms:W3CDTF">2012-03-22T10:38:43Z</dcterms:created>
  <dcterms:modified xsi:type="dcterms:W3CDTF">2022-11-09T14:21:19Z</dcterms:modified>
</cp:coreProperties>
</file>