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110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1035C3-FCE1-4961-A518-DC8AD7F65FB7}" type="datetimeFigureOut">
              <a:rPr lang="tr-TR" smtClean="0"/>
              <a:t>10.11.2022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1B6539-B0BF-435D-B0C6-875EFBA9B43B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9D9A9-493E-4591-99A2-7D893B780174}" type="datetimeFigureOut">
              <a:rPr lang="tr-TR" smtClean="0"/>
              <a:t>10.11.2022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B83A0-B65E-4A6D-8DA7-96EB4A50FC0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9D9A9-493E-4591-99A2-7D893B780174}" type="datetimeFigureOut">
              <a:rPr lang="tr-TR" smtClean="0"/>
              <a:t>10.11.2022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B83A0-B65E-4A6D-8DA7-96EB4A50FC0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9D9A9-493E-4591-99A2-7D893B780174}" type="datetimeFigureOut">
              <a:rPr lang="tr-TR" smtClean="0"/>
              <a:t>10.11.2022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B83A0-B65E-4A6D-8DA7-96EB4A50FC0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9D9A9-493E-4591-99A2-7D893B780174}" type="datetimeFigureOut">
              <a:rPr lang="tr-TR" smtClean="0"/>
              <a:t>10.11.2022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B83A0-B65E-4A6D-8DA7-96EB4A50FC0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9D9A9-493E-4591-99A2-7D893B780174}" type="datetimeFigureOut">
              <a:rPr lang="tr-TR" smtClean="0"/>
              <a:t>10.11.2022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B83A0-B65E-4A6D-8DA7-96EB4A50FC0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9D9A9-493E-4591-99A2-7D893B780174}" type="datetimeFigureOut">
              <a:rPr lang="tr-TR" smtClean="0"/>
              <a:t>10.11.2022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B83A0-B65E-4A6D-8DA7-96EB4A50FC0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9D9A9-493E-4591-99A2-7D893B780174}" type="datetimeFigureOut">
              <a:rPr lang="tr-TR" smtClean="0"/>
              <a:t>10.11.2022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B83A0-B65E-4A6D-8DA7-96EB4A50FC0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9D9A9-493E-4591-99A2-7D893B780174}" type="datetimeFigureOut">
              <a:rPr lang="tr-TR" smtClean="0"/>
              <a:t>10.11.2022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B83A0-B65E-4A6D-8DA7-96EB4A50FC0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9D9A9-493E-4591-99A2-7D893B780174}" type="datetimeFigureOut">
              <a:rPr lang="tr-TR" smtClean="0"/>
              <a:t>10.11.2022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B83A0-B65E-4A6D-8DA7-96EB4A50FC0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9D9A9-493E-4591-99A2-7D893B780174}" type="datetimeFigureOut">
              <a:rPr lang="tr-TR" smtClean="0"/>
              <a:t>10.11.2022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B83A0-B65E-4A6D-8DA7-96EB4A50FC0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9D9A9-493E-4591-99A2-7D893B780174}" type="datetimeFigureOut">
              <a:rPr lang="tr-TR" smtClean="0"/>
              <a:t>10.11.2022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B83A0-B65E-4A6D-8DA7-96EB4A50FC0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19D9A9-493E-4591-99A2-7D893B780174}" type="datetimeFigureOut">
              <a:rPr lang="tr-TR" smtClean="0"/>
              <a:t>10.11.2022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3B83A0-B65E-4A6D-8DA7-96EB4A50FC02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42910" y="928670"/>
            <a:ext cx="7772400" cy="1470025"/>
          </a:xfrm>
        </p:spPr>
        <p:txBody>
          <a:bodyPr>
            <a:normAutofit/>
          </a:bodyPr>
          <a:lstStyle/>
          <a:p>
            <a:r>
              <a:rPr lang="tr-TR" sz="7200" b="1" dirty="0">
                <a:solidFill>
                  <a:srgbClr val="FFFF00"/>
                </a:solidFill>
              </a:rPr>
              <a:t>Derviş </a:t>
            </a:r>
            <a:r>
              <a:rPr lang="tr-TR" sz="7200" b="1" dirty="0" smtClean="0">
                <a:solidFill>
                  <a:srgbClr val="FFFF00"/>
                </a:solidFill>
              </a:rPr>
              <a:t>Kaşıkları…</a:t>
            </a:r>
            <a:endParaRPr lang="tr-TR" sz="7200" dirty="0">
              <a:solidFill>
                <a:srgbClr val="FFFF00"/>
              </a:solidFill>
            </a:endParaRP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500"/>
                            </p:stCondLst>
                            <p:childTnLst>
                              <p:par>
                                <p:cTn id="12" presetID="27" presetClass="entr" presetSubtype="0" fill="hold" nodeType="afterEffect" nodePh="1">
                                  <p:stCondLst>
                                    <p:cond delay="500"/>
                                  </p:stCondLst>
                                  <p:endCondLst>
                                    <p:cond evt="begin" delay="0">
                                      <p:tn val="12"/>
                                    </p:cond>
                                  </p:end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42910" y="571480"/>
            <a:ext cx="7772400" cy="1470025"/>
          </a:xfrm>
        </p:spPr>
        <p:txBody>
          <a:bodyPr/>
          <a:lstStyle/>
          <a:p>
            <a:endParaRPr lang="tr-TR" dirty="0">
              <a:solidFill>
                <a:srgbClr val="FFFF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071538" y="2428868"/>
            <a:ext cx="8072462" cy="3209932"/>
          </a:xfrm>
        </p:spPr>
        <p:txBody>
          <a:bodyPr>
            <a:normAutofit/>
          </a:bodyPr>
          <a:lstStyle/>
          <a:p>
            <a:r>
              <a:rPr lang="tr-TR" sz="4400" b="1" dirty="0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DEĞERLER EĞİTİMİN DE ARADIĞINIZ PEK ÇOK ŞEY BURADA</a:t>
            </a:r>
            <a:endParaRPr lang="tr-TR" sz="4400" b="1" dirty="0">
              <a:solidFill>
                <a:srgbClr val="FFFF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55" presetClass="entr" presetSubtype="0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etin kutusu"/>
          <p:cNvSpPr txBox="1"/>
          <p:nvPr/>
        </p:nvSpPr>
        <p:spPr>
          <a:xfrm>
            <a:off x="1643042" y="1714488"/>
            <a:ext cx="750095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‘’Sevginin yalnızca sözünü </a:t>
            </a:r>
            <a:r>
              <a:rPr lang="tr-TR" sz="2400" b="1" dirty="0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edenlerle</a:t>
            </a:r>
            <a:r>
              <a:rPr lang="tr-TR" sz="2400" b="1" dirty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, onu yaşayanlar arasında ne fark vardır ?’’ diye sordular bir bilgeye…</a:t>
            </a:r>
          </a:p>
          <a:p>
            <a:endParaRPr lang="tr-TR" sz="2400" b="1" dirty="0">
              <a:solidFill>
                <a:srgbClr val="FFFF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2 Metin kutusu"/>
          <p:cNvSpPr txBox="1"/>
          <p:nvPr/>
        </p:nvSpPr>
        <p:spPr>
          <a:xfrm>
            <a:off x="1714480" y="3643314"/>
            <a:ext cx="721523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Bunun üzerine bilge </a:t>
            </a:r>
            <a:r>
              <a:rPr lang="tr-TR" sz="2400" b="1" dirty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büyük bir sofra hazırladı ve sevgiyi dillerinden eksik etmemelerine karşın onu günlük yaşamlarında hiç kimseye göstermeyen kişileri yemeğe çağırdı.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760"/>
                            </p:stCondLst>
                            <p:childTnLst>
                              <p:par>
                                <p:cTn id="11" presetID="27" presetClass="entr" presetSubtype="0" fill="hold" grpId="0" nodeType="afterEffect">
                                  <p:stCondLst>
                                    <p:cond delay="20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etin kutusu"/>
          <p:cNvSpPr txBox="1"/>
          <p:nvPr/>
        </p:nvSpPr>
        <p:spPr>
          <a:xfrm>
            <a:off x="1643042" y="857232"/>
            <a:ext cx="721523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Sofrada herkes yerini aldıktan sonra önlerine bir tas sıcak çorba , sonrada derviş kaşıkları denen , sapları bir metre uzunluğunda özel derviş kaşıklar getirildi.</a:t>
            </a:r>
          </a:p>
        </p:txBody>
      </p:sp>
      <p:sp>
        <p:nvSpPr>
          <p:cNvPr id="3" name="2 Metin kutusu"/>
          <p:cNvSpPr txBox="1"/>
          <p:nvPr/>
        </p:nvSpPr>
        <p:spPr>
          <a:xfrm>
            <a:off x="1714480" y="3786190"/>
            <a:ext cx="64294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Ev sahibi konuklarına bu kaşıkların nasıl tutmaları gerektiğini söyledi :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600"/>
                            </p:stCondLst>
                            <p:childTnLst>
                              <p:par>
                                <p:cTn id="11" presetID="27" presetClass="entr" presetSubtype="0" fill="hold" grpId="0" nodeType="afterEffect">
                                  <p:stCondLst>
                                    <p:cond delay="25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etin kutusu"/>
          <p:cNvSpPr txBox="1"/>
          <p:nvPr/>
        </p:nvSpPr>
        <p:spPr>
          <a:xfrm>
            <a:off x="1571604" y="357166"/>
            <a:ext cx="7572396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‘’Herkes </a:t>
            </a:r>
            <a:r>
              <a:rPr lang="tr-TR" sz="2400" b="1" dirty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kaşığının ucundan tutmak zorundadır</a:t>
            </a:r>
            <a:r>
              <a:rPr lang="tr-TR" sz="2400" b="1" dirty="0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’’</a:t>
            </a:r>
          </a:p>
          <a:p>
            <a:endParaRPr lang="tr-TR" sz="2400" b="1" dirty="0" smtClean="0">
              <a:solidFill>
                <a:srgbClr val="FFFF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tr-TR" sz="2400" b="1" dirty="0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Konuklar </a:t>
            </a:r>
            <a:r>
              <a:rPr lang="tr-TR" sz="2400" b="1" dirty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, uçlarından tuttukları bir metre uzunluktaki kaşıkları güçlükle taslarına daldırıyorlar , fakat kaşıklarına çorba doldurup </a:t>
            </a:r>
            <a:r>
              <a:rPr lang="tr-TR" sz="2400" b="1" dirty="0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ağızlarına götüremiyorlardı.</a:t>
            </a:r>
          </a:p>
          <a:p>
            <a:r>
              <a:rPr lang="tr-TR" sz="2400" b="1" dirty="0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r>
              <a:rPr lang="tr-TR" sz="2400" b="1" dirty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tr-TR" sz="2400" b="1" dirty="0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Ağızlarına </a:t>
            </a:r>
            <a:r>
              <a:rPr lang="tr-TR" sz="2400" b="1" dirty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bir kaşık çorba götürmeyi beceremeyen konuklar ,yemekten sonra kalktıklarında , karınlarını doyuramamışlar , kaşıklarından dökülen çorbalarla sofrayı kirletmişlerdi.</a:t>
            </a:r>
          </a:p>
          <a:p>
            <a:endParaRPr lang="tr-TR" sz="2400" b="1" dirty="0">
              <a:solidFill>
                <a:srgbClr val="FFFF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720"/>
                            </p:stCondLst>
                            <p:childTnLst>
                              <p:par>
                                <p:cTn id="11" presetID="27" presetClass="entr" presetSubtype="0" fill="hold" nodeType="afterEffect">
                                  <p:stCondLst>
                                    <p:cond delay="20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9520"/>
                            </p:stCondLst>
                            <p:childTnLst>
                              <p:par>
                                <p:cTn id="17" presetID="27" presetClass="entr" presetSubtype="0" fill="hold" nodeType="afterEffect">
                                  <p:stCondLst>
                                    <p:cond delay="25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etin kutusu"/>
          <p:cNvSpPr txBox="1"/>
          <p:nvPr/>
        </p:nvSpPr>
        <p:spPr>
          <a:xfrm>
            <a:off x="1857356" y="928670"/>
            <a:ext cx="7286644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Bilge</a:t>
            </a:r>
            <a:r>
              <a:rPr lang="tr-TR" sz="2400" b="1" dirty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, bir gün sonra ikinci bir yemek daveti verdi</a:t>
            </a:r>
            <a:r>
              <a:rPr lang="tr-TR" sz="2400" b="1" dirty="0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endParaRPr lang="tr-TR" sz="2400" b="1" dirty="0" smtClean="0">
              <a:solidFill>
                <a:srgbClr val="FFFF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tr-TR" sz="2400" b="1" dirty="0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	Bu </a:t>
            </a:r>
            <a:r>
              <a:rPr lang="tr-TR" sz="2400" b="1" dirty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kez , sevgiyi gerçekten bilen ve her gün sevgiyle yaşayan kişileri çağırdı </a:t>
            </a:r>
            <a:r>
              <a:rPr lang="tr-TR" sz="2400" b="1" dirty="0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 </a:t>
            </a:r>
          </a:p>
          <a:p>
            <a:endParaRPr lang="tr-TR" sz="2400" b="1" dirty="0">
              <a:solidFill>
                <a:srgbClr val="FFFF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tr-TR" sz="2400" b="1" dirty="0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Yüzleri </a:t>
            </a:r>
            <a:r>
              <a:rPr lang="tr-TR" sz="2400" b="1" dirty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aydınlık gözleri sevgiyle gülen pırıl pırıl kişiler geldiler ve bu kez onlar yerlerini aldılar, sofrada</a:t>
            </a:r>
            <a:r>
              <a:rPr lang="tr-TR" sz="2400" b="1" dirty="0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endParaRPr lang="tr-TR" sz="2400" b="1" dirty="0">
              <a:solidFill>
                <a:srgbClr val="FFFF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tr-TR" sz="2400" b="1" dirty="0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Önlerine </a:t>
            </a:r>
            <a:r>
              <a:rPr lang="tr-TR" sz="2400" b="1" dirty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bir tas sıcak çorba , sonrada derviş kaşıkları denen , sapları bir metre uzunluğunda özel derviş kaşıklar getirildi.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760"/>
                            </p:stCondLst>
                            <p:childTnLst>
                              <p:par>
                                <p:cTn id="11" presetID="27" presetClass="entr" presetSubtype="0" fill="hold" nodeType="afterEffect">
                                  <p:stCondLst>
                                    <p:cond delay="20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440"/>
                            </p:stCondLst>
                            <p:childTnLst>
                              <p:par>
                                <p:cTn id="17" presetID="27" presetClass="entr" presetSubtype="0" fill="hold" nodeType="afterEffect">
                                  <p:stCondLst>
                                    <p:cond delay="20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2360"/>
                            </p:stCondLst>
                            <p:childTnLst>
                              <p:par>
                                <p:cTn id="23" presetID="27" presetClass="entr" presetSubtype="0" fill="hold" nodeType="afterEffect">
                                  <p:stCondLst>
                                    <p:cond delay="20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8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8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8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etin kutusu"/>
          <p:cNvSpPr txBox="1"/>
          <p:nvPr/>
        </p:nvSpPr>
        <p:spPr>
          <a:xfrm>
            <a:off x="1928794" y="1071546"/>
            <a:ext cx="721520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</a:p>
          <a:p>
            <a:r>
              <a:rPr lang="tr-TR" sz="2400" b="1" dirty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tr-TR" sz="2400" b="1" dirty="0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Onlara </a:t>
            </a:r>
            <a:r>
              <a:rPr lang="tr-TR" sz="2400" b="1" dirty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da kaşıkları ancak </a:t>
            </a:r>
            <a:r>
              <a:rPr lang="tr-TR" sz="2400" b="1" dirty="0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, saplarının </a:t>
            </a:r>
            <a:r>
              <a:rPr lang="tr-TR" sz="2400" b="1" dirty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ucundan tutabilecekleri kuralı söylendi</a:t>
            </a:r>
            <a:r>
              <a:rPr lang="tr-TR" sz="2400" b="1" dirty="0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endParaRPr lang="tr-TR" sz="2400" b="1" dirty="0" smtClean="0">
              <a:solidFill>
                <a:srgbClr val="FFFF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tr-TR" sz="2400" b="1" dirty="0" smtClean="0">
              <a:solidFill>
                <a:srgbClr val="FFFF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tr-TR" sz="2400" b="1" dirty="0">
              <a:solidFill>
                <a:srgbClr val="FFFF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tr-TR" sz="2400" b="1" dirty="0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Ev </a:t>
            </a:r>
            <a:r>
              <a:rPr lang="tr-TR" sz="2400" b="1" dirty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sahibi bilgenin ‘’ Buyurun afiyet olsun ‘’ sözünden sonra sofradaki herkes ,önündeki kaşığı sapın ucundan tuttu ve…</a:t>
            </a:r>
          </a:p>
          <a:p>
            <a:endParaRPr lang="tr-TR" sz="2400" b="1" dirty="0">
              <a:solidFill>
                <a:srgbClr val="FFFF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840"/>
                            </p:stCondLst>
                            <p:childTnLst>
                              <p:par>
                                <p:cTn id="11" presetID="27" presetClass="entr" presetSubtype="0" fill="hold" nodeType="afterEffect">
                                  <p:stCondLst>
                                    <p:cond delay="25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etin kutusu"/>
          <p:cNvSpPr txBox="1"/>
          <p:nvPr/>
        </p:nvSpPr>
        <p:spPr>
          <a:xfrm>
            <a:off x="2357422" y="1285860"/>
            <a:ext cx="6786578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Herkes </a:t>
            </a:r>
            <a:r>
              <a:rPr lang="tr-TR" sz="2400" b="1" dirty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kaşığı , karşısındaki kişinin tasına daldırıp, kaşığına aldığı </a:t>
            </a:r>
            <a:r>
              <a:rPr lang="tr-TR" sz="2400" b="1" dirty="0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çorbayı karşısındaki </a:t>
            </a:r>
            <a:r>
              <a:rPr lang="tr-TR" sz="2400" b="1" dirty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kişinin ağzına uzattı</a:t>
            </a:r>
            <a:r>
              <a:rPr lang="tr-TR" sz="2400" b="1" dirty="0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endParaRPr lang="tr-TR" sz="2400" b="1" dirty="0">
              <a:solidFill>
                <a:srgbClr val="FFFF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tr-TR" sz="2400" b="1" dirty="0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Bu </a:t>
            </a:r>
            <a:r>
              <a:rPr lang="tr-TR" sz="2400" b="1" dirty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yöntemle  herkes karnını doyurabildi</a:t>
            </a:r>
            <a:r>
              <a:rPr lang="tr-TR" sz="2400" b="1" dirty="0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endParaRPr lang="tr-TR" sz="2400" b="1" dirty="0">
              <a:solidFill>
                <a:srgbClr val="FFFF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tr-TR" sz="2400" b="1" dirty="0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Konuklar </a:t>
            </a:r>
            <a:r>
              <a:rPr lang="tr-TR" sz="2400" b="1" dirty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sofradan kalktıklarında ise , sofranın üstünde , dökülmüş tek damla çorba yoktu.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40"/>
                            </p:stCondLst>
                            <p:childTnLst>
                              <p:par>
                                <p:cTn id="11" presetID="27" presetClass="entr" presetSubtype="0" fill="hold" nodeType="afterEffect">
                                  <p:stCondLst>
                                    <p:cond delay="20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480"/>
                            </p:stCondLst>
                            <p:childTnLst>
                              <p:par>
                                <p:cTn id="17" presetID="27" presetClass="entr" presetSubtype="0" fill="hold" nodeType="afterEffect">
                                  <p:stCondLst>
                                    <p:cond delay="20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etin kutusu"/>
          <p:cNvSpPr txBox="1"/>
          <p:nvPr/>
        </p:nvSpPr>
        <p:spPr>
          <a:xfrm>
            <a:off x="2285984" y="928670"/>
            <a:ext cx="6858016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Sevginin </a:t>
            </a:r>
            <a:r>
              <a:rPr lang="tr-TR" sz="2400" b="1" dirty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yalnızca sözünü edenlerle , onu yaşayanlar arasında ne fark vardır</a:t>
            </a:r>
            <a:r>
              <a:rPr lang="tr-TR" sz="2400" b="1" dirty="0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?’’ sorusunu </a:t>
            </a:r>
            <a:r>
              <a:rPr lang="tr-TR" sz="2400" b="1" dirty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soranlara bu uygulamayla yanıt verdikten sonra bilge , bir de öğütte bulundu</a:t>
            </a:r>
            <a:r>
              <a:rPr lang="tr-TR" sz="2400" b="1" dirty="0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:</a:t>
            </a:r>
          </a:p>
          <a:p>
            <a:endParaRPr lang="tr-TR" sz="2400" b="1" dirty="0">
              <a:solidFill>
                <a:srgbClr val="FFFF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tr-TR" sz="2400" b="1" dirty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tr-TR" sz="2400" b="1" dirty="0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‘</a:t>
            </a:r>
            <a:r>
              <a:rPr lang="tr-TR" sz="2400" b="1" dirty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’İşte’’dedi</a:t>
            </a:r>
            <a:r>
              <a:rPr lang="tr-TR" sz="2400" b="1" dirty="0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r>
              <a:rPr lang="tr-TR" sz="2400" b="1" dirty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endParaRPr lang="tr-TR" sz="2400" b="1" dirty="0" smtClean="0">
              <a:solidFill>
                <a:srgbClr val="FFFF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tr-TR" sz="2400" b="1" dirty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tr-TR" sz="2400" b="1" dirty="0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’</a:t>
            </a:r>
            <a:r>
              <a:rPr lang="tr-TR" sz="2400" b="1" dirty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’Kim ki yaşam </a:t>
            </a:r>
            <a:r>
              <a:rPr lang="tr-TR" sz="2400" b="1" dirty="0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sofrasında </a:t>
            </a:r>
            <a:r>
              <a:rPr lang="tr-TR" sz="2400" b="1" dirty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yalnızca kendini görür ve yalnızca kendini doyurmayı düşünürse , o kişi aç kalacağını bilmelidir</a:t>
            </a:r>
            <a:r>
              <a:rPr lang="tr-TR" sz="2400" b="1" dirty="0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.’’</a:t>
            </a:r>
            <a:endParaRPr lang="tr-TR" sz="2400" b="1" dirty="0">
              <a:solidFill>
                <a:srgbClr val="FFFF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tr-TR" sz="2400" b="1" dirty="0">
              <a:solidFill>
                <a:srgbClr val="FFFF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720"/>
                            </p:stCondLst>
                            <p:childTnLst>
                              <p:par>
                                <p:cTn id="11" presetID="27" presetClass="entr" presetSubtype="0" fill="hold" nodeType="afterEffect">
                                  <p:stCondLst>
                                    <p:cond delay="20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8280"/>
                            </p:stCondLst>
                            <p:childTnLst>
                              <p:par>
                                <p:cTn id="17" presetID="27" presetClass="entr" presetSubtype="0" fill="hold" nodeType="afterEffect">
                                  <p:stCondLst>
                                    <p:cond delay="15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etin kutusu"/>
          <p:cNvSpPr txBox="1"/>
          <p:nvPr/>
        </p:nvSpPr>
        <p:spPr>
          <a:xfrm>
            <a:off x="2214546" y="1071546"/>
            <a:ext cx="6643734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‘’V </a:t>
            </a:r>
            <a:r>
              <a:rPr lang="tr-TR" sz="2400" b="1" dirty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</a:t>
            </a:r>
          </a:p>
          <a:p>
            <a:r>
              <a:rPr lang="tr-TR" sz="2400" b="1" dirty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kim ki başkalarını da düşünür ve onları da doyurmaya çalışırsa , bir başka kişi tarafından o da kesinlikle doyurulacaktır</a:t>
            </a:r>
            <a:r>
              <a:rPr lang="tr-TR" sz="2400" b="1" dirty="0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endParaRPr lang="tr-TR" sz="2400" b="1" dirty="0">
              <a:solidFill>
                <a:srgbClr val="FFFF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tr-TR" sz="2400" b="1" dirty="0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Çünkü </a:t>
            </a:r>
            <a:r>
              <a:rPr lang="tr-TR" sz="2400" b="1" dirty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yaşam denilen bu pazarda alan değil veren kazançlıdır  her zaman</a:t>
            </a:r>
            <a:r>
              <a:rPr lang="tr-TR" sz="2400" b="1" dirty="0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…’’</a:t>
            </a:r>
          </a:p>
          <a:p>
            <a:endParaRPr lang="tr-TR" sz="2400" b="1" dirty="0">
              <a:solidFill>
                <a:srgbClr val="FFFF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tr-TR" sz="2400" b="1" dirty="0" smtClean="0">
              <a:solidFill>
                <a:srgbClr val="FFFF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r"/>
            <a:r>
              <a:rPr lang="tr-TR" sz="2400" b="1" dirty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William </a:t>
            </a:r>
            <a:r>
              <a:rPr lang="tr-TR" sz="2400" b="1" dirty="0" err="1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Gapeynski</a:t>
            </a:r>
            <a:endParaRPr lang="tr-TR" sz="2400" b="1" dirty="0">
              <a:solidFill>
                <a:srgbClr val="FFFF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r"/>
            <a:endParaRPr lang="tr-TR" sz="2400" b="1" dirty="0">
              <a:solidFill>
                <a:srgbClr val="FFFF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tr-TR" sz="2400" b="1" dirty="0">
              <a:solidFill>
                <a:srgbClr val="FFFF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"/>
                            </p:stCondLst>
                            <p:childTnLst>
                              <p:par>
                                <p:cTn id="11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400"/>
                            </p:stCondLst>
                            <p:childTnLst>
                              <p:par>
                                <p:cTn id="17" presetID="27" presetClass="entr" presetSubtype="0" fill="hold" nodeType="afterEffect">
                                  <p:stCondLst>
                                    <p:cond delay="20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8920"/>
                            </p:stCondLst>
                            <p:childTnLst>
                              <p:par>
                                <p:cTn id="23" presetID="2" presetClass="entr" presetSubtype="4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111</Words>
  <Application>Microsoft Office PowerPoint</Application>
  <PresentationFormat>Ekran Gösterisi (4:3)</PresentationFormat>
  <Paragraphs>41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4" baseType="lpstr">
      <vt:lpstr>Arial</vt:lpstr>
      <vt:lpstr>Calibri</vt:lpstr>
      <vt:lpstr>Verdana</vt:lpstr>
      <vt:lpstr>Ofis Teması</vt:lpstr>
      <vt:lpstr>Derviş Kaşıkları…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Derviş Kaşıkları…</dc:title>
  <dc:creator>Ekin</dc:creator>
  <cp:lastModifiedBy>MN_Dizgi-2</cp:lastModifiedBy>
  <cp:revision>5</cp:revision>
  <dcterms:created xsi:type="dcterms:W3CDTF">2011-04-05T20:48:27Z</dcterms:created>
  <dcterms:modified xsi:type="dcterms:W3CDTF">2022-11-10T07:02:18Z</dcterms:modified>
</cp:coreProperties>
</file>