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035C3-FCE1-4961-A518-DC8AD7F65FB7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B6539-B0BF-435D-B0C6-875EFBA9B43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D9A9-493E-4591-99A2-7D893B780174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B83A0-B65E-4A6D-8DA7-96EB4A50FC0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>
            <a:normAutofit/>
          </a:bodyPr>
          <a:lstStyle/>
          <a:p>
            <a:r>
              <a:rPr lang="tr-TR" sz="7200" b="1" dirty="0">
                <a:solidFill>
                  <a:srgbClr val="FFFF00"/>
                </a:solidFill>
              </a:rPr>
              <a:t>Derviş </a:t>
            </a:r>
            <a:r>
              <a:rPr lang="tr-TR" sz="7200" b="1" dirty="0" smtClean="0">
                <a:solidFill>
                  <a:srgbClr val="FFFF00"/>
                </a:solidFill>
              </a:rPr>
              <a:t>Kaşıkları…</a:t>
            </a:r>
            <a:endParaRPr lang="tr-TR" sz="7200" dirty="0">
              <a:solidFill>
                <a:srgbClr val="FFFF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7" presetClass="entr" presetSubtype="0" fill="hold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/>
          <a:lstStyle/>
          <a:p>
            <a:endParaRPr lang="tr-TR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428868"/>
            <a:ext cx="8072462" cy="3209932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DEĞERLER EĞİTİMİN DE ARADIĞINIZ PEK ÇOK ŞEY BURADA</a:t>
            </a:r>
            <a:endParaRPr lang="tr-TR" sz="4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643042" y="1714488"/>
            <a:ext cx="7500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‘’Sevginin yalnızca sözünü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edenlerle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onu yaşayanlar arasında ne fark vardır ?’’ diye sordular bir bilgeye…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1714480" y="3643314"/>
            <a:ext cx="7215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Bunun üzerine bilge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büyük bir sofra hazırladı ve sevgiyi dillerinden eksik etmemelerine karşın onu günlük yaşamlarında hiç kimseye göstermeyen kişileri yemeğe çağırdı.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643042" y="857232"/>
            <a:ext cx="7215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Sofrada herkes yerini aldıktan sonra önlerine bir tas sıcak çorba , sonrada derviş kaşıkları denen , sapları bir metre uzunluğunda özel derviş kaşıklar getirildi.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1714480" y="3786190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Ev sahibi konuklarına bu kaşıkların nasıl tutmaları gerektiğini söyledi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571604" y="357166"/>
            <a:ext cx="75723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‘’Herkes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kaşığının ucundan tutmak zorundadır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’’</a:t>
            </a:r>
          </a:p>
          <a:p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Konuklar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uçlarından tuttukları bir metre uzunluktaki kaşıkları güçlükle taslarına daldırıyorlar , fakat kaşıklarına çorba doldurup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ağızlarına götüremiyorlardı.</a:t>
            </a: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Ağızlarına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bir kaşık çorba götürmeyi beceremeyen konuklar ,yemekten sonra kalktıklarında , karınlarını doyuramamışlar , kaşıklarından dökülen çorbalarla sofrayı kirletmişlerdi.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52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857356" y="928670"/>
            <a:ext cx="7286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Bilge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bir gün sonra ikinci bir yemek daveti verdi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	Bu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kez , sevgiyi gerçekten bilen ve her gün sevgiyle yaşayan kişileri çağırdı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Yüzleri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aydınlık gözleri sevgiyle gülen pırıl pırıl kişiler geldiler ve bu kez onlar yerlerini aldılar, sofrada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Önlerine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bir tas sıcak çorba , sonrada derviş kaşıkları denen , sapları bir metre uzunluğunda özel derviş kaşıklar getirildi.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4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36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928794" y="1071546"/>
            <a:ext cx="72152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Onlara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kaşıkları ancak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saplarının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ucundan tutabilecekleri kuralı söylendi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Ev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sahibi bilgenin ‘’ Buyurun afiyet olsun ‘’ sözünden sonra sofradaki herkes ,önündeki kaşığı sapın ucundan tuttu ve…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357422" y="1285860"/>
            <a:ext cx="67865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Herkes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kaşığı , karşısındaki kişinin tasına daldırıp, kaşığına aldığı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çorbayı karşısındaki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kişinin ağzına uzattı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Bu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yöntemle  herkes karnını doyurabildi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Konuklar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sofradan kalktıklarında ise , sofranın üstünde , dökülmüş tek damla çorba yoktu.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4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285984" y="928670"/>
            <a:ext cx="68580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Sevginin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yalnızca sözünü edenlerle , onu yaşayanlar arasında ne fark vardır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?’’ sorusunu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soranlara bu uygulamayla yanıt verdikten sonra bilge , bir de öğütte bulundu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‘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’İşte’’dedi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’Kim ki yaşam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sofrasında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yalnızca kendini görür ve yalnızca kendini doyurmayı düşünürse , o kişi aç kalacağını bilmelidir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.’’</a:t>
            </a:r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7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2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214546" y="1071546"/>
            <a:ext cx="66437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‘’V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kim ki başkalarını da düşünür ve onları da doyurmaya çalışırsa , bir başka kişi tarafından o da kesinlikle doyurulacaktır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Çünkü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yaşam denilen bu pazarda alan değil veren kazançlıdır  her zaman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…’’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William 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Gapeynski</a:t>
            </a:r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4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92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111</Words>
  <Application>Microsoft Office PowerPoint</Application>
  <PresentationFormat>Ekran Gösterisi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Ofis Teması</vt:lpstr>
      <vt:lpstr>Derviş Kaşıkları…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Derviş Kaşıkları…</dc:title>
  <dc:creator>Ekin</dc:creator>
  <cp:lastModifiedBy>MN_Dizgi-2</cp:lastModifiedBy>
  <cp:revision>5</cp:revision>
  <dcterms:created xsi:type="dcterms:W3CDTF">2011-04-05T20:48:27Z</dcterms:created>
  <dcterms:modified xsi:type="dcterms:W3CDTF">2022-11-10T07:02:18Z</dcterms:modified>
</cp:coreProperties>
</file>