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981C-C716-4A64-A13E-6BF8B60B9DCE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98D87-8727-4535-8282-37BD5AFFB88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479F-FC2C-45F3-927A-A7743D34A4CA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1F47-3721-451E-9DC8-6D6FE462012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1470025"/>
          </a:xfrm>
        </p:spPr>
        <p:txBody>
          <a:bodyPr>
            <a:normAutofit/>
          </a:bodyPr>
          <a:lstStyle/>
          <a:p>
            <a:r>
              <a:rPr lang="tr-TR" sz="7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Habib Baba</a:t>
            </a:r>
            <a:endParaRPr lang="tr-TR" sz="7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714356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Habib baba, teklifin kimden geldiğinden habersiz, tebessümle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'Olur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evlad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' deyip, sultanın önünde diz çöker. Bu arada, Sultan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kese yaparken bir yandan da Habib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babayı yoklar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ağzını arar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-'Baba' der,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'görüyor musun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şu dünyayı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Sultan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Murad'a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vezir olmak varmış. Bak adamlar içerde tef,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dümbelek hamamı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inletiyorlar, sen ve ben ise burada iki hırsız gibi gizlice...'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928662" y="1500174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 Sultan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Murad'ın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cümlesini tamamlamasına fırsat bile bırakmaz, kendi hükmünü söyler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Sultan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Murad'ın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babadan duydukları, ağzı açık bırakıp, keseyi elden düşürten cinstendir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85786" y="1571612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-'Be evladım' der, Habib baba, 'Sultan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dediğin kimdir?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Sen asıl Âlemlerin Sultanına kendini sevdirmeye bak ki, </a:t>
            </a: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seni sevince sırtını bile Sultan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Murad'a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keselettirir...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4_mu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6000" cy="2359152"/>
          </a:xfrm>
          <a:prstGeom prst="rect">
            <a:avLst/>
          </a:prstGeom>
        </p:spPr>
      </p:pic>
      <p:sp>
        <p:nvSpPr>
          <p:cNvPr id="2" name="1 Metin kutusu"/>
          <p:cNvSpPr txBox="1"/>
          <p:nvPr/>
        </p:nvSpPr>
        <p:spPr>
          <a:xfrm>
            <a:off x="1714480" y="428604"/>
            <a:ext cx="71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Baba, 4.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devrinin gizli, kimsenin bilmediği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halk dostlarındandır. 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Yaşlı,fakir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garip ve iyi bir insandır.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Yaşlı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adam, uzun bir kervan yolculuğunun sonunda Anadolu'dan İstanbul'a gelmiştir. </a:t>
            </a:r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Yolculuğunun tozunu, yorgunluğunu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atmak için bir hamama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gider.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Niyeti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şöyle iyice bir keselenip, paklanarak,bedenini de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ruhuna denk kılmaktır.</a:t>
            </a: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6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6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12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36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hama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2667000" cy="3343275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2643174" y="285728"/>
            <a:ext cx="650082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Fakat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hamamcı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-'Bugün Sultan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Murad'ın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vezirleri hamamı kapattılar, dışarıdan müşteri alamıyoruz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 diyerek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yaşlı adamı içeri almak istemez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 üzülür,ama yine de hamamcıya yalvararak: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-'Ne olursun,kimseye varlığımı belli etmem, hemen yıkanır çıkarım.Bu hal ile ibadet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edemem' diye dil döker.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Hamamcı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yaşlı adamın haline acıyıp,insafa gelir.Kabul eder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Hamamın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sonundaki odayı göstererek: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85720" y="642918"/>
            <a:ext cx="8858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-'Baba şu odada sessizce,hızla yıkanıp çık, para da istemem. Yeter ki vezirler, senin farkına varmasınlar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.‘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Habib baba sevinerek, sessizce hamamcının kendine gösterdiği odaya giderek yıkanmaya başlar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sonra hamamcının karşısında yeni bir müşteri daha belirir. Boylu, poslu, genç biridir bu gelen. Onunda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görünümü fakirdir.Ama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sadece görünümü çünkü bu İkinci müşteri kılık değiştirmiş 4.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Murad'dır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57158" y="428604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Vezirlerinin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gün topluca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hamam âlemi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yapacaklarını haber alan padişah 'Hele bir bakalım, bizim vezirler, hamamda benden uzakta, kendi başlarına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 yaparlar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nasıl eğlenirler? 'demiş ve tebdil-i kıyafet ederek, hamama gelmiştir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Az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önce yaşananlar bir kez daha tekrarlanır...Hamamcı 'vezirler var' der almak istemez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Genç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 ise yalvarır,yakarır ve o da hamamcıyı razı eder.Hamamcı ona yaşlı adamın yıkanmakta olduğu odayı göstererek,yavaşça: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714356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-'Şu odada bir ihtiyar yıkanıyor. Sen de sar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peştamali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beline, gir yanına,sessizce yıkanın bir an evvel çıkın.' Ve ekler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-'Aman ha! Vezirler varlığınızı bilmesinler.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Sonra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 Habib babanın yanına süzülür. Beraber sessizce yıkanmaya başlarlar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arada,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hamamın büyük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salonundan gelen tef, dümbelek, şarkı, türkü sesleri ortalığı çınlatmaktadır...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1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14348" y="571480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babanın gözü, genç hamam arkadaşının sırtına takılır. Biraz kirlenmiş gibi gelir ona. </a:t>
            </a:r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yanındakinin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tedbil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 kıyafet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etmiş padişah olduğunu bilmemektedir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Yanındakini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görüntüsüne uygun, kendi gibi fakir biri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zanneden 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 yumuşak bir sesle konuşur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-'Evladım' der, 'Sırtın galiba fazlaca kirlenmiş, </a:t>
            </a:r>
            <a:r>
              <a:rPr lang="tr-TR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müsade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edersen bir keseleyivereyim. '</a:t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3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sp>
        <p:nvSpPr>
          <p:cNvPr id="2" name="1 Metin kutusu"/>
          <p:cNvSpPr txBox="1"/>
          <p:nvPr/>
        </p:nvSpPr>
        <p:spPr>
          <a:xfrm>
            <a:off x="1142944" y="1714488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Padişah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aldığı bu teklif karşısında şaşkınlaşır ve büyük bir haz duyar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Haz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duyar, çünkü ömründe ilk defa biri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ona,padişah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olduğunu bilmeden, sırf bir insan olarak, karşılık beklemeksizin bir iyilik yapmayı teklif etmektedir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Memnuniyetle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Habib babanın önünde diz çökerken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'Buyur baba' der, 'ellerin dert görmesin'.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8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84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6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714356"/>
            <a:ext cx="7929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arada içerideki âlemin sesleri hamamı çınlatmaya devam etmektedir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Habib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baba, 4.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Murad'ın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sırtını bir güzel keseler. Fakat padişah kuru bir teşekkürle yetinmek istemez. </a:t>
            </a:r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olsa insandır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 o da her insan gibi kendine yapılan iyiliğin altında kalmak istemez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-'Baba' der, 'gel bende senin sırtını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keseliyeyim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ödeşmiş olalım.'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1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74</Words>
  <Application>Microsoft Office PowerPoint</Application>
  <PresentationFormat>Ekran Gösterisi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Ofis Teması</vt:lpstr>
      <vt:lpstr>Habib Baba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Habib Baba</dc:title>
  <dc:creator>Ekin</dc:creator>
  <cp:lastModifiedBy>MN_Dizgi-2</cp:lastModifiedBy>
  <cp:revision>6</cp:revision>
  <dcterms:created xsi:type="dcterms:W3CDTF">2011-04-05T21:24:52Z</dcterms:created>
  <dcterms:modified xsi:type="dcterms:W3CDTF">2022-11-10T07:04:03Z</dcterms:modified>
</cp:coreProperties>
</file>