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1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9981C-C716-4A64-A13E-6BF8B60B9DCE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98D87-8727-4535-8282-37BD5AFFB88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5479F-FC2C-45F3-927A-A7743D34A4CA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1F47-3721-451E-9DC8-6D6FE46201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5479F-FC2C-45F3-927A-A7743D34A4CA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1F47-3721-451E-9DC8-6D6FE46201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5479F-FC2C-45F3-927A-A7743D34A4CA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1F47-3721-451E-9DC8-6D6FE46201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5479F-FC2C-45F3-927A-A7743D34A4CA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1F47-3721-451E-9DC8-6D6FE46201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5479F-FC2C-45F3-927A-A7743D34A4CA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1F47-3721-451E-9DC8-6D6FE46201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5479F-FC2C-45F3-927A-A7743D34A4CA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1F47-3721-451E-9DC8-6D6FE46201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5479F-FC2C-45F3-927A-A7743D34A4CA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1F47-3721-451E-9DC8-6D6FE46201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5479F-FC2C-45F3-927A-A7743D34A4CA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1F47-3721-451E-9DC8-6D6FE46201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5479F-FC2C-45F3-927A-A7743D34A4CA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1F47-3721-451E-9DC8-6D6FE46201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5479F-FC2C-45F3-927A-A7743D34A4CA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1F47-3721-451E-9DC8-6D6FE46201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5479F-FC2C-45F3-927A-A7743D34A4CA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91F47-3721-451E-9DC8-6D6FE46201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5479F-FC2C-45F3-927A-A7743D34A4CA}" type="datetimeFigureOut">
              <a:rPr lang="tr-TR" smtClean="0"/>
              <a:t>10.11.2022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91F47-3721-451E-9DC8-6D6FE462012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71472" y="1357298"/>
            <a:ext cx="7772400" cy="1470025"/>
          </a:xfrm>
        </p:spPr>
        <p:txBody>
          <a:bodyPr>
            <a:normAutofit/>
          </a:bodyPr>
          <a:lstStyle/>
          <a:p>
            <a:r>
              <a:rPr lang="tr-TR" sz="72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Habib Baba</a:t>
            </a:r>
            <a:endParaRPr lang="tr-TR" sz="72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entr" presetSubtype="0" fill="hold" nodeType="afterEffect" nodePh="1">
                                  <p:stCondLst>
                                    <p:cond delay="200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642910" y="714356"/>
            <a:ext cx="80010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Habib baba, teklifin kimden geldiğinden habersiz, tebessümle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'Olur </a:t>
            </a:r>
            <a:r>
              <a:rPr lang="tr-TR" sz="2400" b="1" dirty="0" err="1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evlad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' deyip, sultanın önünde diz çöker. Bu arada, Sultan </a:t>
            </a:r>
            <a:r>
              <a:rPr lang="tr-TR" sz="2400" b="1" dirty="0" err="1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Murad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kese yaparken bir yandan da Habib 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babayı yoklar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ağzını arar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...</a:t>
            </a: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-'Baba' der, 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'görüyor musun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şu dünyayı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Sultan </a:t>
            </a:r>
            <a:r>
              <a:rPr lang="tr-TR" sz="2400" b="1" dirty="0" err="1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Murad'a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vezir olmak varmış. Bak adamlar içerde tef, 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dümbelek hamamı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inletiyorlar, sen ve ben ise burada iki hırsız gibi gizlice...'</a:t>
            </a:r>
            <a:b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4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84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928662" y="1500174"/>
            <a:ext cx="735811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Habib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baba Sultan </a:t>
            </a:r>
            <a:r>
              <a:rPr lang="tr-TR" sz="2400" b="1" dirty="0" err="1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Murad'ın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cümlesini tamamlamasına fırsat bile bırakmaz, kendi hükmünü söyler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Sultan </a:t>
            </a:r>
            <a:r>
              <a:rPr lang="tr-TR" sz="2400" b="1" dirty="0" err="1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Murad'ın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Habib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babadan duydukları, ağzı açık bırakıp, keseyi elden düşürten cinstendir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36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785786" y="1571612"/>
            <a:ext cx="7143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-'Be evladım' der, Habib baba, 'Sultan </a:t>
            </a:r>
            <a:r>
              <a:rPr lang="tr-TR" sz="2400" b="1" dirty="0" err="1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Murad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dediğin kimdir?</a:t>
            </a:r>
          </a:p>
          <a:p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	Sen asıl Âlemlerin Sultanına kendini sevdirmeye bak ki, </a:t>
            </a:r>
          </a:p>
          <a:p>
            <a:endParaRPr lang="tr-TR" sz="2400" b="1" dirty="0" smtClean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 seni sevince sırtını bile Sultan </a:t>
            </a:r>
            <a:r>
              <a:rPr lang="tr-TR" sz="2400" b="1" dirty="0" err="1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Murad'a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keselettirir...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12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8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Resim" descr="4_mur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286000" cy="2359152"/>
          </a:xfrm>
          <a:prstGeom prst="rect">
            <a:avLst/>
          </a:prstGeom>
        </p:spPr>
      </p:pic>
      <p:sp>
        <p:nvSpPr>
          <p:cNvPr id="2" name="1 Metin kutusu"/>
          <p:cNvSpPr txBox="1"/>
          <p:nvPr/>
        </p:nvSpPr>
        <p:spPr>
          <a:xfrm>
            <a:off x="1714480" y="428604"/>
            <a:ext cx="7143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Habib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Baba, 4.</a:t>
            </a:r>
            <a:r>
              <a:rPr lang="tr-TR" sz="2400" b="1" dirty="0" err="1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Murad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devrinin gizli, kimsenin bilmediği 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halk dostlarındandır. </a:t>
            </a:r>
          </a:p>
          <a:p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Yaşlı,fakir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garip ve iyi bir insandır.</a:t>
            </a:r>
            <a:b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tr-TR" sz="2400" b="1" dirty="0" smtClean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Yaşlı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adam, uzun bir kervan yolculuğunun sonunda Anadolu'dan İstanbul'a gelmiştir. </a:t>
            </a:r>
            <a:endParaRPr lang="tr-TR" sz="2400" b="1" dirty="0" smtClean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Yolculuğunun tozunu, yorgunluğunu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atmak için bir hamama 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gider.</a:t>
            </a:r>
          </a:p>
          <a:p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Niyeti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şöyle iyice bir keselenip, paklanarak,bedenini de 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ruhuna denk kılmaktır.</a:t>
            </a:r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760"/>
                            </p:stCondLst>
                            <p:childTnLst>
                              <p:par>
                                <p:cTn id="14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160"/>
                            </p:stCondLst>
                            <p:childTnLst>
                              <p:par>
                                <p:cTn id="20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1120"/>
                            </p:stCondLst>
                            <p:childTnLst>
                              <p:par>
                                <p:cTn id="26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360"/>
                            </p:stCondLst>
                            <p:childTnLst>
                              <p:par>
                                <p:cTn id="32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hamam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5860"/>
            <a:ext cx="2667000" cy="3343275"/>
          </a:xfrm>
          <a:prstGeom prst="rect">
            <a:avLst/>
          </a:prstGeom>
        </p:spPr>
      </p:pic>
      <p:sp>
        <p:nvSpPr>
          <p:cNvPr id="3" name="2 Metin kutusu"/>
          <p:cNvSpPr txBox="1"/>
          <p:nvPr/>
        </p:nvSpPr>
        <p:spPr>
          <a:xfrm>
            <a:off x="2643174" y="285728"/>
            <a:ext cx="650082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Fakat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hamamcı 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-'Bugün Sultan </a:t>
            </a:r>
            <a:r>
              <a:rPr lang="tr-TR" sz="2400" b="1" dirty="0" err="1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Murad'ın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vezirleri hamamı kapattılar, dışarıdan müşteri alamıyoruz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.’ diyerek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yaşlı adamı içeri almak istemez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Habib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baba üzülür,ama yine de hamamcıya yalvararak:</a:t>
            </a:r>
            <a:b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-'Ne olursun,kimseye varlığımı belli etmem, hemen yıkanır çıkarım.Bu hal ile ibadet </a:t>
            </a:r>
            <a:r>
              <a:rPr lang="tr-TR" sz="2400" b="1" dirty="0" err="1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edemem' diye dil döker.</a:t>
            </a:r>
            <a:b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Hamamcı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yaşlı adamın haline acıyıp,insafa gelir.Kabul eder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Hamamın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 sonundaki odayı göstererek:</a:t>
            </a:r>
            <a:b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6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285720" y="642918"/>
            <a:ext cx="88582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-'Baba şu odada sessizce,hızla yıkanıp çık, para da istemem. Yeter ki vezirler, senin farkına varmasınlar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.‘</a:t>
            </a: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Habib baba sevinerek, sessizce hamamcının kendine gösterdiği odaya giderek yıkanmaya başlar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...</a:t>
            </a: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Az sonra hamamcının karşısında yeni bir müşteri daha belirir. Boylu, poslu, genç biridir bu gelen. Onunda 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görünümü fakirdir.Ama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sadece görünümü çünkü bu İkinci müşteri kılık değiştirmiş 4.</a:t>
            </a:r>
            <a:r>
              <a:rPr lang="tr-TR" sz="2400" b="1" dirty="0" err="1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Murad'dır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76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16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357158" y="428604"/>
            <a:ext cx="850112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Vezirlerinin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 gün topluca 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hamam âlemi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yapacaklarını haber alan padişah 'Hele bir bakalım, bizim vezirler, hamamda benden uzakta, kendi başlarına 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 yaparlar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nasıl eğlenirler? 'demiş ve tebdil-i kıyafet ederek, hamama gelmiştir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Az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önce yaşananlar bir kez daha tekrarlanır...Hamamcı 'vezirler var' der almak istemez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Genç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adam ise yalvarır,yakarır ve o da hamamcıyı razı eder.Hamamcı ona yaşlı adamın yıkanmakta olduğu odayı göstererek,yavaşça: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428596" y="714356"/>
            <a:ext cx="807249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-'Şu odada bir ihtiyar yıkanıyor. Sen de sar </a:t>
            </a:r>
            <a:r>
              <a:rPr lang="tr-TR" sz="2400" b="1" dirty="0" err="1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peştamali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beline, gir yanına,sessizce yıkanın bir an evvel çıkın.' Ve ekler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-'Aman ha! Vezirler varlığınızı bilmesinler. 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‘</a:t>
            </a: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Sonra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4.</a:t>
            </a:r>
            <a:r>
              <a:rPr lang="tr-TR" sz="2400" b="1" dirty="0" err="1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Murad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da Habib babanın yanına süzülür. Beraber sessizce yıkanmaya başlarlar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Bu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arada, 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hamamın büyük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salonundan gelen tef, dümbelek, şarkı, türkü sesleri ortalığı çınlatmaktadır...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16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84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84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714348" y="571480"/>
            <a:ext cx="75724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Habib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babanın gözü, genç hamam arkadaşının sırtına takılır. Biraz kirlenmiş gibi gelir ona. </a:t>
            </a:r>
            <a:endParaRPr lang="tr-TR" sz="2400" b="1" dirty="0" smtClean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tr-TR" sz="2400" b="1" dirty="0" smtClean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Ama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 yanındakinin </a:t>
            </a:r>
            <a:r>
              <a:rPr lang="tr-TR" sz="2400" b="1" dirty="0" err="1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tedbil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-i kıyafet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etmiş padişah olduğunu bilmemektedir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Yanındakini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görüntüsüne uygun, kendi gibi fakir biri 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zanneden Habib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baba yumuşak bir sesle konuşur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-'Evladım' der, 'Sırtın galiba fazlaca kirlenmiş, </a:t>
            </a:r>
            <a:r>
              <a:rPr lang="tr-TR" sz="2400" b="1" dirty="0" err="1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müsade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edersen bir keseleyivereyim. '</a:t>
            </a:r>
            <a:b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84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336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Resim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143125" cy="2143125"/>
          </a:xfrm>
          <a:prstGeom prst="rect">
            <a:avLst/>
          </a:prstGeom>
        </p:spPr>
      </p:pic>
      <p:sp>
        <p:nvSpPr>
          <p:cNvPr id="2" name="1 Metin kutusu"/>
          <p:cNvSpPr txBox="1"/>
          <p:nvPr/>
        </p:nvSpPr>
        <p:spPr>
          <a:xfrm>
            <a:off x="1142944" y="1714488"/>
            <a:ext cx="80010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Padişah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aldığı bu teklif karşısında şaşkınlaşır ve büyük bir haz duyar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endParaRPr lang="tr-TR" sz="2400" b="1" dirty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Haz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duyar, çünkü ömründe ilk defa biri 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ona,padişah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olduğunu bilmeden, sırf bir insan olarak, karşılık beklemeksizin bir iyilik yapmayı teklif etmektedir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Memnuniyetle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Habib babanın önünde diz çökerken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'Buyur baba' der, 'ellerin dert görmesin'.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480"/>
                            </p:stCondLst>
                            <p:childTnLst>
                              <p:par>
                                <p:cTn id="14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840"/>
                            </p:stCondLst>
                            <p:childTnLst>
                              <p:par>
                                <p:cTn id="20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3560"/>
                            </p:stCondLst>
                            <p:childTnLst>
                              <p:par>
                                <p:cTn id="26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642910" y="714356"/>
            <a:ext cx="792961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Bu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arada içerideki âlemin sesleri hamamı çınlatmaya devam etmektedir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Habib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baba, 4.</a:t>
            </a:r>
            <a:r>
              <a:rPr lang="tr-TR" sz="2400" b="1" dirty="0" err="1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Murad'ın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sırtını bir güzel keseler. Fakat padişah kuru bir teşekkürle yetinmek istemez. </a:t>
            </a:r>
            <a:endParaRPr lang="tr-TR" sz="2400" b="1" dirty="0" smtClean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tr-TR" sz="2400" b="1" dirty="0" smtClean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olsa insandır 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ve o da her insan gibi kendine yapılan iyiliğin altında kalmak istemez</a:t>
            </a:r>
            <a:r>
              <a:rPr lang="tr-TR" sz="2400" b="1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-'Baba' der, 'gel bende senin sırtını </a:t>
            </a:r>
            <a:r>
              <a:rPr lang="tr-TR" sz="2400" b="1" dirty="0" err="1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keseliyeyim</a:t>
            </a:r>
            <a:r>
              <a:rPr lang="tr-TR" sz="2400" b="1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ödeşmiş olalım.'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48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4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312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74</Words>
  <Application>Microsoft Office PowerPoint</Application>
  <PresentationFormat>Ekran Gösterisi (4:3)</PresentationFormat>
  <Paragraphs>52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Verdana</vt:lpstr>
      <vt:lpstr>Ofis Teması</vt:lpstr>
      <vt:lpstr>Habib Baba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Habib Baba</dc:title>
  <dc:creator>Ekin</dc:creator>
  <cp:lastModifiedBy>MN_Dizgi-2</cp:lastModifiedBy>
  <cp:revision>6</cp:revision>
  <dcterms:created xsi:type="dcterms:W3CDTF">2011-04-05T21:24:52Z</dcterms:created>
  <dcterms:modified xsi:type="dcterms:W3CDTF">2022-11-10T07:04:03Z</dcterms:modified>
</cp:coreProperties>
</file>