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5" r:id="rId2"/>
    <p:sldId id="286" r:id="rId3"/>
    <p:sldId id="258" r:id="rId4"/>
    <p:sldId id="259" r:id="rId5"/>
    <p:sldId id="280" r:id="rId6"/>
    <p:sldId id="284" r:id="rId7"/>
    <p:sldId id="261" r:id="rId8"/>
    <p:sldId id="262" r:id="rId9"/>
    <p:sldId id="263" r:id="rId10"/>
    <p:sldId id="260" r:id="rId11"/>
    <p:sldId id="276" r:id="rId12"/>
    <p:sldId id="27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6BFA5-FCF7-4C71-8AA8-95827947A5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AB3736-6650-4093-BD84-24E12F537F13}">
      <dgm:prSet phldrT="[Metin]" custT="1"/>
      <dgm:spPr/>
      <dgm:t>
        <a:bodyPr/>
        <a:lstStyle/>
        <a:p>
          <a:r>
            <a:rPr lang="tr-TR" sz="1600" dirty="0" smtClean="0"/>
            <a:t>İSLÂM’IN DOĞDUĞU ORTAM</a:t>
          </a:r>
          <a:endParaRPr lang="tr-TR" sz="1600" dirty="0"/>
        </a:p>
      </dgm:t>
    </dgm:pt>
    <dgm:pt modelId="{A89B71B5-2FBC-4098-BC44-9E92633C27B9}" type="parTrans" cxnId="{76AF55A2-6757-4B71-9AF3-BB3B75927CCC}">
      <dgm:prSet/>
      <dgm:spPr/>
      <dgm:t>
        <a:bodyPr/>
        <a:lstStyle/>
        <a:p>
          <a:endParaRPr lang="tr-TR"/>
        </a:p>
      </dgm:t>
    </dgm:pt>
    <dgm:pt modelId="{711F228E-DE35-4FE8-8B3C-9D4C0A6BDBD3}" type="sibTrans" cxnId="{76AF55A2-6757-4B71-9AF3-BB3B75927CCC}">
      <dgm:prSet/>
      <dgm:spPr/>
      <dgm:t>
        <a:bodyPr/>
        <a:lstStyle/>
        <a:p>
          <a:endParaRPr lang="tr-TR"/>
        </a:p>
      </dgm:t>
    </dgm:pt>
    <dgm:pt modelId="{EFC9E95E-8BA2-4257-AD8E-EE6CC45648C9}">
      <dgm:prSet phldrT="[Metin]" custT="1"/>
      <dgm:spPr/>
      <dgm:t>
        <a:bodyPr/>
        <a:lstStyle/>
        <a:p>
          <a:r>
            <a:rPr lang="tr-TR" sz="1600" dirty="0" smtClean="0"/>
            <a:t>Dini Ortam</a:t>
          </a:r>
          <a:endParaRPr lang="tr-TR" sz="1600" dirty="0"/>
        </a:p>
      </dgm:t>
    </dgm:pt>
    <dgm:pt modelId="{F41CF044-07DD-4BBC-B0A7-228B79FB8811}" type="parTrans" cxnId="{A8FF0589-B276-42C7-BA33-18FA24ABF7A0}">
      <dgm:prSet/>
      <dgm:spPr/>
      <dgm:t>
        <a:bodyPr/>
        <a:lstStyle/>
        <a:p>
          <a:endParaRPr lang="tr-TR" sz="1200"/>
        </a:p>
      </dgm:t>
    </dgm:pt>
    <dgm:pt modelId="{711A5DB1-6BE8-49C2-A7F5-F11177CE359D}" type="sibTrans" cxnId="{A8FF0589-B276-42C7-BA33-18FA24ABF7A0}">
      <dgm:prSet/>
      <dgm:spPr/>
      <dgm:t>
        <a:bodyPr/>
        <a:lstStyle/>
        <a:p>
          <a:endParaRPr lang="tr-TR"/>
        </a:p>
      </dgm:t>
    </dgm:pt>
    <dgm:pt modelId="{245B67D5-2428-44EA-9AE1-72A2DF617014}">
      <dgm:prSet phldrT="[Metin]" custT="1"/>
      <dgm:spPr/>
      <dgm:t>
        <a:bodyPr/>
        <a:lstStyle/>
        <a:p>
          <a:r>
            <a:rPr lang="tr-TR" sz="1600" dirty="0" smtClean="0"/>
            <a:t>Sosyal Ortam</a:t>
          </a:r>
          <a:endParaRPr lang="tr-TR" sz="1600" dirty="0"/>
        </a:p>
      </dgm:t>
    </dgm:pt>
    <dgm:pt modelId="{54789CE9-1FD9-4A35-B952-473FC6A80E80}" type="parTrans" cxnId="{29A78BD0-76AA-438E-BAC3-987398A5B074}">
      <dgm:prSet/>
      <dgm:spPr/>
      <dgm:t>
        <a:bodyPr/>
        <a:lstStyle/>
        <a:p>
          <a:endParaRPr lang="tr-TR" sz="1200"/>
        </a:p>
      </dgm:t>
    </dgm:pt>
    <dgm:pt modelId="{6EF101CB-1F07-49FA-BE8E-727E2385C75C}" type="sibTrans" cxnId="{29A78BD0-76AA-438E-BAC3-987398A5B074}">
      <dgm:prSet/>
      <dgm:spPr/>
      <dgm:t>
        <a:bodyPr/>
        <a:lstStyle/>
        <a:p>
          <a:endParaRPr lang="tr-TR"/>
        </a:p>
      </dgm:t>
    </dgm:pt>
    <dgm:pt modelId="{D18B769C-366F-4601-95F4-1F6C3F1E5F6C}">
      <dgm:prSet phldrT="[Metin]" custT="1"/>
      <dgm:spPr/>
      <dgm:t>
        <a:bodyPr/>
        <a:lstStyle/>
        <a:p>
          <a:r>
            <a:rPr lang="tr-TR" sz="1600" dirty="0" smtClean="0"/>
            <a:t>Kültürel ortam</a:t>
          </a:r>
          <a:endParaRPr lang="tr-TR" sz="1600" dirty="0"/>
        </a:p>
      </dgm:t>
    </dgm:pt>
    <dgm:pt modelId="{DB8D9DAB-3AD4-4B2D-8765-75372C8E9807}" type="parTrans" cxnId="{05D0E6AF-2CEC-48D7-96DE-B41C2ACBD2F0}">
      <dgm:prSet/>
      <dgm:spPr/>
      <dgm:t>
        <a:bodyPr/>
        <a:lstStyle/>
        <a:p>
          <a:endParaRPr lang="tr-TR" sz="1200"/>
        </a:p>
      </dgm:t>
    </dgm:pt>
    <dgm:pt modelId="{CB8F5AD1-F202-4E92-9A62-198FA88AFFE8}" type="sibTrans" cxnId="{05D0E6AF-2CEC-48D7-96DE-B41C2ACBD2F0}">
      <dgm:prSet/>
      <dgm:spPr/>
      <dgm:t>
        <a:bodyPr/>
        <a:lstStyle/>
        <a:p>
          <a:endParaRPr lang="tr-TR"/>
        </a:p>
      </dgm:t>
    </dgm:pt>
    <dgm:pt modelId="{9A36C71A-575E-4209-B1B5-A3FF1D3823B2}">
      <dgm:prSet custT="1"/>
      <dgm:spPr/>
      <dgm:t>
        <a:bodyPr/>
        <a:lstStyle/>
        <a:p>
          <a:r>
            <a:rPr lang="tr-TR" sz="1600" dirty="0" smtClean="0"/>
            <a:t>Ekonomik Ortam</a:t>
          </a:r>
          <a:endParaRPr lang="tr-TR" sz="1600" dirty="0"/>
        </a:p>
      </dgm:t>
    </dgm:pt>
    <dgm:pt modelId="{C635F04D-E311-4AA9-8E96-EAA6A8C550D1}" type="parTrans" cxnId="{2DB7C623-6BE4-47F5-825E-CD226F6C7690}">
      <dgm:prSet/>
      <dgm:spPr/>
      <dgm:t>
        <a:bodyPr/>
        <a:lstStyle/>
        <a:p>
          <a:endParaRPr lang="tr-TR" sz="1200"/>
        </a:p>
      </dgm:t>
    </dgm:pt>
    <dgm:pt modelId="{C5B40C70-68AD-4D24-B720-276B42A30AAB}" type="sibTrans" cxnId="{2DB7C623-6BE4-47F5-825E-CD226F6C7690}">
      <dgm:prSet/>
      <dgm:spPr/>
      <dgm:t>
        <a:bodyPr/>
        <a:lstStyle/>
        <a:p>
          <a:endParaRPr lang="tr-TR"/>
        </a:p>
      </dgm:t>
    </dgm:pt>
    <dgm:pt modelId="{1A798EB4-B971-44A3-A805-4A99D6C6D1FB}">
      <dgm:prSet custT="1"/>
      <dgm:spPr/>
      <dgm:t>
        <a:bodyPr/>
        <a:lstStyle/>
        <a:p>
          <a:r>
            <a:rPr lang="tr-TR" sz="1600" dirty="0" smtClean="0"/>
            <a:t>Putperestlik</a:t>
          </a:r>
          <a:endParaRPr lang="tr-TR" sz="1600" dirty="0"/>
        </a:p>
      </dgm:t>
    </dgm:pt>
    <dgm:pt modelId="{8A12CE10-59CD-43FE-A526-FBF310795ED6}" type="parTrans" cxnId="{34ACED89-C4AE-4A1B-A130-6CCE1AA0A08E}">
      <dgm:prSet/>
      <dgm:spPr/>
      <dgm:t>
        <a:bodyPr/>
        <a:lstStyle/>
        <a:p>
          <a:endParaRPr lang="tr-TR" sz="1200"/>
        </a:p>
      </dgm:t>
    </dgm:pt>
    <dgm:pt modelId="{2929D1E1-B7FF-40AE-AD1A-E8AB9F0904BF}" type="sibTrans" cxnId="{34ACED89-C4AE-4A1B-A130-6CCE1AA0A08E}">
      <dgm:prSet/>
      <dgm:spPr/>
      <dgm:t>
        <a:bodyPr/>
        <a:lstStyle/>
        <a:p>
          <a:endParaRPr lang="tr-TR"/>
        </a:p>
      </dgm:t>
    </dgm:pt>
    <dgm:pt modelId="{176792D2-BE46-4F8C-B2FF-944DAEAEB913}">
      <dgm:prSet custT="1"/>
      <dgm:spPr/>
      <dgm:t>
        <a:bodyPr/>
        <a:lstStyle/>
        <a:p>
          <a:r>
            <a:rPr lang="tr-TR" sz="1600" dirty="0" smtClean="0"/>
            <a:t>Kabile Hayatı</a:t>
          </a:r>
          <a:endParaRPr lang="tr-TR" sz="1600" dirty="0"/>
        </a:p>
      </dgm:t>
    </dgm:pt>
    <dgm:pt modelId="{49EDD316-73CF-4A3D-B41F-C1B63282D9CF}" type="parTrans" cxnId="{20047765-C7AC-4C9F-A9FB-9F0E30819C62}">
      <dgm:prSet/>
      <dgm:spPr/>
      <dgm:t>
        <a:bodyPr/>
        <a:lstStyle/>
        <a:p>
          <a:endParaRPr lang="tr-TR" sz="1200"/>
        </a:p>
      </dgm:t>
    </dgm:pt>
    <dgm:pt modelId="{72AA2C06-C0AB-4158-99A7-E8D26CBA6F45}" type="sibTrans" cxnId="{20047765-C7AC-4C9F-A9FB-9F0E30819C62}">
      <dgm:prSet/>
      <dgm:spPr/>
      <dgm:t>
        <a:bodyPr/>
        <a:lstStyle/>
        <a:p>
          <a:endParaRPr lang="tr-TR"/>
        </a:p>
      </dgm:t>
    </dgm:pt>
    <dgm:pt modelId="{9C75B54F-C4E6-43D3-8BDA-86E10C0E6A63}">
      <dgm:prSet custT="1"/>
      <dgm:spPr/>
      <dgm:t>
        <a:bodyPr/>
        <a:lstStyle/>
        <a:p>
          <a:r>
            <a:rPr lang="tr-TR" sz="1600" dirty="0" smtClean="0"/>
            <a:t>Kan Davaları</a:t>
          </a:r>
          <a:endParaRPr lang="tr-TR" sz="1600" dirty="0"/>
        </a:p>
      </dgm:t>
    </dgm:pt>
    <dgm:pt modelId="{76EFBE84-68BE-4C9B-8553-66639B25AD2B}" type="parTrans" cxnId="{98D10FD1-DF43-4D72-A833-6853F8DC22E9}">
      <dgm:prSet/>
      <dgm:spPr/>
      <dgm:t>
        <a:bodyPr/>
        <a:lstStyle/>
        <a:p>
          <a:endParaRPr lang="tr-TR" sz="1200"/>
        </a:p>
      </dgm:t>
    </dgm:pt>
    <dgm:pt modelId="{884FF074-7FE6-4060-AB90-0A69EB0D9278}" type="sibTrans" cxnId="{98D10FD1-DF43-4D72-A833-6853F8DC22E9}">
      <dgm:prSet/>
      <dgm:spPr/>
      <dgm:t>
        <a:bodyPr/>
        <a:lstStyle/>
        <a:p>
          <a:endParaRPr lang="tr-TR"/>
        </a:p>
      </dgm:t>
    </dgm:pt>
    <dgm:pt modelId="{9FC4D49A-F552-4AEE-BD9C-AA25465A2910}">
      <dgm:prSet custT="1"/>
      <dgm:spPr/>
      <dgm:t>
        <a:bodyPr/>
        <a:lstStyle/>
        <a:p>
          <a:r>
            <a:rPr lang="tr-TR" sz="1600" dirty="0" smtClean="0"/>
            <a:t>İçki ve Kumarın yaygınlığı</a:t>
          </a:r>
          <a:endParaRPr lang="tr-TR" sz="1600" dirty="0"/>
        </a:p>
      </dgm:t>
    </dgm:pt>
    <dgm:pt modelId="{B2BE23A5-FB11-499B-B1FD-5A9755922C4F}" type="parTrans" cxnId="{00D65827-4FE3-4EB0-A1AC-8B6590F3B0F8}">
      <dgm:prSet/>
      <dgm:spPr/>
      <dgm:t>
        <a:bodyPr/>
        <a:lstStyle/>
        <a:p>
          <a:endParaRPr lang="tr-TR" sz="1200"/>
        </a:p>
      </dgm:t>
    </dgm:pt>
    <dgm:pt modelId="{3BFEA39D-E77C-46A0-8C1A-CD2CD45CFAFE}" type="sibTrans" cxnId="{00D65827-4FE3-4EB0-A1AC-8B6590F3B0F8}">
      <dgm:prSet/>
      <dgm:spPr/>
      <dgm:t>
        <a:bodyPr/>
        <a:lstStyle/>
        <a:p>
          <a:endParaRPr lang="tr-TR"/>
        </a:p>
      </dgm:t>
    </dgm:pt>
    <dgm:pt modelId="{D9CD9327-D8CF-4A65-9F19-BDA5A3B9CB5B}">
      <dgm:prSet custT="1"/>
      <dgm:spPr/>
      <dgm:t>
        <a:bodyPr/>
        <a:lstStyle/>
        <a:p>
          <a:r>
            <a:rPr lang="tr-TR" sz="1600" dirty="0" smtClean="0"/>
            <a:t>İnsan Haklarının Çiğnenmesi</a:t>
          </a:r>
          <a:endParaRPr lang="tr-TR" sz="1600" dirty="0"/>
        </a:p>
      </dgm:t>
    </dgm:pt>
    <dgm:pt modelId="{F4B2D9D0-8F7D-4282-8971-4D5BDB09A7BA}" type="parTrans" cxnId="{0AC923C3-8F3D-4D43-B1EA-D5A048C6FB57}">
      <dgm:prSet/>
      <dgm:spPr/>
      <dgm:t>
        <a:bodyPr/>
        <a:lstStyle/>
        <a:p>
          <a:endParaRPr lang="tr-TR" sz="1200"/>
        </a:p>
      </dgm:t>
    </dgm:pt>
    <dgm:pt modelId="{A8D125AD-CD6F-4888-B257-7B43AE9DE8CF}" type="sibTrans" cxnId="{0AC923C3-8F3D-4D43-B1EA-D5A048C6FB57}">
      <dgm:prSet/>
      <dgm:spPr/>
      <dgm:t>
        <a:bodyPr/>
        <a:lstStyle/>
        <a:p>
          <a:endParaRPr lang="tr-TR"/>
        </a:p>
      </dgm:t>
    </dgm:pt>
    <dgm:pt modelId="{D3E08D2B-0E87-49F7-8033-C21405FB3882}">
      <dgm:prSet custT="1"/>
      <dgm:spPr/>
      <dgm:t>
        <a:bodyPr/>
        <a:lstStyle/>
        <a:p>
          <a:r>
            <a:rPr lang="tr-TR" sz="1600" dirty="0" smtClean="0"/>
            <a:t>Hristiyanlık</a:t>
          </a:r>
          <a:endParaRPr lang="tr-TR" sz="1600" dirty="0"/>
        </a:p>
      </dgm:t>
    </dgm:pt>
    <dgm:pt modelId="{7AE555C6-CA20-43A9-85E4-107064921D70}" type="parTrans" cxnId="{2DEC8D11-0E09-49FF-8744-B1F23F0022F3}">
      <dgm:prSet/>
      <dgm:spPr/>
      <dgm:t>
        <a:bodyPr/>
        <a:lstStyle/>
        <a:p>
          <a:endParaRPr lang="tr-TR" sz="1200"/>
        </a:p>
      </dgm:t>
    </dgm:pt>
    <dgm:pt modelId="{D8A57EEB-7F1C-40F1-8E00-6A836D0E613F}" type="sibTrans" cxnId="{2DEC8D11-0E09-49FF-8744-B1F23F0022F3}">
      <dgm:prSet/>
      <dgm:spPr/>
      <dgm:t>
        <a:bodyPr/>
        <a:lstStyle/>
        <a:p>
          <a:endParaRPr lang="tr-TR"/>
        </a:p>
      </dgm:t>
    </dgm:pt>
    <dgm:pt modelId="{0E924253-9520-4CBE-9EC9-56F8441BE3F1}">
      <dgm:prSet custT="1"/>
      <dgm:spPr/>
      <dgm:t>
        <a:bodyPr/>
        <a:lstStyle/>
        <a:p>
          <a:r>
            <a:rPr lang="tr-TR" sz="1600" dirty="0" smtClean="0"/>
            <a:t> Yahudilik</a:t>
          </a:r>
          <a:endParaRPr lang="tr-TR" sz="1600" dirty="0"/>
        </a:p>
      </dgm:t>
    </dgm:pt>
    <dgm:pt modelId="{6D787ED8-35AC-4F4A-BF9F-9D27DEE0E03B}" type="parTrans" cxnId="{76A69AD3-BCBB-4D20-9DC1-24517F90E54E}">
      <dgm:prSet/>
      <dgm:spPr/>
      <dgm:t>
        <a:bodyPr/>
        <a:lstStyle/>
        <a:p>
          <a:endParaRPr lang="tr-TR" sz="1200"/>
        </a:p>
      </dgm:t>
    </dgm:pt>
    <dgm:pt modelId="{CFE61382-B9E2-4597-8551-597B2FEA4FD4}" type="sibTrans" cxnId="{76A69AD3-BCBB-4D20-9DC1-24517F90E54E}">
      <dgm:prSet/>
      <dgm:spPr/>
      <dgm:t>
        <a:bodyPr/>
        <a:lstStyle/>
        <a:p>
          <a:endParaRPr lang="tr-TR"/>
        </a:p>
      </dgm:t>
    </dgm:pt>
    <dgm:pt modelId="{ADC841F7-689C-4E39-9EB6-9E8C0F987F4E}">
      <dgm:prSet custT="1"/>
      <dgm:spPr/>
      <dgm:t>
        <a:bodyPr/>
        <a:lstStyle/>
        <a:p>
          <a:r>
            <a:rPr lang="tr-TR" sz="1600" dirty="0" err="1" smtClean="0"/>
            <a:t>Haniflik</a:t>
          </a:r>
          <a:r>
            <a:rPr lang="tr-TR" sz="1600" dirty="0" smtClean="0"/>
            <a:t> </a:t>
          </a:r>
          <a:endParaRPr lang="tr-TR" sz="1600" dirty="0"/>
        </a:p>
      </dgm:t>
    </dgm:pt>
    <dgm:pt modelId="{28CAAA76-6710-4967-A383-F30F0A7946D6}" type="parTrans" cxnId="{0AACBA23-F1F0-4D0C-BB54-0123ED510E94}">
      <dgm:prSet/>
      <dgm:spPr/>
      <dgm:t>
        <a:bodyPr/>
        <a:lstStyle/>
        <a:p>
          <a:endParaRPr lang="tr-TR" sz="1200"/>
        </a:p>
      </dgm:t>
    </dgm:pt>
    <dgm:pt modelId="{51DBAA10-9611-47A2-AFF8-FA0BABE42618}" type="sibTrans" cxnId="{0AACBA23-F1F0-4D0C-BB54-0123ED510E94}">
      <dgm:prSet/>
      <dgm:spPr/>
      <dgm:t>
        <a:bodyPr/>
        <a:lstStyle/>
        <a:p>
          <a:endParaRPr lang="tr-TR"/>
        </a:p>
      </dgm:t>
    </dgm:pt>
    <dgm:pt modelId="{6757A8A2-2076-4CB9-9951-8A83F8779868}">
      <dgm:prSet custT="1"/>
      <dgm:spPr/>
      <dgm:t>
        <a:bodyPr/>
        <a:lstStyle/>
        <a:p>
          <a:r>
            <a:rPr lang="tr-TR" sz="1600" dirty="0" smtClean="0"/>
            <a:t>Ticaret </a:t>
          </a:r>
          <a:endParaRPr lang="tr-TR" sz="1600" dirty="0"/>
        </a:p>
      </dgm:t>
    </dgm:pt>
    <dgm:pt modelId="{1164FAA2-FAE0-4BA9-AF31-FBF0CCC3EA7A}" type="parTrans" cxnId="{A178B1D8-42AE-47D9-91FD-17C90955E437}">
      <dgm:prSet/>
      <dgm:spPr/>
      <dgm:t>
        <a:bodyPr/>
        <a:lstStyle/>
        <a:p>
          <a:endParaRPr lang="tr-TR" sz="1200"/>
        </a:p>
      </dgm:t>
    </dgm:pt>
    <dgm:pt modelId="{53051FA4-BD0E-452C-81A5-37379FF4A5F3}" type="sibTrans" cxnId="{A178B1D8-42AE-47D9-91FD-17C90955E437}">
      <dgm:prSet/>
      <dgm:spPr/>
      <dgm:t>
        <a:bodyPr/>
        <a:lstStyle/>
        <a:p>
          <a:endParaRPr lang="tr-TR"/>
        </a:p>
      </dgm:t>
    </dgm:pt>
    <dgm:pt modelId="{773F4F2D-3D46-4490-B7EE-B3B7557C6CEA}">
      <dgm:prSet custT="1"/>
      <dgm:spPr/>
      <dgm:t>
        <a:bodyPr/>
        <a:lstStyle/>
        <a:p>
          <a:r>
            <a:rPr lang="tr-TR" sz="1600" dirty="0" smtClean="0"/>
            <a:t>Hayvancılık </a:t>
          </a:r>
          <a:endParaRPr lang="tr-TR" sz="1600" dirty="0"/>
        </a:p>
      </dgm:t>
    </dgm:pt>
    <dgm:pt modelId="{F6851006-39BE-4452-9F27-A111A620DA2C}" type="parTrans" cxnId="{BF6DD09B-2782-42DE-B814-D3D8CA37B44A}">
      <dgm:prSet/>
      <dgm:spPr/>
      <dgm:t>
        <a:bodyPr/>
        <a:lstStyle/>
        <a:p>
          <a:endParaRPr lang="tr-TR" sz="1200"/>
        </a:p>
      </dgm:t>
    </dgm:pt>
    <dgm:pt modelId="{2DA9762B-6C72-4942-9C35-F7E8FBEB20C4}" type="sibTrans" cxnId="{BF6DD09B-2782-42DE-B814-D3D8CA37B44A}">
      <dgm:prSet/>
      <dgm:spPr/>
      <dgm:t>
        <a:bodyPr/>
        <a:lstStyle/>
        <a:p>
          <a:endParaRPr lang="tr-TR"/>
        </a:p>
      </dgm:t>
    </dgm:pt>
    <dgm:pt modelId="{15825135-DBAC-482B-821F-CBB32DDDD8EC}">
      <dgm:prSet custT="1"/>
      <dgm:spPr/>
      <dgm:t>
        <a:bodyPr/>
        <a:lstStyle/>
        <a:p>
          <a:r>
            <a:rPr lang="tr-TR" sz="1600" dirty="0" smtClean="0"/>
            <a:t>Kervancılık </a:t>
          </a:r>
          <a:endParaRPr lang="tr-TR" sz="1600" dirty="0"/>
        </a:p>
      </dgm:t>
    </dgm:pt>
    <dgm:pt modelId="{25BB1DB5-8AD5-4666-A4DB-AE60D4A08E5A}" type="parTrans" cxnId="{77ABFF9F-C8FB-431D-98D9-0F4A2B1641BB}">
      <dgm:prSet/>
      <dgm:spPr/>
      <dgm:t>
        <a:bodyPr/>
        <a:lstStyle/>
        <a:p>
          <a:endParaRPr lang="tr-TR" sz="1200"/>
        </a:p>
      </dgm:t>
    </dgm:pt>
    <dgm:pt modelId="{C87C326E-690B-4EE2-B707-D51AB18E23F6}" type="sibTrans" cxnId="{77ABFF9F-C8FB-431D-98D9-0F4A2B1641BB}">
      <dgm:prSet/>
      <dgm:spPr/>
      <dgm:t>
        <a:bodyPr/>
        <a:lstStyle/>
        <a:p>
          <a:endParaRPr lang="tr-TR"/>
        </a:p>
      </dgm:t>
    </dgm:pt>
    <dgm:pt modelId="{1E8F5BA1-8F13-44B3-A0BC-302EF9B849E5}">
      <dgm:prSet custT="1"/>
      <dgm:spPr/>
      <dgm:t>
        <a:bodyPr/>
        <a:lstStyle/>
        <a:p>
          <a:r>
            <a:rPr lang="tr-TR" sz="1600" dirty="0" smtClean="0"/>
            <a:t>İnsanların Sınıflara Ayrılması</a:t>
          </a:r>
          <a:endParaRPr lang="tr-TR" sz="1600" dirty="0"/>
        </a:p>
      </dgm:t>
    </dgm:pt>
    <dgm:pt modelId="{53D9C0CE-403C-4815-B5EE-46F7C17E1389}" type="parTrans" cxnId="{5BAE9155-9DD2-4F8F-8403-B57C4006E3CE}">
      <dgm:prSet/>
      <dgm:spPr/>
      <dgm:t>
        <a:bodyPr/>
        <a:lstStyle/>
        <a:p>
          <a:endParaRPr lang="tr-TR" sz="1200"/>
        </a:p>
      </dgm:t>
    </dgm:pt>
    <dgm:pt modelId="{C657A8BF-09BF-42DF-ADF8-0D5B4EA7C458}" type="sibTrans" cxnId="{5BAE9155-9DD2-4F8F-8403-B57C4006E3CE}">
      <dgm:prSet/>
      <dgm:spPr/>
      <dgm:t>
        <a:bodyPr/>
        <a:lstStyle/>
        <a:p>
          <a:endParaRPr lang="tr-TR"/>
        </a:p>
      </dgm:t>
    </dgm:pt>
    <dgm:pt modelId="{C4F901CC-3137-4FE2-98FB-EB8DE9B69D88}">
      <dgm:prSet custT="1"/>
      <dgm:spPr/>
      <dgm:t>
        <a:bodyPr/>
        <a:lstStyle/>
        <a:p>
          <a:r>
            <a:rPr lang="tr-TR" sz="1600" dirty="0" smtClean="0"/>
            <a:t>Kültürün ve Sanatın Olmaması</a:t>
          </a:r>
          <a:endParaRPr lang="tr-TR" sz="1600" dirty="0"/>
        </a:p>
      </dgm:t>
    </dgm:pt>
    <dgm:pt modelId="{EC5BD7F9-422F-4A37-84C3-7D48ED3EB375}" type="parTrans" cxnId="{3EC3E9EF-898F-4BF3-BC96-556CB15113F1}">
      <dgm:prSet/>
      <dgm:spPr/>
      <dgm:t>
        <a:bodyPr/>
        <a:lstStyle/>
        <a:p>
          <a:endParaRPr lang="tr-TR" sz="1200"/>
        </a:p>
      </dgm:t>
    </dgm:pt>
    <dgm:pt modelId="{0F2F0752-59E4-4C84-9D71-1FFE659D7744}" type="sibTrans" cxnId="{3EC3E9EF-898F-4BF3-BC96-556CB15113F1}">
      <dgm:prSet/>
      <dgm:spPr/>
      <dgm:t>
        <a:bodyPr/>
        <a:lstStyle/>
        <a:p>
          <a:endParaRPr lang="tr-TR"/>
        </a:p>
      </dgm:t>
    </dgm:pt>
    <dgm:pt modelId="{B782FCA0-1B77-40FB-B69C-ED9C6733596C}">
      <dgm:prSet custT="1"/>
      <dgm:spPr/>
      <dgm:t>
        <a:bodyPr/>
        <a:lstStyle/>
        <a:p>
          <a:r>
            <a:rPr lang="tr-TR" sz="1600" dirty="0" smtClean="0"/>
            <a:t>Okulların Olmaması</a:t>
          </a:r>
          <a:endParaRPr lang="tr-TR" sz="1600" dirty="0"/>
        </a:p>
      </dgm:t>
    </dgm:pt>
    <dgm:pt modelId="{E2FAB671-769D-4BBA-8899-E4B19F7024FE}" type="parTrans" cxnId="{DD9993B4-6142-407A-BEB9-5E4614D92195}">
      <dgm:prSet/>
      <dgm:spPr/>
      <dgm:t>
        <a:bodyPr/>
        <a:lstStyle/>
        <a:p>
          <a:endParaRPr lang="tr-TR" sz="1200"/>
        </a:p>
      </dgm:t>
    </dgm:pt>
    <dgm:pt modelId="{2D1A632C-6090-4019-89ED-9A03F14050BD}" type="sibTrans" cxnId="{DD9993B4-6142-407A-BEB9-5E4614D92195}">
      <dgm:prSet/>
      <dgm:spPr/>
      <dgm:t>
        <a:bodyPr/>
        <a:lstStyle/>
        <a:p>
          <a:endParaRPr lang="tr-TR"/>
        </a:p>
      </dgm:t>
    </dgm:pt>
    <dgm:pt modelId="{D17417DC-22D2-433C-BB0A-ED61D1EC22D9}">
      <dgm:prSet custT="1"/>
      <dgm:spPr/>
      <dgm:t>
        <a:bodyPr/>
        <a:lstStyle/>
        <a:p>
          <a:r>
            <a:rPr lang="tr-TR" sz="1600" dirty="0" smtClean="0"/>
            <a:t>Okur-Yazarların Azlığı</a:t>
          </a:r>
          <a:endParaRPr lang="tr-TR" sz="1600" dirty="0"/>
        </a:p>
      </dgm:t>
    </dgm:pt>
    <dgm:pt modelId="{F634D2BE-872F-491D-8AFC-AF380ADFFEED}" type="parTrans" cxnId="{F827EB67-E719-490D-99A4-67657A80979F}">
      <dgm:prSet/>
      <dgm:spPr/>
      <dgm:t>
        <a:bodyPr/>
        <a:lstStyle/>
        <a:p>
          <a:endParaRPr lang="tr-TR" sz="1200"/>
        </a:p>
      </dgm:t>
    </dgm:pt>
    <dgm:pt modelId="{BF2F867A-3A60-4016-B701-666E38CCF8D6}" type="sibTrans" cxnId="{F827EB67-E719-490D-99A4-67657A80979F}">
      <dgm:prSet/>
      <dgm:spPr/>
      <dgm:t>
        <a:bodyPr/>
        <a:lstStyle/>
        <a:p>
          <a:endParaRPr lang="tr-TR"/>
        </a:p>
      </dgm:t>
    </dgm:pt>
    <dgm:pt modelId="{6894B467-742C-4FBB-A267-EDA0E7A0FFE1}">
      <dgm:prSet custT="1"/>
      <dgm:spPr/>
      <dgm:t>
        <a:bodyPr/>
        <a:lstStyle/>
        <a:p>
          <a:r>
            <a:rPr lang="tr-TR" sz="1600" dirty="0" smtClean="0"/>
            <a:t>Şiire Önem Verilmesi</a:t>
          </a:r>
          <a:endParaRPr lang="tr-TR" sz="1600" dirty="0"/>
        </a:p>
      </dgm:t>
    </dgm:pt>
    <dgm:pt modelId="{D1623518-340F-4B7F-BCBB-AF02E43EFC6B}" type="parTrans" cxnId="{7E2E1920-95BA-4D08-B4A0-D20F51C67E8F}">
      <dgm:prSet/>
      <dgm:spPr/>
      <dgm:t>
        <a:bodyPr/>
        <a:lstStyle/>
        <a:p>
          <a:endParaRPr lang="tr-TR" sz="1200"/>
        </a:p>
      </dgm:t>
    </dgm:pt>
    <dgm:pt modelId="{9DC40651-52AF-4ACB-800E-6E3DD2031FB9}" type="sibTrans" cxnId="{7E2E1920-95BA-4D08-B4A0-D20F51C67E8F}">
      <dgm:prSet/>
      <dgm:spPr/>
      <dgm:t>
        <a:bodyPr/>
        <a:lstStyle/>
        <a:p>
          <a:endParaRPr lang="tr-TR"/>
        </a:p>
      </dgm:t>
    </dgm:pt>
    <dgm:pt modelId="{DE53E0BC-F70D-4C59-8154-74C18A5A836D}" type="pres">
      <dgm:prSet presAssocID="{C7F6BFA5-FCF7-4C71-8AA8-95827947A5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852372F-9051-4D05-B87D-AC010C814C4F}" type="pres">
      <dgm:prSet presAssocID="{75AB3736-6650-4093-BD84-24E12F537F13}" presName="hierRoot1" presStyleCnt="0">
        <dgm:presLayoutVars>
          <dgm:hierBranch val="init"/>
        </dgm:presLayoutVars>
      </dgm:prSet>
      <dgm:spPr/>
    </dgm:pt>
    <dgm:pt modelId="{3F47C24A-49DC-4DB7-AFFE-9AFED012278C}" type="pres">
      <dgm:prSet presAssocID="{75AB3736-6650-4093-BD84-24E12F537F13}" presName="rootComposite1" presStyleCnt="0"/>
      <dgm:spPr/>
    </dgm:pt>
    <dgm:pt modelId="{F12B57DA-1ADF-44CB-ADD6-02DE35C8FB96}" type="pres">
      <dgm:prSet presAssocID="{75AB3736-6650-4093-BD84-24E12F537F13}" presName="rootText1" presStyleLbl="node0" presStyleIdx="0" presStyleCnt="1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5979E63-21D7-474D-A85D-646528B2C719}" type="pres">
      <dgm:prSet presAssocID="{75AB3736-6650-4093-BD84-24E12F537F1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24BC63BF-90CB-4DE0-B095-B1D409809165}" type="pres">
      <dgm:prSet presAssocID="{75AB3736-6650-4093-BD84-24E12F537F13}" presName="hierChild2" presStyleCnt="0"/>
      <dgm:spPr/>
    </dgm:pt>
    <dgm:pt modelId="{5EE3D081-D20D-4D7E-895D-5521F556024D}" type="pres">
      <dgm:prSet presAssocID="{F41CF044-07DD-4BBC-B0A7-228B79FB8811}" presName="Name37" presStyleLbl="parChTrans1D2" presStyleIdx="0" presStyleCnt="4" custSzX="3394898" custSzY="354681"/>
      <dgm:spPr/>
      <dgm:t>
        <a:bodyPr/>
        <a:lstStyle/>
        <a:p>
          <a:endParaRPr lang="tr-TR"/>
        </a:p>
      </dgm:t>
    </dgm:pt>
    <dgm:pt modelId="{BCA00E10-8C7F-4845-B65B-E364FA56E4E2}" type="pres">
      <dgm:prSet presAssocID="{EFC9E95E-8BA2-4257-AD8E-EE6CC45648C9}" presName="hierRoot2" presStyleCnt="0">
        <dgm:presLayoutVars>
          <dgm:hierBranch val="init"/>
        </dgm:presLayoutVars>
      </dgm:prSet>
      <dgm:spPr/>
    </dgm:pt>
    <dgm:pt modelId="{FB280D02-6CE0-453F-9F75-0738BF942399}" type="pres">
      <dgm:prSet presAssocID="{EFC9E95E-8BA2-4257-AD8E-EE6CC45648C9}" presName="rootComposite" presStyleCnt="0"/>
      <dgm:spPr/>
    </dgm:pt>
    <dgm:pt modelId="{43949246-37A1-45B4-B8FA-6E619EB018EF}" type="pres">
      <dgm:prSet presAssocID="{EFC9E95E-8BA2-4257-AD8E-EE6CC45648C9}" presName="rootText" presStyleLbl="node2" presStyleIdx="0" presStyleCnt="4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58AE82-D76A-4331-8D67-2B1F40DC689A}" type="pres">
      <dgm:prSet presAssocID="{EFC9E95E-8BA2-4257-AD8E-EE6CC45648C9}" presName="rootConnector" presStyleLbl="node2" presStyleIdx="0" presStyleCnt="4"/>
      <dgm:spPr/>
      <dgm:t>
        <a:bodyPr/>
        <a:lstStyle/>
        <a:p>
          <a:endParaRPr lang="tr-TR"/>
        </a:p>
      </dgm:t>
    </dgm:pt>
    <dgm:pt modelId="{9560AC72-B914-46EC-9037-66CC7F2C31B7}" type="pres">
      <dgm:prSet presAssocID="{EFC9E95E-8BA2-4257-AD8E-EE6CC45648C9}" presName="hierChild4" presStyleCnt="0"/>
      <dgm:spPr/>
    </dgm:pt>
    <dgm:pt modelId="{2761B694-344C-48AD-A317-392EB9EF1EEB}" type="pres">
      <dgm:prSet presAssocID="{8A12CE10-59CD-43FE-A526-FBF310795ED6}" presName="Name37" presStyleLbl="parChTrans1D3" presStyleIdx="0" presStyleCnt="16" custSzX="303015" custSzY="761164"/>
      <dgm:spPr/>
      <dgm:t>
        <a:bodyPr/>
        <a:lstStyle/>
        <a:p>
          <a:endParaRPr lang="tr-TR"/>
        </a:p>
      </dgm:t>
    </dgm:pt>
    <dgm:pt modelId="{0A2D8B36-7E64-452B-B829-58634A217658}" type="pres">
      <dgm:prSet presAssocID="{1A798EB4-B971-44A3-A805-4A99D6C6D1FB}" presName="hierRoot2" presStyleCnt="0">
        <dgm:presLayoutVars>
          <dgm:hierBranch val="init"/>
        </dgm:presLayoutVars>
      </dgm:prSet>
      <dgm:spPr/>
    </dgm:pt>
    <dgm:pt modelId="{979BDDA2-8D59-4004-97E5-C3349C36CA4C}" type="pres">
      <dgm:prSet presAssocID="{1A798EB4-B971-44A3-A805-4A99D6C6D1FB}" presName="rootComposite" presStyleCnt="0"/>
      <dgm:spPr/>
    </dgm:pt>
    <dgm:pt modelId="{A397943C-5DA5-4359-8517-D48D3C506F09}" type="pres">
      <dgm:prSet presAssocID="{1A798EB4-B971-44A3-A805-4A99D6C6D1FB}" presName="rootText" presStyleLbl="node3" presStyleIdx="0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5BA4CA-E7E9-487D-A30E-24350AFA9048}" type="pres">
      <dgm:prSet presAssocID="{1A798EB4-B971-44A3-A805-4A99D6C6D1FB}" presName="rootConnector" presStyleLbl="node3" presStyleIdx="0" presStyleCnt="16"/>
      <dgm:spPr/>
      <dgm:t>
        <a:bodyPr/>
        <a:lstStyle/>
        <a:p>
          <a:endParaRPr lang="tr-TR"/>
        </a:p>
      </dgm:t>
    </dgm:pt>
    <dgm:pt modelId="{7E4B6575-5EFB-418C-AFBD-4A815B21D61C}" type="pres">
      <dgm:prSet presAssocID="{1A798EB4-B971-44A3-A805-4A99D6C6D1FB}" presName="hierChild4" presStyleCnt="0"/>
      <dgm:spPr/>
    </dgm:pt>
    <dgm:pt modelId="{7CCC9AC5-8179-4CC2-B884-F6B87764D7A0}" type="pres">
      <dgm:prSet presAssocID="{1A798EB4-B971-44A3-A805-4A99D6C6D1FB}" presName="hierChild5" presStyleCnt="0"/>
      <dgm:spPr/>
    </dgm:pt>
    <dgm:pt modelId="{48E19433-50FB-424D-82DC-B051350B1B1E}" type="pres">
      <dgm:prSet presAssocID="{7AE555C6-CA20-43A9-85E4-107064921D70}" presName="Name37" presStyleLbl="parChTrans1D3" presStyleIdx="1" presStyleCnt="16" custSzX="303015" custSzY="1928811"/>
      <dgm:spPr/>
      <dgm:t>
        <a:bodyPr/>
        <a:lstStyle/>
        <a:p>
          <a:endParaRPr lang="tr-TR"/>
        </a:p>
      </dgm:t>
    </dgm:pt>
    <dgm:pt modelId="{490B5C41-3994-4308-8F29-CC5479B4394C}" type="pres">
      <dgm:prSet presAssocID="{D3E08D2B-0E87-49F7-8033-C21405FB3882}" presName="hierRoot2" presStyleCnt="0">
        <dgm:presLayoutVars>
          <dgm:hierBranch val="init"/>
        </dgm:presLayoutVars>
      </dgm:prSet>
      <dgm:spPr/>
    </dgm:pt>
    <dgm:pt modelId="{BC734D36-A313-4251-A096-0EE5B9A142F5}" type="pres">
      <dgm:prSet presAssocID="{D3E08D2B-0E87-49F7-8033-C21405FB3882}" presName="rootComposite" presStyleCnt="0"/>
      <dgm:spPr/>
    </dgm:pt>
    <dgm:pt modelId="{EB813109-74B4-40FD-A556-2307E60151DC}" type="pres">
      <dgm:prSet presAssocID="{D3E08D2B-0E87-49F7-8033-C21405FB3882}" presName="rootText" presStyleLbl="node3" presStyleIdx="1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7902A2-F6E2-4900-81FF-45F7E37FEEA6}" type="pres">
      <dgm:prSet presAssocID="{D3E08D2B-0E87-49F7-8033-C21405FB3882}" presName="rootConnector" presStyleLbl="node3" presStyleIdx="1" presStyleCnt="16"/>
      <dgm:spPr/>
      <dgm:t>
        <a:bodyPr/>
        <a:lstStyle/>
        <a:p>
          <a:endParaRPr lang="tr-TR"/>
        </a:p>
      </dgm:t>
    </dgm:pt>
    <dgm:pt modelId="{445566B2-8F43-4C94-84A5-9A91EE38E752}" type="pres">
      <dgm:prSet presAssocID="{D3E08D2B-0E87-49F7-8033-C21405FB3882}" presName="hierChild4" presStyleCnt="0"/>
      <dgm:spPr/>
    </dgm:pt>
    <dgm:pt modelId="{EA235FDD-93C0-4CA2-BA07-639344CA820D}" type="pres">
      <dgm:prSet presAssocID="{D3E08D2B-0E87-49F7-8033-C21405FB3882}" presName="hierChild5" presStyleCnt="0"/>
      <dgm:spPr/>
    </dgm:pt>
    <dgm:pt modelId="{CA248E60-01FD-4E59-B63F-7A2F990F7883}" type="pres">
      <dgm:prSet presAssocID="{6D787ED8-35AC-4F4A-BF9F-9D27DEE0E03B}" presName="Name37" presStyleLbl="parChTrans1D3" presStyleIdx="2" presStyleCnt="16" custSzX="303015" custSzY="3096458"/>
      <dgm:spPr/>
      <dgm:t>
        <a:bodyPr/>
        <a:lstStyle/>
        <a:p>
          <a:endParaRPr lang="tr-TR"/>
        </a:p>
      </dgm:t>
    </dgm:pt>
    <dgm:pt modelId="{CCF7142E-F1EC-460C-B389-42FBD29DAEC6}" type="pres">
      <dgm:prSet presAssocID="{0E924253-9520-4CBE-9EC9-56F8441BE3F1}" presName="hierRoot2" presStyleCnt="0">
        <dgm:presLayoutVars>
          <dgm:hierBranch val="init"/>
        </dgm:presLayoutVars>
      </dgm:prSet>
      <dgm:spPr/>
    </dgm:pt>
    <dgm:pt modelId="{BC1905DB-C03F-41C6-80C8-8EA35672C84A}" type="pres">
      <dgm:prSet presAssocID="{0E924253-9520-4CBE-9EC9-56F8441BE3F1}" presName="rootComposite" presStyleCnt="0"/>
      <dgm:spPr/>
    </dgm:pt>
    <dgm:pt modelId="{74FF68EC-A5D2-461D-99DF-7A5E9AEC64A4}" type="pres">
      <dgm:prSet presAssocID="{0E924253-9520-4CBE-9EC9-56F8441BE3F1}" presName="rootText" presStyleLbl="node3" presStyleIdx="2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278798-EDD2-4750-BE43-EE4E03056950}" type="pres">
      <dgm:prSet presAssocID="{0E924253-9520-4CBE-9EC9-56F8441BE3F1}" presName="rootConnector" presStyleLbl="node3" presStyleIdx="2" presStyleCnt="16"/>
      <dgm:spPr/>
      <dgm:t>
        <a:bodyPr/>
        <a:lstStyle/>
        <a:p>
          <a:endParaRPr lang="tr-TR"/>
        </a:p>
      </dgm:t>
    </dgm:pt>
    <dgm:pt modelId="{35ED2128-A981-4735-82FF-7BCFFFF5292F}" type="pres">
      <dgm:prSet presAssocID="{0E924253-9520-4CBE-9EC9-56F8441BE3F1}" presName="hierChild4" presStyleCnt="0"/>
      <dgm:spPr/>
    </dgm:pt>
    <dgm:pt modelId="{39EDBE98-89F1-4F0B-AEE0-2C59BAB8E2FC}" type="pres">
      <dgm:prSet presAssocID="{0E924253-9520-4CBE-9EC9-56F8441BE3F1}" presName="hierChild5" presStyleCnt="0"/>
      <dgm:spPr/>
    </dgm:pt>
    <dgm:pt modelId="{D4ECF903-BFF0-425C-A967-7A33771E1031}" type="pres">
      <dgm:prSet presAssocID="{28CAAA76-6710-4967-A383-F30F0A7946D6}" presName="Name37" presStyleLbl="parChTrans1D3" presStyleIdx="3" presStyleCnt="16" custSzX="303015" custSzY="4264104"/>
      <dgm:spPr/>
      <dgm:t>
        <a:bodyPr/>
        <a:lstStyle/>
        <a:p>
          <a:endParaRPr lang="tr-TR"/>
        </a:p>
      </dgm:t>
    </dgm:pt>
    <dgm:pt modelId="{BEEE2C75-3084-4673-B66E-CE991C3A5BD4}" type="pres">
      <dgm:prSet presAssocID="{ADC841F7-689C-4E39-9EB6-9E8C0F987F4E}" presName="hierRoot2" presStyleCnt="0">
        <dgm:presLayoutVars>
          <dgm:hierBranch val="init"/>
        </dgm:presLayoutVars>
      </dgm:prSet>
      <dgm:spPr/>
    </dgm:pt>
    <dgm:pt modelId="{7D85BEEE-58EB-4EA2-BDBF-4224BE3EAA3D}" type="pres">
      <dgm:prSet presAssocID="{ADC841F7-689C-4E39-9EB6-9E8C0F987F4E}" presName="rootComposite" presStyleCnt="0"/>
      <dgm:spPr/>
    </dgm:pt>
    <dgm:pt modelId="{B91E5A26-9B94-4EBC-B16A-58769CAF8201}" type="pres">
      <dgm:prSet presAssocID="{ADC841F7-689C-4E39-9EB6-9E8C0F987F4E}" presName="rootText" presStyleLbl="node3" presStyleIdx="3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3F2A4A-BF17-410B-9869-C86494C82D96}" type="pres">
      <dgm:prSet presAssocID="{ADC841F7-689C-4E39-9EB6-9E8C0F987F4E}" presName="rootConnector" presStyleLbl="node3" presStyleIdx="3" presStyleCnt="16"/>
      <dgm:spPr/>
      <dgm:t>
        <a:bodyPr/>
        <a:lstStyle/>
        <a:p>
          <a:endParaRPr lang="tr-TR"/>
        </a:p>
      </dgm:t>
    </dgm:pt>
    <dgm:pt modelId="{D12E9BA7-51E8-4E04-A85B-D684FAA83B2A}" type="pres">
      <dgm:prSet presAssocID="{ADC841F7-689C-4E39-9EB6-9E8C0F987F4E}" presName="hierChild4" presStyleCnt="0"/>
      <dgm:spPr/>
    </dgm:pt>
    <dgm:pt modelId="{B4CF1F59-1033-486A-BDD6-39FC619D0D0B}" type="pres">
      <dgm:prSet presAssocID="{ADC841F7-689C-4E39-9EB6-9E8C0F987F4E}" presName="hierChild5" presStyleCnt="0"/>
      <dgm:spPr/>
    </dgm:pt>
    <dgm:pt modelId="{160BB12D-5B17-4B8E-8D62-DC29E07FD812}" type="pres">
      <dgm:prSet presAssocID="{EFC9E95E-8BA2-4257-AD8E-EE6CC45648C9}" presName="hierChild5" presStyleCnt="0"/>
      <dgm:spPr/>
    </dgm:pt>
    <dgm:pt modelId="{4461CA93-F776-44D5-B87C-5AB3EEC6D805}" type="pres">
      <dgm:prSet presAssocID="{54789CE9-1FD9-4A35-B952-473FC6A80E80}" presName="Name37" presStyleLbl="parChTrans1D2" presStyleIdx="1" presStyleCnt="4" custSzX="1131632" custSzY="354681"/>
      <dgm:spPr/>
      <dgm:t>
        <a:bodyPr/>
        <a:lstStyle/>
        <a:p>
          <a:endParaRPr lang="tr-TR"/>
        </a:p>
      </dgm:t>
    </dgm:pt>
    <dgm:pt modelId="{867F9557-7FEC-4AB9-A854-D163728E6D3C}" type="pres">
      <dgm:prSet presAssocID="{245B67D5-2428-44EA-9AE1-72A2DF617014}" presName="hierRoot2" presStyleCnt="0">
        <dgm:presLayoutVars>
          <dgm:hierBranch val="init"/>
        </dgm:presLayoutVars>
      </dgm:prSet>
      <dgm:spPr/>
    </dgm:pt>
    <dgm:pt modelId="{8CD7180E-C81F-4390-8C43-3F7AFCFC85DE}" type="pres">
      <dgm:prSet presAssocID="{245B67D5-2428-44EA-9AE1-72A2DF617014}" presName="rootComposite" presStyleCnt="0"/>
      <dgm:spPr/>
    </dgm:pt>
    <dgm:pt modelId="{3D212847-FF7A-4875-9DB4-19B34A969CD0}" type="pres">
      <dgm:prSet presAssocID="{245B67D5-2428-44EA-9AE1-72A2DF617014}" presName="rootText" presStyleLbl="node2" presStyleIdx="1" presStyleCnt="4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3866A4-9AAD-4507-9207-B83B49FC59A7}" type="pres">
      <dgm:prSet presAssocID="{245B67D5-2428-44EA-9AE1-72A2DF617014}" presName="rootConnector" presStyleLbl="node2" presStyleIdx="1" presStyleCnt="4"/>
      <dgm:spPr/>
      <dgm:t>
        <a:bodyPr/>
        <a:lstStyle/>
        <a:p>
          <a:endParaRPr lang="tr-TR"/>
        </a:p>
      </dgm:t>
    </dgm:pt>
    <dgm:pt modelId="{5149F1C6-878E-4850-AABE-77269ADD3CCF}" type="pres">
      <dgm:prSet presAssocID="{245B67D5-2428-44EA-9AE1-72A2DF617014}" presName="hierChild4" presStyleCnt="0"/>
      <dgm:spPr/>
    </dgm:pt>
    <dgm:pt modelId="{428885D3-08DB-4748-824F-D0E418639207}" type="pres">
      <dgm:prSet presAssocID="{49EDD316-73CF-4A3D-B41F-C1B63282D9CF}" presName="Name37" presStyleLbl="parChTrans1D3" presStyleIdx="4" presStyleCnt="16" custSzX="303015" custSzY="761164"/>
      <dgm:spPr/>
      <dgm:t>
        <a:bodyPr/>
        <a:lstStyle/>
        <a:p>
          <a:endParaRPr lang="tr-TR"/>
        </a:p>
      </dgm:t>
    </dgm:pt>
    <dgm:pt modelId="{ADAB1B42-6D19-4F0A-A6C3-B5A640E03133}" type="pres">
      <dgm:prSet presAssocID="{176792D2-BE46-4F8C-B2FF-944DAEAEB913}" presName="hierRoot2" presStyleCnt="0">
        <dgm:presLayoutVars>
          <dgm:hierBranch val="init"/>
        </dgm:presLayoutVars>
      </dgm:prSet>
      <dgm:spPr/>
    </dgm:pt>
    <dgm:pt modelId="{B1F8D646-77BC-445A-8B6D-FDE013A2EE7F}" type="pres">
      <dgm:prSet presAssocID="{176792D2-BE46-4F8C-B2FF-944DAEAEB913}" presName="rootComposite" presStyleCnt="0"/>
      <dgm:spPr/>
    </dgm:pt>
    <dgm:pt modelId="{F2EE4DF7-59EB-43D3-BC83-5592EA526E13}" type="pres">
      <dgm:prSet presAssocID="{176792D2-BE46-4F8C-B2FF-944DAEAEB913}" presName="rootText" presStyleLbl="node3" presStyleIdx="4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95A8B98-23D1-4419-8B2A-3F8EAF091797}" type="pres">
      <dgm:prSet presAssocID="{176792D2-BE46-4F8C-B2FF-944DAEAEB913}" presName="rootConnector" presStyleLbl="node3" presStyleIdx="4" presStyleCnt="16"/>
      <dgm:spPr/>
      <dgm:t>
        <a:bodyPr/>
        <a:lstStyle/>
        <a:p>
          <a:endParaRPr lang="tr-TR"/>
        </a:p>
      </dgm:t>
    </dgm:pt>
    <dgm:pt modelId="{6A19295A-2432-45E2-8049-8D3EBABE4AE1}" type="pres">
      <dgm:prSet presAssocID="{176792D2-BE46-4F8C-B2FF-944DAEAEB913}" presName="hierChild4" presStyleCnt="0"/>
      <dgm:spPr/>
    </dgm:pt>
    <dgm:pt modelId="{085691B7-2ECA-4DB8-A93D-EEC15CAD4A81}" type="pres">
      <dgm:prSet presAssocID="{176792D2-BE46-4F8C-B2FF-944DAEAEB913}" presName="hierChild5" presStyleCnt="0"/>
      <dgm:spPr/>
    </dgm:pt>
    <dgm:pt modelId="{32A54372-7AA3-4B58-BFE9-044F5E327620}" type="pres">
      <dgm:prSet presAssocID="{76EFBE84-68BE-4C9B-8553-66639B25AD2B}" presName="Name37" presStyleLbl="parChTrans1D3" presStyleIdx="5" presStyleCnt="16" custSzX="303015" custSzY="1928811"/>
      <dgm:spPr/>
      <dgm:t>
        <a:bodyPr/>
        <a:lstStyle/>
        <a:p>
          <a:endParaRPr lang="tr-TR"/>
        </a:p>
      </dgm:t>
    </dgm:pt>
    <dgm:pt modelId="{368A58A9-29D3-4B8E-A57C-272CAF9143FD}" type="pres">
      <dgm:prSet presAssocID="{9C75B54F-C4E6-43D3-8BDA-86E10C0E6A63}" presName="hierRoot2" presStyleCnt="0">
        <dgm:presLayoutVars>
          <dgm:hierBranch val="init"/>
        </dgm:presLayoutVars>
      </dgm:prSet>
      <dgm:spPr/>
    </dgm:pt>
    <dgm:pt modelId="{FCD4FBEA-0F11-4434-92C7-437F99A65800}" type="pres">
      <dgm:prSet presAssocID="{9C75B54F-C4E6-43D3-8BDA-86E10C0E6A63}" presName="rootComposite" presStyleCnt="0"/>
      <dgm:spPr/>
    </dgm:pt>
    <dgm:pt modelId="{5A47D366-9913-4FCF-8979-B1E8476D4618}" type="pres">
      <dgm:prSet presAssocID="{9C75B54F-C4E6-43D3-8BDA-86E10C0E6A63}" presName="rootText" presStyleLbl="node3" presStyleIdx="5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66408E2-9C19-483D-A3C7-3F5306D98FE7}" type="pres">
      <dgm:prSet presAssocID="{9C75B54F-C4E6-43D3-8BDA-86E10C0E6A63}" presName="rootConnector" presStyleLbl="node3" presStyleIdx="5" presStyleCnt="16"/>
      <dgm:spPr/>
      <dgm:t>
        <a:bodyPr/>
        <a:lstStyle/>
        <a:p>
          <a:endParaRPr lang="tr-TR"/>
        </a:p>
      </dgm:t>
    </dgm:pt>
    <dgm:pt modelId="{49093E85-F5D1-451F-8C32-D104C8B21F81}" type="pres">
      <dgm:prSet presAssocID="{9C75B54F-C4E6-43D3-8BDA-86E10C0E6A63}" presName="hierChild4" presStyleCnt="0"/>
      <dgm:spPr/>
    </dgm:pt>
    <dgm:pt modelId="{C7274594-F71B-43B6-99D1-0F7656C1D38E}" type="pres">
      <dgm:prSet presAssocID="{9C75B54F-C4E6-43D3-8BDA-86E10C0E6A63}" presName="hierChild5" presStyleCnt="0"/>
      <dgm:spPr/>
    </dgm:pt>
    <dgm:pt modelId="{CC58D12B-AEB0-4678-82C9-60215F71489F}" type="pres">
      <dgm:prSet presAssocID="{B2BE23A5-FB11-499B-B1FD-5A9755922C4F}" presName="Name37" presStyleLbl="parChTrans1D3" presStyleIdx="6" presStyleCnt="16" custSzX="303015" custSzY="3096458"/>
      <dgm:spPr/>
      <dgm:t>
        <a:bodyPr/>
        <a:lstStyle/>
        <a:p>
          <a:endParaRPr lang="tr-TR"/>
        </a:p>
      </dgm:t>
    </dgm:pt>
    <dgm:pt modelId="{3F7914F1-9808-4DFC-9786-50B829E1483E}" type="pres">
      <dgm:prSet presAssocID="{9FC4D49A-F552-4AEE-BD9C-AA25465A2910}" presName="hierRoot2" presStyleCnt="0">
        <dgm:presLayoutVars>
          <dgm:hierBranch val="init"/>
        </dgm:presLayoutVars>
      </dgm:prSet>
      <dgm:spPr/>
    </dgm:pt>
    <dgm:pt modelId="{091C777E-75B4-4693-A6FA-D723CC6D4D2A}" type="pres">
      <dgm:prSet presAssocID="{9FC4D49A-F552-4AEE-BD9C-AA25465A2910}" presName="rootComposite" presStyleCnt="0"/>
      <dgm:spPr/>
    </dgm:pt>
    <dgm:pt modelId="{CB0280AD-7ED8-4C3F-B774-66CBB8A0DFB7}" type="pres">
      <dgm:prSet presAssocID="{9FC4D49A-F552-4AEE-BD9C-AA25465A2910}" presName="rootText" presStyleLbl="node3" presStyleIdx="6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B57395-F11F-47E5-9872-01A42259BE54}" type="pres">
      <dgm:prSet presAssocID="{9FC4D49A-F552-4AEE-BD9C-AA25465A2910}" presName="rootConnector" presStyleLbl="node3" presStyleIdx="6" presStyleCnt="16"/>
      <dgm:spPr/>
      <dgm:t>
        <a:bodyPr/>
        <a:lstStyle/>
        <a:p>
          <a:endParaRPr lang="tr-TR"/>
        </a:p>
      </dgm:t>
    </dgm:pt>
    <dgm:pt modelId="{49907235-75F8-4103-AC42-D426CA613115}" type="pres">
      <dgm:prSet presAssocID="{9FC4D49A-F552-4AEE-BD9C-AA25465A2910}" presName="hierChild4" presStyleCnt="0"/>
      <dgm:spPr/>
    </dgm:pt>
    <dgm:pt modelId="{1A12BA64-6B4E-4C3C-B5AB-7095D6BB2E44}" type="pres">
      <dgm:prSet presAssocID="{9FC4D49A-F552-4AEE-BD9C-AA25465A2910}" presName="hierChild5" presStyleCnt="0"/>
      <dgm:spPr/>
    </dgm:pt>
    <dgm:pt modelId="{8043BE7C-B91A-4B3E-BB54-0B3A2D8275A8}" type="pres">
      <dgm:prSet presAssocID="{F4B2D9D0-8F7D-4282-8971-4D5BDB09A7BA}" presName="Name37" presStyleLbl="parChTrans1D3" presStyleIdx="7" presStyleCnt="16" custSzX="303015" custSzY="4264104"/>
      <dgm:spPr/>
      <dgm:t>
        <a:bodyPr/>
        <a:lstStyle/>
        <a:p>
          <a:endParaRPr lang="tr-TR"/>
        </a:p>
      </dgm:t>
    </dgm:pt>
    <dgm:pt modelId="{0B3D6598-AFEE-4171-B858-A391EB71F3A1}" type="pres">
      <dgm:prSet presAssocID="{D9CD9327-D8CF-4A65-9F19-BDA5A3B9CB5B}" presName="hierRoot2" presStyleCnt="0">
        <dgm:presLayoutVars>
          <dgm:hierBranch val="init"/>
        </dgm:presLayoutVars>
      </dgm:prSet>
      <dgm:spPr/>
    </dgm:pt>
    <dgm:pt modelId="{BF659147-F312-48C8-8495-E721795F8DE5}" type="pres">
      <dgm:prSet presAssocID="{D9CD9327-D8CF-4A65-9F19-BDA5A3B9CB5B}" presName="rootComposite" presStyleCnt="0"/>
      <dgm:spPr/>
    </dgm:pt>
    <dgm:pt modelId="{CC1A8588-E010-4022-945A-FBB3BD3B6C41}" type="pres">
      <dgm:prSet presAssocID="{D9CD9327-D8CF-4A65-9F19-BDA5A3B9CB5B}" presName="rootText" presStyleLbl="node3" presStyleIdx="7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F149CA-AB4F-4BC9-BA39-3E581E872D9A}" type="pres">
      <dgm:prSet presAssocID="{D9CD9327-D8CF-4A65-9F19-BDA5A3B9CB5B}" presName="rootConnector" presStyleLbl="node3" presStyleIdx="7" presStyleCnt="16"/>
      <dgm:spPr/>
      <dgm:t>
        <a:bodyPr/>
        <a:lstStyle/>
        <a:p>
          <a:endParaRPr lang="tr-TR"/>
        </a:p>
      </dgm:t>
    </dgm:pt>
    <dgm:pt modelId="{600F85E3-9115-435E-9A40-A3799174847B}" type="pres">
      <dgm:prSet presAssocID="{D9CD9327-D8CF-4A65-9F19-BDA5A3B9CB5B}" presName="hierChild4" presStyleCnt="0"/>
      <dgm:spPr/>
    </dgm:pt>
    <dgm:pt modelId="{C65AF04B-D546-47C4-9A10-215B726248BA}" type="pres">
      <dgm:prSet presAssocID="{D9CD9327-D8CF-4A65-9F19-BDA5A3B9CB5B}" presName="hierChild5" presStyleCnt="0"/>
      <dgm:spPr/>
    </dgm:pt>
    <dgm:pt modelId="{9470E83D-F08C-42AE-8959-3F8C05DD4430}" type="pres">
      <dgm:prSet presAssocID="{53D9C0CE-403C-4815-B5EE-46F7C17E1389}" presName="Name37" presStyleLbl="parChTrans1D3" presStyleIdx="8" presStyleCnt="16" custSzX="303015" custSzY="5431751"/>
      <dgm:spPr/>
      <dgm:t>
        <a:bodyPr/>
        <a:lstStyle/>
        <a:p>
          <a:endParaRPr lang="tr-TR"/>
        </a:p>
      </dgm:t>
    </dgm:pt>
    <dgm:pt modelId="{25158FE9-430C-4E83-957B-D70A2C9A0946}" type="pres">
      <dgm:prSet presAssocID="{1E8F5BA1-8F13-44B3-A0BC-302EF9B849E5}" presName="hierRoot2" presStyleCnt="0">
        <dgm:presLayoutVars>
          <dgm:hierBranch val="init"/>
        </dgm:presLayoutVars>
      </dgm:prSet>
      <dgm:spPr/>
    </dgm:pt>
    <dgm:pt modelId="{242543B1-F310-46A0-928D-D48DA54BFDC3}" type="pres">
      <dgm:prSet presAssocID="{1E8F5BA1-8F13-44B3-A0BC-302EF9B849E5}" presName="rootComposite" presStyleCnt="0"/>
      <dgm:spPr/>
    </dgm:pt>
    <dgm:pt modelId="{F2EE63F9-09CB-4FA6-BEB1-0EB8A9750C3A}" type="pres">
      <dgm:prSet presAssocID="{1E8F5BA1-8F13-44B3-A0BC-302EF9B849E5}" presName="rootText" presStyleLbl="node3" presStyleIdx="8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07BF071-0723-455C-A74F-C00FF1FCDB0D}" type="pres">
      <dgm:prSet presAssocID="{1E8F5BA1-8F13-44B3-A0BC-302EF9B849E5}" presName="rootConnector" presStyleLbl="node3" presStyleIdx="8" presStyleCnt="16"/>
      <dgm:spPr/>
      <dgm:t>
        <a:bodyPr/>
        <a:lstStyle/>
        <a:p>
          <a:endParaRPr lang="tr-TR"/>
        </a:p>
      </dgm:t>
    </dgm:pt>
    <dgm:pt modelId="{CD382B7D-7506-4A6E-8C4D-F87CA2F3CDDB}" type="pres">
      <dgm:prSet presAssocID="{1E8F5BA1-8F13-44B3-A0BC-302EF9B849E5}" presName="hierChild4" presStyleCnt="0"/>
      <dgm:spPr/>
    </dgm:pt>
    <dgm:pt modelId="{71DB6B4F-B349-460A-B2D1-BA218C1340C8}" type="pres">
      <dgm:prSet presAssocID="{1E8F5BA1-8F13-44B3-A0BC-302EF9B849E5}" presName="hierChild5" presStyleCnt="0"/>
      <dgm:spPr/>
    </dgm:pt>
    <dgm:pt modelId="{B88FF6A0-4F1B-413B-88CB-A6C984625867}" type="pres">
      <dgm:prSet presAssocID="{245B67D5-2428-44EA-9AE1-72A2DF617014}" presName="hierChild5" presStyleCnt="0"/>
      <dgm:spPr/>
    </dgm:pt>
    <dgm:pt modelId="{582E2745-1C28-42E1-BDDC-070DD5F2C8DD}" type="pres">
      <dgm:prSet presAssocID="{C635F04D-E311-4AA9-8E96-EAA6A8C550D1}" presName="Name37" presStyleLbl="parChTrans1D2" presStyleIdx="2" presStyleCnt="4" custSzX="1131632" custSzY="354681"/>
      <dgm:spPr/>
      <dgm:t>
        <a:bodyPr/>
        <a:lstStyle/>
        <a:p>
          <a:endParaRPr lang="tr-TR"/>
        </a:p>
      </dgm:t>
    </dgm:pt>
    <dgm:pt modelId="{03BDC61D-371E-429A-B1ED-05CBC91A0346}" type="pres">
      <dgm:prSet presAssocID="{9A36C71A-575E-4209-B1B5-A3FF1D3823B2}" presName="hierRoot2" presStyleCnt="0">
        <dgm:presLayoutVars>
          <dgm:hierBranch val="init"/>
        </dgm:presLayoutVars>
      </dgm:prSet>
      <dgm:spPr/>
    </dgm:pt>
    <dgm:pt modelId="{35AC80EF-62AA-4B6F-99DA-7ACF6B42D9B0}" type="pres">
      <dgm:prSet presAssocID="{9A36C71A-575E-4209-B1B5-A3FF1D3823B2}" presName="rootComposite" presStyleCnt="0"/>
      <dgm:spPr/>
    </dgm:pt>
    <dgm:pt modelId="{6A5602EB-479B-4526-B4D0-9AFAE49D741A}" type="pres">
      <dgm:prSet presAssocID="{9A36C71A-575E-4209-B1B5-A3FF1D3823B2}" presName="rootText" presStyleLbl="node2" presStyleIdx="2" presStyleCnt="4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C6AFDD-0885-4FF5-B887-DB3EDA6D0982}" type="pres">
      <dgm:prSet presAssocID="{9A36C71A-575E-4209-B1B5-A3FF1D3823B2}" presName="rootConnector" presStyleLbl="node2" presStyleIdx="2" presStyleCnt="4"/>
      <dgm:spPr/>
      <dgm:t>
        <a:bodyPr/>
        <a:lstStyle/>
        <a:p>
          <a:endParaRPr lang="tr-TR"/>
        </a:p>
      </dgm:t>
    </dgm:pt>
    <dgm:pt modelId="{97BB8041-AF06-4131-9173-2769A52AC8CF}" type="pres">
      <dgm:prSet presAssocID="{9A36C71A-575E-4209-B1B5-A3FF1D3823B2}" presName="hierChild4" presStyleCnt="0"/>
      <dgm:spPr/>
    </dgm:pt>
    <dgm:pt modelId="{119E8FFD-E2F1-4C3B-BEA6-F418E3CED5D1}" type="pres">
      <dgm:prSet presAssocID="{1164FAA2-FAE0-4BA9-AF31-FBF0CCC3EA7A}" presName="Name37" presStyleLbl="parChTrans1D3" presStyleIdx="9" presStyleCnt="16" custSzX="303015" custSzY="761164"/>
      <dgm:spPr/>
      <dgm:t>
        <a:bodyPr/>
        <a:lstStyle/>
        <a:p>
          <a:endParaRPr lang="tr-TR"/>
        </a:p>
      </dgm:t>
    </dgm:pt>
    <dgm:pt modelId="{E6B834E0-C9D0-4639-A8C1-C2532C92F891}" type="pres">
      <dgm:prSet presAssocID="{6757A8A2-2076-4CB9-9951-8A83F8779868}" presName="hierRoot2" presStyleCnt="0">
        <dgm:presLayoutVars>
          <dgm:hierBranch val="init"/>
        </dgm:presLayoutVars>
      </dgm:prSet>
      <dgm:spPr/>
    </dgm:pt>
    <dgm:pt modelId="{B6CAC637-E26B-4691-86C8-69C658BABB40}" type="pres">
      <dgm:prSet presAssocID="{6757A8A2-2076-4CB9-9951-8A83F8779868}" presName="rootComposite" presStyleCnt="0"/>
      <dgm:spPr/>
    </dgm:pt>
    <dgm:pt modelId="{33AE0F67-B103-400B-B488-A6B24471D92D}" type="pres">
      <dgm:prSet presAssocID="{6757A8A2-2076-4CB9-9951-8A83F8779868}" presName="rootText" presStyleLbl="node3" presStyleIdx="9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9F4AD7-945B-4EFB-B6DF-163BF7C98B96}" type="pres">
      <dgm:prSet presAssocID="{6757A8A2-2076-4CB9-9951-8A83F8779868}" presName="rootConnector" presStyleLbl="node3" presStyleIdx="9" presStyleCnt="16"/>
      <dgm:spPr/>
      <dgm:t>
        <a:bodyPr/>
        <a:lstStyle/>
        <a:p>
          <a:endParaRPr lang="tr-TR"/>
        </a:p>
      </dgm:t>
    </dgm:pt>
    <dgm:pt modelId="{88BECE43-245F-463F-A5E7-FA98FEB5AB83}" type="pres">
      <dgm:prSet presAssocID="{6757A8A2-2076-4CB9-9951-8A83F8779868}" presName="hierChild4" presStyleCnt="0"/>
      <dgm:spPr/>
    </dgm:pt>
    <dgm:pt modelId="{F9FC10AE-E6B2-4BE1-BE70-AE086FB4CCB5}" type="pres">
      <dgm:prSet presAssocID="{6757A8A2-2076-4CB9-9951-8A83F8779868}" presName="hierChild5" presStyleCnt="0"/>
      <dgm:spPr/>
    </dgm:pt>
    <dgm:pt modelId="{573638FA-8241-4232-9686-703A7B42630A}" type="pres">
      <dgm:prSet presAssocID="{F6851006-39BE-4452-9F27-A111A620DA2C}" presName="Name37" presStyleLbl="parChTrans1D3" presStyleIdx="10" presStyleCnt="16" custSzX="303015" custSzY="1928811"/>
      <dgm:spPr/>
      <dgm:t>
        <a:bodyPr/>
        <a:lstStyle/>
        <a:p>
          <a:endParaRPr lang="tr-TR"/>
        </a:p>
      </dgm:t>
    </dgm:pt>
    <dgm:pt modelId="{0B76C68F-4FD9-48CF-9319-533EC2747CEF}" type="pres">
      <dgm:prSet presAssocID="{773F4F2D-3D46-4490-B7EE-B3B7557C6CEA}" presName="hierRoot2" presStyleCnt="0">
        <dgm:presLayoutVars>
          <dgm:hierBranch val="init"/>
        </dgm:presLayoutVars>
      </dgm:prSet>
      <dgm:spPr/>
    </dgm:pt>
    <dgm:pt modelId="{F2CC3F2C-285E-4A3F-A048-4F8263E807B7}" type="pres">
      <dgm:prSet presAssocID="{773F4F2D-3D46-4490-B7EE-B3B7557C6CEA}" presName="rootComposite" presStyleCnt="0"/>
      <dgm:spPr/>
    </dgm:pt>
    <dgm:pt modelId="{0985EA60-F671-44D9-BEE1-93AD0305DC41}" type="pres">
      <dgm:prSet presAssocID="{773F4F2D-3D46-4490-B7EE-B3B7557C6CEA}" presName="rootText" presStyleLbl="node3" presStyleIdx="10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DBD073-64F7-4714-8E0F-EBCCB2B536A0}" type="pres">
      <dgm:prSet presAssocID="{773F4F2D-3D46-4490-B7EE-B3B7557C6CEA}" presName="rootConnector" presStyleLbl="node3" presStyleIdx="10" presStyleCnt="16"/>
      <dgm:spPr/>
      <dgm:t>
        <a:bodyPr/>
        <a:lstStyle/>
        <a:p>
          <a:endParaRPr lang="tr-TR"/>
        </a:p>
      </dgm:t>
    </dgm:pt>
    <dgm:pt modelId="{CB312A54-3D39-4782-8364-8E52F131CBB5}" type="pres">
      <dgm:prSet presAssocID="{773F4F2D-3D46-4490-B7EE-B3B7557C6CEA}" presName="hierChild4" presStyleCnt="0"/>
      <dgm:spPr/>
    </dgm:pt>
    <dgm:pt modelId="{AAA35988-CB58-43D2-A4EB-E601AC850FA0}" type="pres">
      <dgm:prSet presAssocID="{773F4F2D-3D46-4490-B7EE-B3B7557C6CEA}" presName="hierChild5" presStyleCnt="0"/>
      <dgm:spPr/>
    </dgm:pt>
    <dgm:pt modelId="{10ED7A75-1A30-4CCB-A2FE-069693F0B2B5}" type="pres">
      <dgm:prSet presAssocID="{25BB1DB5-8AD5-4666-A4DB-AE60D4A08E5A}" presName="Name37" presStyleLbl="parChTrans1D3" presStyleIdx="11" presStyleCnt="16" custSzX="303015" custSzY="3096458"/>
      <dgm:spPr/>
      <dgm:t>
        <a:bodyPr/>
        <a:lstStyle/>
        <a:p>
          <a:endParaRPr lang="tr-TR"/>
        </a:p>
      </dgm:t>
    </dgm:pt>
    <dgm:pt modelId="{1C4AC695-9820-4CF6-A026-6B2D90DE9F12}" type="pres">
      <dgm:prSet presAssocID="{15825135-DBAC-482B-821F-CBB32DDDD8EC}" presName="hierRoot2" presStyleCnt="0">
        <dgm:presLayoutVars>
          <dgm:hierBranch val="init"/>
        </dgm:presLayoutVars>
      </dgm:prSet>
      <dgm:spPr/>
    </dgm:pt>
    <dgm:pt modelId="{3141A077-BFE2-4EE7-B054-48ED5ECEA4CF}" type="pres">
      <dgm:prSet presAssocID="{15825135-DBAC-482B-821F-CBB32DDDD8EC}" presName="rootComposite" presStyleCnt="0"/>
      <dgm:spPr/>
    </dgm:pt>
    <dgm:pt modelId="{3B54FDC2-EA9A-4948-A7DA-C377F61991C3}" type="pres">
      <dgm:prSet presAssocID="{15825135-DBAC-482B-821F-CBB32DDDD8EC}" presName="rootText" presStyleLbl="node3" presStyleIdx="11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230FB8-DB1C-45CA-B403-5BB4C1938CE9}" type="pres">
      <dgm:prSet presAssocID="{15825135-DBAC-482B-821F-CBB32DDDD8EC}" presName="rootConnector" presStyleLbl="node3" presStyleIdx="11" presStyleCnt="16"/>
      <dgm:spPr/>
      <dgm:t>
        <a:bodyPr/>
        <a:lstStyle/>
        <a:p>
          <a:endParaRPr lang="tr-TR"/>
        </a:p>
      </dgm:t>
    </dgm:pt>
    <dgm:pt modelId="{EF7CB684-AC76-468B-9910-23DEB65A39F2}" type="pres">
      <dgm:prSet presAssocID="{15825135-DBAC-482B-821F-CBB32DDDD8EC}" presName="hierChild4" presStyleCnt="0"/>
      <dgm:spPr/>
    </dgm:pt>
    <dgm:pt modelId="{E32CB50B-E076-44FB-A365-101E2A5206ED}" type="pres">
      <dgm:prSet presAssocID="{15825135-DBAC-482B-821F-CBB32DDDD8EC}" presName="hierChild5" presStyleCnt="0"/>
      <dgm:spPr/>
    </dgm:pt>
    <dgm:pt modelId="{535E917A-F3A8-437E-B54B-6C49B0A6AF97}" type="pres">
      <dgm:prSet presAssocID="{9A36C71A-575E-4209-B1B5-A3FF1D3823B2}" presName="hierChild5" presStyleCnt="0"/>
      <dgm:spPr/>
    </dgm:pt>
    <dgm:pt modelId="{4ECD9513-2405-44D0-A044-2FC34C260458}" type="pres">
      <dgm:prSet presAssocID="{DB8D9DAB-3AD4-4B2D-8765-75372C8E9807}" presName="Name37" presStyleLbl="parChTrans1D2" presStyleIdx="3" presStyleCnt="4" custSzX="3394898" custSzY="354681"/>
      <dgm:spPr/>
      <dgm:t>
        <a:bodyPr/>
        <a:lstStyle/>
        <a:p>
          <a:endParaRPr lang="tr-TR"/>
        </a:p>
      </dgm:t>
    </dgm:pt>
    <dgm:pt modelId="{63F4B590-CA27-4A29-8EF1-F0E134242B3A}" type="pres">
      <dgm:prSet presAssocID="{D18B769C-366F-4601-95F4-1F6C3F1E5F6C}" presName="hierRoot2" presStyleCnt="0">
        <dgm:presLayoutVars>
          <dgm:hierBranch val="init"/>
        </dgm:presLayoutVars>
      </dgm:prSet>
      <dgm:spPr/>
    </dgm:pt>
    <dgm:pt modelId="{6C74BD28-C452-4045-A81B-94A3866FAFA7}" type="pres">
      <dgm:prSet presAssocID="{D18B769C-366F-4601-95F4-1F6C3F1E5F6C}" presName="rootComposite" presStyleCnt="0"/>
      <dgm:spPr/>
    </dgm:pt>
    <dgm:pt modelId="{9C70E5DC-7110-43AC-B210-2338A7194B0C}" type="pres">
      <dgm:prSet presAssocID="{D18B769C-366F-4601-95F4-1F6C3F1E5F6C}" presName="rootText" presStyleLbl="node2" presStyleIdx="3" presStyleCnt="4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4F18EB-D65F-4FAA-ACED-A28A4C4F5C29}" type="pres">
      <dgm:prSet presAssocID="{D18B769C-366F-4601-95F4-1F6C3F1E5F6C}" presName="rootConnector" presStyleLbl="node2" presStyleIdx="3" presStyleCnt="4"/>
      <dgm:spPr/>
      <dgm:t>
        <a:bodyPr/>
        <a:lstStyle/>
        <a:p>
          <a:endParaRPr lang="tr-TR"/>
        </a:p>
      </dgm:t>
    </dgm:pt>
    <dgm:pt modelId="{7839066C-BF4A-40CC-B119-6EC6B9A1A9A4}" type="pres">
      <dgm:prSet presAssocID="{D18B769C-366F-4601-95F4-1F6C3F1E5F6C}" presName="hierChild4" presStyleCnt="0"/>
      <dgm:spPr/>
    </dgm:pt>
    <dgm:pt modelId="{A33B134E-EB3C-4748-8534-118473B2622C}" type="pres">
      <dgm:prSet presAssocID="{EC5BD7F9-422F-4A37-84C3-7D48ED3EB375}" presName="Name37" presStyleLbl="parChTrans1D3" presStyleIdx="12" presStyleCnt="16" custSzX="303015" custSzY="761164"/>
      <dgm:spPr/>
      <dgm:t>
        <a:bodyPr/>
        <a:lstStyle/>
        <a:p>
          <a:endParaRPr lang="tr-TR"/>
        </a:p>
      </dgm:t>
    </dgm:pt>
    <dgm:pt modelId="{3CC9222A-610B-425C-AC98-B7908A7BD70C}" type="pres">
      <dgm:prSet presAssocID="{C4F901CC-3137-4FE2-98FB-EB8DE9B69D88}" presName="hierRoot2" presStyleCnt="0">
        <dgm:presLayoutVars>
          <dgm:hierBranch val="init"/>
        </dgm:presLayoutVars>
      </dgm:prSet>
      <dgm:spPr/>
    </dgm:pt>
    <dgm:pt modelId="{8DFDC8BD-C076-43BC-B997-00330E955DFB}" type="pres">
      <dgm:prSet presAssocID="{C4F901CC-3137-4FE2-98FB-EB8DE9B69D88}" presName="rootComposite" presStyleCnt="0"/>
      <dgm:spPr/>
    </dgm:pt>
    <dgm:pt modelId="{F8B9416F-1C7A-4671-8F66-37AA791F3BA0}" type="pres">
      <dgm:prSet presAssocID="{C4F901CC-3137-4FE2-98FB-EB8DE9B69D88}" presName="rootText" presStyleLbl="node3" presStyleIdx="12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393F4B-FE98-4501-A73A-0768352DFE39}" type="pres">
      <dgm:prSet presAssocID="{C4F901CC-3137-4FE2-98FB-EB8DE9B69D88}" presName="rootConnector" presStyleLbl="node3" presStyleIdx="12" presStyleCnt="16"/>
      <dgm:spPr/>
      <dgm:t>
        <a:bodyPr/>
        <a:lstStyle/>
        <a:p>
          <a:endParaRPr lang="tr-TR"/>
        </a:p>
      </dgm:t>
    </dgm:pt>
    <dgm:pt modelId="{504FE246-8EB9-4F9B-92D5-944BE968A16D}" type="pres">
      <dgm:prSet presAssocID="{C4F901CC-3137-4FE2-98FB-EB8DE9B69D88}" presName="hierChild4" presStyleCnt="0"/>
      <dgm:spPr/>
    </dgm:pt>
    <dgm:pt modelId="{A52EA4D2-A7BD-48A0-AB21-D2CCAB856498}" type="pres">
      <dgm:prSet presAssocID="{C4F901CC-3137-4FE2-98FB-EB8DE9B69D88}" presName="hierChild5" presStyleCnt="0"/>
      <dgm:spPr/>
    </dgm:pt>
    <dgm:pt modelId="{48435A8F-CBCB-4EA5-A5B2-056146908549}" type="pres">
      <dgm:prSet presAssocID="{E2FAB671-769D-4BBA-8899-E4B19F7024FE}" presName="Name37" presStyleLbl="parChTrans1D3" presStyleIdx="13" presStyleCnt="16" custSzX="303015" custSzY="1928811"/>
      <dgm:spPr/>
      <dgm:t>
        <a:bodyPr/>
        <a:lstStyle/>
        <a:p>
          <a:endParaRPr lang="tr-TR"/>
        </a:p>
      </dgm:t>
    </dgm:pt>
    <dgm:pt modelId="{3BC8A23A-57F5-4725-A1AA-C00FB2C37EF0}" type="pres">
      <dgm:prSet presAssocID="{B782FCA0-1B77-40FB-B69C-ED9C6733596C}" presName="hierRoot2" presStyleCnt="0">
        <dgm:presLayoutVars>
          <dgm:hierBranch val="init"/>
        </dgm:presLayoutVars>
      </dgm:prSet>
      <dgm:spPr/>
    </dgm:pt>
    <dgm:pt modelId="{3E74AC17-BFB4-4990-B1F6-F90EBAB0AC3D}" type="pres">
      <dgm:prSet presAssocID="{B782FCA0-1B77-40FB-B69C-ED9C6733596C}" presName="rootComposite" presStyleCnt="0"/>
      <dgm:spPr/>
    </dgm:pt>
    <dgm:pt modelId="{C9067861-5DB6-4CC3-9FFE-C080414D5A6D}" type="pres">
      <dgm:prSet presAssocID="{B782FCA0-1B77-40FB-B69C-ED9C6733596C}" presName="rootText" presStyleLbl="node3" presStyleIdx="13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365C5A-61B9-4AAB-A1EE-3DE2F8EC455B}" type="pres">
      <dgm:prSet presAssocID="{B782FCA0-1B77-40FB-B69C-ED9C6733596C}" presName="rootConnector" presStyleLbl="node3" presStyleIdx="13" presStyleCnt="16"/>
      <dgm:spPr/>
      <dgm:t>
        <a:bodyPr/>
        <a:lstStyle/>
        <a:p>
          <a:endParaRPr lang="tr-TR"/>
        </a:p>
      </dgm:t>
    </dgm:pt>
    <dgm:pt modelId="{EBB63302-001B-4D11-991B-9BCC9FBD5C28}" type="pres">
      <dgm:prSet presAssocID="{B782FCA0-1B77-40FB-B69C-ED9C6733596C}" presName="hierChild4" presStyleCnt="0"/>
      <dgm:spPr/>
    </dgm:pt>
    <dgm:pt modelId="{EBD51308-41C9-4900-9579-B95AB3606FC8}" type="pres">
      <dgm:prSet presAssocID="{B782FCA0-1B77-40FB-B69C-ED9C6733596C}" presName="hierChild5" presStyleCnt="0"/>
      <dgm:spPr/>
    </dgm:pt>
    <dgm:pt modelId="{460627F0-7300-4855-A736-E002BB1370E6}" type="pres">
      <dgm:prSet presAssocID="{F634D2BE-872F-491D-8AFC-AF380ADFFEED}" presName="Name37" presStyleLbl="parChTrans1D3" presStyleIdx="14" presStyleCnt="16" custSzX="303015" custSzY="3096458"/>
      <dgm:spPr/>
      <dgm:t>
        <a:bodyPr/>
        <a:lstStyle/>
        <a:p>
          <a:endParaRPr lang="tr-TR"/>
        </a:p>
      </dgm:t>
    </dgm:pt>
    <dgm:pt modelId="{D28C9543-9D73-44C3-8236-743D6F849EFE}" type="pres">
      <dgm:prSet presAssocID="{D17417DC-22D2-433C-BB0A-ED61D1EC22D9}" presName="hierRoot2" presStyleCnt="0">
        <dgm:presLayoutVars>
          <dgm:hierBranch val="init"/>
        </dgm:presLayoutVars>
      </dgm:prSet>
      <dgm:spPr/>
    </dgm:pt>
    <dgm:pt modelId="{FD90A1B7-2853-42B0-956D-224EA8B8A6F0}" type="pres">
      <dgm:prSet presAssocID="{D17417DC-22D2-433C-BB0A-ED61D1EC22D9}" presName="rootComposite" presStyleCnt="0"/>
      <dgm:spPr/>
    </dgm:pt>
    <dgm:pt modelId="{CD2630E8-4931-408E-BAD1-5E614E05F346}" type="pres">
      <dgm:prSet presAssocID="{D17417DC-22D2-433C-BB0A-ED61D1EC22D9}" presName="rootText" presStyleLbl="node3" presStyleIdx="14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0FAA15F-36E4-4712-B992-A1AC17357356}" type="pres">
      <dgm:prSet presAssocID="{D17417DC-22D2-433C-BB0A-ED61D1EC22D9}" presName="rootConnector" presStyleLbl="node3" presStyleIdx="14" presStyleCnt="16"/>
      <dgm:spPr/>
      <dgm:t>
        <a:bodyPr/>
        <a:lstStyle/>
        <a:p>
          <a:endParaRPr lang="tr-TR"/>
        </a:p>
      </dgm:t>
    </dgm:pt>
    <dgm:pt modelId="{F8DC5B0F-F967-407D-ACB3-FDCCBFE0F46B}" type="pres">
      <dgm:prSet presAssocID="{D17417DC-22D2-433C-BB0A-ED61D1EC22D9}" presName="hierChild4" presStyleCnt="0"/>
      <dgm:spPr/>
    </dgm:pt>
    <dgm:pt modelId="{1B6DB702-320D-4746-84FA-B04159525BAF}" type="pres">
      <dgm:prSet presAssocID="{D17417DC-22D2-433C-BB0A-ED61D1EC22D9}" presName="hierChild5" presStyleCnt="0"/>
      <dgm:spPr/>
    </dgm:pt>
    <dgm:pt modelId="{AC5AF5C3-1B78-4EEA-879D-C4AA9077CEE0}" type="pres">
      <dgm:prSet presAssocID="{D1623518-340F-4B7F-BCBB-AF02E43EFC6B}" presName="Name37" presStyleLbl="parChTrans1D3" presStyleIdx="15" presStyleCnt="16" custSzX="303015" custSzY="4264104"/>
      <dgm:spPr/>
      <dgm:t>
        <a:bodyPr/>
        <a:lstStyle/>
        <a:p>
          <a:endParaRPr lang="tr-TR"/>
        </a:p>
      </dgm:t>
    </dgm:pt>
    <dgm:pt modelId="{FF43108F-B2C1-4FBB-9D24-B4535F82735A}" type="pres">
      <dgm:prSet presAssocID="{6894B467-742C-4FBB-A267-EDA0E7A0FFE1}" presName="hierRoot2" presStyleCnt="0">
        <dgm:presLayoutVars>
          <dgm:hierBranch val="init"/>
        </dgm:presLayoutVars>
      </dgm:prSet>
      <dgm:spPr/>
    </dgm:pt>
    <dgm:pt modelId="{092CD175-3F88-4694-80DC-A08179DE7775}" type="pres">
      <dgm:prSet presAssocID="{6894B467-742C-4FBB-A267-EDA0E7A0FFE1}" presName="rootComposite" presStyleCnt="0"/>
      <dgm:spPr/>
    </dgm:pt>
    <dgm:pt modelId="{7985624F-0090-4A55-8BD8-31024942C7C0}" type="pres">
      <dgm:prSet presAssocID="{6894B467-742C-4FBB-A267-EDA0E7A0FFE1}" presName="rootText" presStyleLbl="node3" presStyleIdx="15" presStyleCnt="16" custScaleX="133400" custScaleY="1073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D8FD14-DB81-403D-8773-A534FEA8048C}" type="pres">
      <dgm:prSet presAssocID="{6894B467-742C-4FBB-A267-EDA0E7A0FFE1}" presName="rootConnector" presStyleLbl="node3" presStyleIdx="15" presStyleCnt="16"/>
      <dgm:spPr/>
      <dgm:t>
        <a:bodyPr/>
        <a:lstStyle/>
        <a:p>
          <a:endParaRPr lang="tr-TR"/>
        </a:p>
      </dgm:t>
    </dgm:pt>
    <dgm:pt modelId="{F302C78F-A1C3-4000-A946-3D8A18556341}" type="pres">
      <dgm:prSet presAssocID="{6894B467-742C-4FBB-A267-EDA0E7A0FFE1}" presName="hierChild4" presStyleCnt="0"/>
      <dgm:spPr/>
    </dgm:pt>
    <dgm:pt modelId="{4DFDD853-E591-433D-8B2E-DB08CF5A82A1}" type="pres">
      <dgm:prSet presAssocID="{6894B467-742C-4FBB-A267-EDA0E7A0FFE1}" presName="hierChild5" presStyleCnt="0"/>
      <dgm:spPr/>
    </dgm:pt>
    <dgm:pt modelId="{B42A5CF0-2103-482B-9179-C4225227B780}" type="pres">
      <dgm:prSet presAssocID="{D18B769C-366F-4601-95F4-1F6C3F1E5F6C}" presName="hierChild5" presStyleCnt="0"/>
      <dgm:spPr/>
    </dgm:pt>
    <dgm:pt modelId="{1991064E-5E14-4A06-91B0-5F3ECAB344CB}" type="pres">
      <dgm:prSet presAssocID="{75AB3736-6650-4093-BD84-24E12F537F13}" presName="hierChild3" presStyleCnt="0"/>
      <dgm:spPr/>
    </dgm:pt>
  </dgm:ptLst>
  <dgm:cxnLst>
    <dgm:cxn modelId="{8D4E1B0F-D024-4B35-BB9B-61AAB808AF3A}" type="presOf" srcId="{9FC4D49A-F552-4AEE-BD9C-AA25465A2910}" destId="{CB0280AD-7ED8-4C3F-B774-66CBB8A0DFB7}" srcOrd="0" destOrd="0" presId="urn:microsoft.com/office/officeart/2005/8/layout/orgChart1"/>
    <dgm:cxn modelId="{9AA6C00E-D257-44CD-AA19-8ECE1F2CC8E3}" type="presOf" srcId="{EFC9E95E-8BA2-4257-AD8E-EE6CC45648C9}" destId="{43949246-37A1-45B4-B8FA-6E619EB018EF}" srcOrd="0" destOrd="0" presId="urn:microsoft.com/office/officeart/2005/8/layout/orgChart1"/>
    <dgm:cxn modelId="{8AD6F98F-B4DD-4A1F-B5F5-60C370E36D80}" type="presOf" srcId="{25BB1DB5-8AD5-4666-A4DB-AE60D4A08E5A}" destId="{10ED7A75-1A30-4CCB-A2FE-069693F0B2B5}" srcOrd="0" destOrd="0" presId="urn:microsoft.com/office/officeart/2005/8/layout/orgChart1"/>
    <dgm:cxn modelId="{8A3425EC-412B-4BD2-AEF7-E83226EC90FB}" type="presOf" srcId="{6894B467-742C-4FBB-A267-EDA0E7A0FFE1}" destId="{12D8FD14-DB81-403D-8773-A534FEA8048C}" srcOrd="1" destOrd="0" presId="urn:microsoft.com/office/officeart/2005/8/layout/orgChart1"/>
    <dgm:cxn modelId="{4F3D5A2E-2A25-4472-AD60-80B88256F647}" type="presOf" srcId="{9A36C71A-575E-4209-B1B5-A3FF1D3823B2}" destId="{68C6AFDD-0885-4FF5-B887-DB3EDA6D0982}" srcOrd="1" destOrd="0" presId="urn:microsoft.com/office/officeart/2005/8/layout/orgChart1"/>
    <dgm:cxn modelId="{6C1D5D63-F7DD-44F1-943B-7E4075032D6D}" type="presOf" srcId="{53D9C0CE-403C-4815-B5EE-46F7C17E1389}" destId="{9470E83D-F08C-42AE-8959-3F8C05DD4430}" srcOrd="0" destOrd="0" presId="urn:microsoft.com/office/officeart/2005/8/layout/orgChart1"/>
    <dgm:cxn modelId="{6F43003B-1F9A-413E-88C5-A854045580AD}" type="presOf" srcId="{ADC841F7-689C-4E39-9EB6-9E8C0F987F4E}" destId="{0B3F2A4A-BF17-410B-9869-C86494C82D96}" srcOrd="1" destOrd="0" presId="urn:microsoft.com/office/officeart/2005/8/layout/orgChart1"/>
    <dgm:cxn modelId="{E5414031-98CF-47D9-8C39-307A7E825B9A}" type="presOf" srcId="{75AB3736-6650-4093-BD84-24E12F537F13}" destId="{F12B57DA-1ADF-44CB-ADD6-02DE35C8FB96}" srcOrd="0" destOrd="0" presId="urn:microsoft.com/office/officeart/2005/8/layout/orgChart1"/>
    <dgm:cxn modelId="{5E537E1C-BFFA-48F8-90B5-33E7624D8397}" type="presOf" srcId="{1E8F5BA1-8F13-44B3-A0BC-302EF9B849E5}" destId="{F2EE63F9-09CB-4FA6-BEB1-0EB8A9750C3A}" srcOrd="0" destOrd="0" presId="urn:microsoft.com/office/officeart/2005/8/layout/orgChart1"/>
    <dgm:cxn modelId="{B565A24F-77EB-475E-BAA3-89B9EBE894DE}" type="presOf" srcId="{1A798EB4-B971-44A3-A805-4A99D6C6D1FB}" destId="{A397943C-5DA5-4359-8517-D48D3C506F09}" srcOrd="0" destOrd="0" presId="urn:microsoft.com/office/officeart/2005/8/layout/orgChart1"/>
    <dgm:cxn modelId="{76A69AD3-BCBB-4D20-9DC1-24517F90E54E}" srcId="{EFC9E95E-8BA2-4257-AD8E-EE6CC45648C9}" destId="{0E924253-9520-4CBE-9EC9-56F8441BE3F1}" srcOrd="2" destOrd="0" parTransId="{6D787ED8-35AC-4F4A-BF9F-9D27DEE0E03B}" sibTransId="{CFE61382-B9E2-4597-8551-597B2FEA4FD4}"/>
    <dgm:cxn modelId="{2DEC8D11-0E09-49FF-8744-B1F23F0022F3}" srcId="{EFC9E95E-8BA2-4257-AD8E-EE6CC45648C9}" destId="{D3E08D2B-0E87-49F7-8033-C21405FB3882}" srcOrd="1" destOrd="0" parTransId="{7AE555C6-CA20-43A9-85E4-107064921D70}" sibTransId="{D8A57EEB-7F1C-40F1-8E00-6A836D0E613F}"/>
    <dgm:cxn modelId="{D8B7C7ED-669E-4554-A514-FAEC2C3B337B}" type="presOf" srcId="{DB8D9DAB-3AD4-4B2D-8765-75372C8E9807}" destId="{4ECD9513-2405-44D0-A044-2FC34C260458}" srcOrd="0" destOrd="0" presId="urn:microsoft.com/office/officeart/2005/8/layout/orgChart1"/>
    <dgm:cxn modelId="{05D0E6AF-2CEC-48D7-96DE-B41C2ACBD2F0}" srcId="{75AB3736-6650-4093-BD84-24E12F537F13}" destId="{D18B769C-366F-4601-95F4-1F6C3F1E5F6C}" srcOrd="3" destOrd="0" parTransId="{DB8D9DAB-3AD4-4B2D-8765-75372C8E9807}" sibTransId="{CB8F5AD1-F202-4E92-9A62-198FA88AFFE8}"/>
    <dgm:cxn modelId="{942A006F-B62B-4A32-861D-E007915D4EE0}" type="presOf" srcId="{F6851006-39BE-4452-9F27-A111A620DA2C}" destId="{573638FA-8241-4232-9686-703A7B42630A}" srcOrd="0" destOrd="0" presId="urn:microsoft.com/office/officeart/2005/8/layout/orgChart1"/>
    <dgm:cxn modelId="{B56FCA53-3E1B-4A8A-861C-70DC9707B756}" type="presOf" srcId="{76EFBE84-68BE-4C9B-8553-66639B25AD2B}" destId="{32A54372-7AA3-4B58-BFE9-044F5E327620}" srcOrd="0" destOrd="0" presId="urn:microsoft.com/office/officeart/2005/8/layout/orgChart1"/>
    <dgm:cxn modelId="{6675DF00-7AAF-48DE-98B1-173866449321}" type="presOf" srcId="{6757A8A2-2076-4CB9-9951-8A83F8779868}" destId="{33AE0F67-B103-400B-B488-A6B24471D92D}" srcOrd="0" destOrd="0" presId="urn:microsoft.com/office/officeart/2005/8/layout/orgChart1"/>
    <dgm:cxn modelId="{CEEB4C02-2250-41EF-8F08-A8B085EA4ECD}" type="presOf" srcId="{1A798EB4-B971-44A3-A805-4A99D6C6D1FB}" destId="{045BA4CA-E7E9-487D-A30E-24350AFA9048}" srcOrd="1" destOrd="0" presId="urn:microsoft.com/office/officeart/2005/8/layout/orgChart1"/>
    <dgm:cxn modelId="{0D980F22-F85B-4DC5-83AB-9331E0A28129}" type="presOf" srcId="{6894B467-742C-4FBB-A267-EDA0E7A0FFE1}" destId="{7985624F-0090-4A55-8BD8-31024942C7C0}" srcOrd="0" destOrd="0" presId="urn:microsoft.com/office/officeart/2005/8/layout/orgChart1"/>
    <dgm:cxn modelId="{839EE8D9-B49F-49D7-9430-75EBEB21BDB1}" type="presOf" srcId="{176792D2-BE46-4F8C-B2FF-944DAEAEB913}" destId="{C95A8B98-23D1-4419-8B2A-3F8EAF091797}" srcOrd="1" destOrd="0" presId="urn:microsoft.com/office/officeart/2005/8/layout/orgChart1"/>
    <dgm:cxn modelId="{A8FF0589-B276-42C7-BA33-18FA24ABF7A0}" srcId="{75AB3736-6650-4093-BD84-24E12F537F13}" destId="{EFC9E95E-8BA2-4257-AD8E-EE6CC45648C9}" srcOrd="0" destOrd="0" parTransId="{F41CF044-07DD-4BBC-B0A7-228B79FB8811}" sibTransId="{711A5DB1-6BE8-49C2-A7F5-F11177CE359D}"/>
    <dgm:cxn modelId="{8A843D40-3575-4DC2-AD44-792875EA2456}" type="presOf" srcId="{773F4F2D-3D46-4490-B7EE-B3B7557C6CEA}" destId="{4CDBD073-64F7-4714-8E0F-EBCCB2B536A0}" srcOrd="1" destOrd="0" presId="urn:microsoft.com/office/officeart/2005/8/layout/orgChart1"/>
    <dgm:cxn modelId="{6B4ECA87-C041-49F3-B3E4-22A1DB2923FB}" type="presOf" srcId="{F41CF044-07DD-4BBC-B0A7-228B79FB8811}" destId="{5EE3D081-D20D-4D7E-895D-5521F556024D}" srcOrd="0" destOrd="0" presId="urn:microsoft.com/office/officeart/2005/8/layout/orgChart1"/>
    <dgm:cxn modelId="{02D38155-202C-4F76-AA64-DA62E875BC8C}" type="presOf" srcId="{B2BE23A5-FB11-499B-B1FD-5A9755922C4F}" destId="{CC58D12B-AEB0-4678-82C9-60215F71489F}" srcOrd="0" destOrd="0" presId="urn:microsoft.com/office/officeart/2005/8/layout/orgChart1"/>
    <dgm:cxn modelId="{C4485838-49BF-4B66-8A89-9BB4407E9533}" type="presOf" srcId="{B782FCA0-1B77-40FB-B69C-ED9C6733596C}" destId="{C9067861-5DB6-4CC3-9FFE-C080414D5A6D}" srcOrd="0" destOrd="0" presId="urn:microsoft.com/office/officeart/2005/8/layout/orgChart1"/>
    <dgm:cxn modelId="{75D7BC5F-A822-4B16-AD2A-571CFF3D3C73}" type="presOf" srcId="{54789CE9-1FD9-4A35-B952-473FC6A80E80}" destId="{4461CA93-F776-44D5-B87C-5AB3EEC6D805}" srcOrd="0" destOrd="0" presId="urn:microsoft.com/office/officeart/2005/8/layout/orgChart1"/>
    <dgm:cxn modelId="{54B93B33-3C9D-4972-A3D7-B5FA58270BB7}" type="presOf" srcId="{D18B769C-366F-4601-95F4-1F6C3F1E5F6C}" destId="{9C70E5DC-7110-43AC-B210-2338A7194B0C}" srcOrd="0" destOrd="0" presId="urn:microsoft.com/office/officeart/2005/8/layout/orgChart1"/>
    <dgm:cxn modelId="{5BAE9155-9DD2-4F8F-8403-B57C4006E3CE}" srcId="{245B67D5-2428-44EA-9AE1-72A2DF617014}" destId="{1E8F5BA1-8F13-44B3-A0BC-302EF9B849E5}" srcOrd="4" destOrd="0" parTransId="{53D9C0CE-403C-4815-B5EE-46F7C17E1389}" sibTransId="{C657A8BF-09BF-42DF-ADF8-0D5B4EA7C458}"/>
    <dgm:cxn modelId="{F0CADA5A-3CC2-487F-8299-A86F6327D8DB}" type="presOf" srcId="{245B67D5-2428-44EA-9AE1-72A2DF617014}" destId="{3D212847-FF7A-4875-9DB4-19B34A969CD0}" srcOrd="0" destOrd="0" presId="urn:microsoft.com/office/officeart/2005/8/layout/orgChart1"/>
    <dgm:cxn modelId="{126E060F-A52E-4B8D-BF0A-50655BBF429B}" type="presOf" srcId="{E2FAB671-769D-4BBA-8899-E4B19F7024FE}" destId="{48435A8F-CBCB-4EA5-A5B2-056146908549}" srcOrd="0" destOrd="0" presId="urn:microsoft.com/office/officeart/2005/8/layout/orgChart1"/>
    <dgm:cxn modelId="{E4B16A96-A814-4EFD-BF86-F1428CDEEC9B}" type="presOf" srcId="{D9CD9327-D8CF-4A65-9F19-BDA5A3B9CB5B}" destId="{D2F149CA-AB4F-4BC9-BA39-3E581E872D9A}" srcOrd="1" destOrd="0" presId="urn:microsoft.com/office/officeart/2005/8/layout/orgChart1"/>
    <dgm:cxn modelId="{F3F41D77-9995-46F6-8362-07FE90210C56}" type="presOf" srcId="{8A12CE10-59CD-43FE-A526-FBF310795ED6}" destId="{2761B694-344C-48AD-A317-392EB9EF1EEB}" srcOrd="0" destOrd="0" presId="urn:microsoft.com/office/officeart/2005/8/layout/orgChart1"/>
    <dgm:cxn modelId="{8076B772-77C6-4414-B987-DEC2E2AF147B}" type="presOf" srcId="{176792D2-BE46-4F8C-B2FF-944DAEAEB913}" destId="{F2EE4DF7-59EB-43D3-BC83-5592EA526E13}" srcOrd="0" destOrd="0" presId="urn:microsoft.com/office/officeart/2005/8/layout/orgChart1"/>
    <dgm:cxn modelId="{77ABFF9F-C8FB-431D-98D9-0F4A2B1641BB}" srcId="{9A36C71A-575E-4209-B1B5-A3FF1D3823B2}" destId="{15825135-DBAC-482B-821F-CBB32DDDD8EC}" srcOrd="2" destOrd="0" parTransId="{25BB1DB5-8AD5-4666-A4DB-AE60D4A08E5A}" sibTransId="{C87C326E-690B-4EE2-B707-D51AB18E23F6}"/>
    <dgm:cxn modelId="{3183EC23-8460-48EE-8F5F-B7217B3CCB45}" type="presOf" srcId="{9FC4D49A-F552-4AEE-BD9C-AA25465A2910}" destId="{9BB57395-F11F-47E5-9872-01A42259BE54}" srcOrd="1" destOrd="0" presId="urn:microsoft.com/office/officeart/2005/8/layout/orgChart1"/>
    <dgm:cxn modelId="{41F2A55F-3445-4F0E-AA09-870FE935749B}" type="presOf" srcId="{0E924253-9520-4CBE-9EC9-56F8441BE3F1}" destId="{ED278798-EDD2-4750-BE43-EE4E03056950}" srcOrd="1" destOrd="0" presId="urn:microsoft.com/office/officeart/2005/8/layout/orgChart1"/>
    <dgm:cxn modelId="{F1D91836-C847-4023-9585-BE7CF0BF6FEF}" type="presOf" srcId="{D17417DC-22D2-433C-BB0A-ED61D1EC22D9}" destId="{10FAA15F-36E4-4712-B992-A1AC17357356}" srcOrd="1" destOrd="0" presId="urn:microsoft.com/office/officeart/2005/8/layout/orgChart1"/>
    <dgm:cxn modelId="{C1405CA2-6EB8-4EC7-8C09-AB44930C5E55}" type="presOf" srcId="{B782FCA0-1B77-40FB-B69C-ED9C6733596C}" destId="{A6365C5A-61B9-4AAB-A1EE-3DE2F8EC455B}" srcOrd="1" destOrd="0" presId="urn:microsoft.com/office/officeart/2005/8/layout/orgChart1"/>
    <dgm:cxn modelId="{0B4868E5-85B6-42E5-B9AF-D95B95B87A91}" type="presOf" srcId="{9C75B54F-C4E6-43D3-8BDA-86E10C0E6A63}" destId="{5A47D366-9913-4FCF-8979-B1E8476D4618}" srcOrd="0" destOrd="0" presId="urn:microsoft.com/office/officeart/2005/8/layout/orgChart1"/>
    <dgm:cxn modelId="{1A33BABD-45B6-4DA1-8322-ED0AAEAF0245}" type="presOf" srcId="{15825135-DBAC-482B-821F-CBB32DDDD8EC}" destId="{9F230FB8-DB1C-45CA-B403-5BB4C1938CE9}" srcOrd="1" destOrd="0" presId="urn:microsoft.com/office/officeart/2005/8/layout/orgChart1"/>
    <dgm:cxn modelId="{EAFDB104-B64E-4A20-80A6-BE528ADB8C7C}" type="presOf" srcId="{6757A8A2-2076-4CB9-9951-8A83F8779868}" destId="{E09F4AD7-945B-4EFB-B6DF-163BF7C98B96}" srcOrd="1" destOrd="0" presId="urn:microsoft.com/office/officeart/2005/8/layout/orgChart1"/>
    <dgm:cxn modelId="{98D10FD1-DF43-4D72-A833-6853F8DC22E9}" srcId="{245B67D5-2428-44EA-9AE1-72A2DF617014}" destId="{9C75B54F-C4E6-43D3-8BDA-86E10C0E6A63}" srcOrd="1" destOrd="0" parTransId="{76EFBE84-68BE-4C9B-8553-66639B25AD2B}" sibTransId="{884FF074-7FE6-4060-AB90-0A69EB0D9278}"/>
    <dgm:cxn modelId="{A0A44356-5832-4214-84C1-FA8706DC42C4}" type="presOf" srcId="{F4B2D9D0-8F7D-4282-8971-4D5BDB09A7BA}" destId="{8043BE7C-B91A-4B3E-BB54-0B3A2D8275A8}" srcOrd="0" destOrd="0" presId="urn:microsoft.com/office/officeart/2005/8/layout/orgChart1"/>
    <dgm:cxn modelId="{117F15AF-FFDC-4D3B-91BB-E2C9138415B9}" type="presOf" srcId="{D18B769C-366F-4601-95F4-1F6C3F1E5F6C}" destId="{E54F18EB-D65F-4FAA-ACED-A28A4C4F5C29}" srcOrd="1" destOrd="0" presId="urn:microsoft.com/office/officeart/2005/8/layout/orgChart1"/>
    <dgm:cxn modelId="{0AACBA23-F1F0-4D0C-BB54-0123ED510E94}" srcId="{EFC9E95E-8BA2-4257-AD8E-EE6CC45648C9}" destId="{ADC841F7-689C-4E39-9EB6-9E8C0F987F4E}" srcOrd="3" destOrd="0" parTransId="{28CAAA76-6710-4967-A383-F30F0A7946D6}" sibTransId="{51DBAA10-9611-47A2-AFF8-FA0BABE42618}"/>
    <dgm:cxn modelId="{00D65827-4FE3-4EB0-A1AC-8B6590F3B0F8}" srcId="{245B67D5-2428-44EA-9AE1-72A2DF617014}" destId="{9FC4D49A-F552-4AEE-BD9C-AA25465A2910}" srcOrd="2" destOrd="0" parTransId="{B2BE23A5-FB11-499B-B1FD-5A9755922C4F}" sibTransId="{3BFEA39D-E77C-46A0-8C1A-CD2CD45CFAFE}"/>
    <dgm:cxn modelId="{0BBDFAFC-D6F5-4E13-92E9-5E4CCEBE84AA}" type="presOf" srcId="{C635F04D-E311-4AA9-8E96-EAA6A8C550D1}" destId="{582E2745-1C28-42E1-BDDC-070DD5F2C8DD}" srcOrd="0" destOrd="0" presId="urn:microsoft.com/office/officeart/2005/8/layout/orgChart1"/>
    <dgm:cxn modelId="{3CABB2CF-CDA9-412C-9DA3-08842EC7CBE3}" type="presOf" srcId="{C7F6BFA5-FCF7-4C71-8AA8-95827947A5F3}" destId="{DE53E0BC-F70D-4C59-8154-74C18A5A836D}" srcOrd="0" destOrd="0" presId="urn:microsoft.com/office/officeart/2005/8/layout/orgChart1"/>
    <dgm:cxn modelId="{7E2E1920-95BA-4D08-B4A0-D20F51C67E8F}" srcId="{D18B769C-366F-4601-95F4-1F6C3F1E5F6C}" destId="{6894B467-742C-4FBB-A267-EDA0E7A0FFE1}" srcOrd="3" destOrd="0" parTransId="{D1623518-340F-4B7F-BCBB-AF02E43EFC6B}" sibTransId="{9DC40651-52AF-4ACB-800E-6E3DD2031FB9}"/>
    <dgm:cxn modelId="{FE2D4FFF-90D4-4723-ADAD-592D19FC9C49}" type="presOf" srcId="{28CAAA76-6710-4967-A383-F30F0A7946D6}" destId="{D4ECF903-BFF0-425C-A967-7A33771E1031}" srcOrd="0" destOrd="0" presId="urn:microsoft.com/office/officeart/2005/8/layout/orgChart1"/>
    <dgm:cxn modelId="{ACD3DA60-8FEE-46FD-B0A9-86754A44F40B}" type="presOf" srcId="{C4F901CC-3137-4FE2-98FB-EB8DE9B69D88}" destId="{F8B9416F-1C7A-4671-8F66-37AA791F3BA0}" srcOrd="0" destOrd="0" presId="urn:microsoft.com/office/officeart/2005/8/layout/orgChart1"/>
    <dgm:cxn modelId="{20047765-C7AC-4C9F-A9FB-9F0E30819C62}" srcId="{245B67D5-2428-44EA-9AE1-72A2DF617014}" destId="{176792D2-BE46-4F8C-B2FF-944DAEAEB913}" srcOrd="0" destOrd="0" parTransId="{49EDD316-73CF-4A3D-B41F-C1B63282D9CF}" sibTransId="{72AA2C06-C0AB-4158-99A7-E8D26CBA6F45}"/>
    <dgm:cxn modelId="{BF6DD09B-2782-42DE-B814-D3D8CA37B44A}" srcId="{9A36C71A-575E-4209-B1B5-A3FF1D3823B2}" destId="{773F4F2D-3D46-4490-B7EE-B3B7557C6CEA}" srcOrd="1" destOrd="0" parTransId="{F6851006-39BE-4452-9F27-A111A620DA2C}" sibTransId="{2DA9762B-6C72-4942-9C35-F7E8FBEB20C4}"/>
    <dgm:cxn modelId="{B23CF232-AFBD-44A7-A3B6-2D31B93E2F00}" type="presOf" srcId="{EFC9E95E-8BA2-4257-AD8E-EE6CC45648C9}" destId="{4458AE82-D76A-4331-8D67-2B1F40DC689A}" srcOrd="1" destOrd="0" presId="urn:microsoft.com/office/officeart/2005/8/layout/orgChart1"/>
    <dgm:cxn modelId="{76AF55A2-6757-4B71-9AF3-BB3B75927CCC}" srcId="{C7F6BFA5-FCF7-4C71-8AA8-95827947A5F3}" destId="{75AB3736-6650-4093-BD84-24E12F537F13}" srcOrd="0" destOrd="0" parTransId="{A89B71B5-2FBC-4098-BC44-9E92633C27B9}" sibTransId="{711F228E-DE35-4FE8-8B3C-9D4C0A6BDBD3}"/>
    <dgm:cxn modelId="{650800F5-68A6-4864-86DB-BD830F18F268}" type="presOf" srcId="{D9CD9327-D8CF-4A65-9F19-BDA5A3B9CB5B}" destId="{CC1A8588-E010-4022-945A-FBB3BD3B6C41}" srcOrd="0" destOrd="0" presId="urn:microsoft.com/office/officeart/2005/8/layout/orgChart1"/>
    <dgm:cxn modelId="{2DB7C623-6BE4-47F5-825E-CD226F6C7690}" srcId="{75AB3736-6650-4093-BD84-24E12F537F13}" destId="{9A36C71A-575E-4209-B1B5-A3FF1D3823B2}" srcOrd="2" destOrd="0" parTransId="{C635F04D-E311-4AA9-8E96-EAA6A8C550D1}" sibTransId="{C5B40C70-68AD-4D24-B720-276B42A30AAB}"/>
    <dgm:cxn modelId="{3EC3E9EF-898F-4BF3-BC96-556CB15113F1}" srcId="{D18B769C-366F-4601-95F4-1F6C3F1E5F6C}" destId="{C4F901CC-3137-4FE2-98FB-EB8DE9B69D88}" srcOrd="0" destOrd="0" parTransId="{EC5BD7F9-422F-4A37-84C3-7D48ED3EB375}" sibTransId="{0F2F0752-59E4-4C84-9D71-1FFE659D7744}"/>
    <dgm:cxn modelId="{0F844798-9C7A-441F-BD4E-1D84D65FC40E}" type="presOf" srcId="{F634D2BE-872F-491D-8AFC-AF380ADFFEED}" destId="{460627F0-7300-4855-A736-E002BB1370E6}" srcOrd="0" destOrd="0" presId="urn:microsoft.com/office/officeart/2005/8/layout/orgChart1"/>
    <dgm:cxn modelId="{34ACED89-C4AE-4A1B-A130-6CCE1AA0A08E}" srcId="{EFC9E95E-8BA2-4257-AD8E-EE6CC45648C9}" destId="{1A798EB4-B971-44A3-A805-4A99D6C6D1FB}" srcOrd="0" destOrd="0" parTransId="{8A12CE10-59CD-43FE-A526-FBF310795ED6}" sibTransId="{2929D1E1-B7FF-40AE-AD1A-E8AB9F0904BF}"/>
    <dgm:cxn modelId="{30BD00DB-7DB1-401F-BC85-89CA7E7716E2}" type="presOf" srcId="{EC5BD7F9-422F-4A37-84C3-7D48ED3EB375}" destId="{A33B134E-EB3C-4748-8534-118473B2622C}" srcOrd="0" destOrd="0" presId="urn:microsoft.com/office/officeart/2005/8/layout/orgChart1"/>
    <dgm:cxn modelId="{6B0E2375-C5E0-4D7C-9519-3EF725BBCD25}" type="presOf" srcId="{15825135-DBAC-482B-821F-CBB32DDDD8EC}" destId="{3B54FDC2-EA9A-4948-A7DA-C377F61991C3}" srcOrd="0" destOrd="0" presId="urn:microsoft.com/office/officeart/2005/8/layout/orgChart1"/>
    <dgm:cxn modelId="{09F81AF4-EC3E-4DE7-9AF2-457A78B02594}" type="presOf" srcId="{D17417DC-22D2-433C-BB0A-ED61D1EC22D9}" destId="{CD2630E8-4931-408E-BAD1-5E614E05F346}" srcOrd="0" destOrd="0" presId="urn:microsoft.com/office/officeart/2005/8/layout/orgChart1"/>
    <dgm:cxn modelId="{A178B1D8-42AE-47D9-91FD-17C90955E437}" srcId="{9A36C71A-575E-4209-B1B5-A3FF1D3823B2}" destId="{6757A8A2-2076-4CB9-9951-8A83F8779868}" srcOrd="0" destOrd="0" parTransId="{1164FAA2-FAE0-4BA9-AF31-FBF0CCC3EA7A}" sibTransId="{53051FA4-BD0E-452C-81A5-37379FF4A5F3}"/>
    <dgm:cxn modelId="{E4810724-E39F-4EEC-94C7-7267E02FB50B}" type="presOf" srcId="{D3E08D2B-0E87-49F7-8033-C21405FB3882}" destId="{167902A2-F6E2-4900-81FF-45F7E37FEEA6}" srcOrd="1" destOrd="0" presId="urn:microsoft.com/office/officeart/2005/8/layout/orgChart1"/>
    <dgm:cxn modelId="{A2333E5D-67E9-4E03-A8C6-04C398E54EAE}" type="presOf" srcId="{C4F901CC-3137-4FE2-98FB-EB8DE9B69D88}" destId="{C7393F4B-FE98-4501-A73A-0768352DFE39}" srcOrd="1" destOrd="0" presId="urn:microsoft.com/office/officeart/2005/8/layout/orgChart1"/>
    <dgm:cxn modelId="{6AACA1D1-87BD-476F-8970-E836AF7D2766}" type="presOf" srcId="{6D787ED8-35AC-4F4A-BF9F-9D27DEE0E03B}" destId="{CA248E60-01FD-4E59-B63F-7A2F990F7883}" srcOrd="0" destOrd="0" presId="urn:microsoft.com/office/officeart/2005/8/layout/orgChart1"/>
    <dgm:cxn modelId="{7E4F61E2-388B-43FC-8F8A-5B8E8F3B4B01}" type="presOf" srcId="{D1623518-340F-4B7F-BCBB-AF02E43EFC6B}" destId="{AC5AF5C3-1B78-4EEA-879D-C4AA9077CEE0}" srcOrd="0" destOrd="0" presId="urn:microsoft.com/office/officeart/2005/8/layout/orgChart1"/>
    <dgm:cxn modelId="{29A78BD0-76AA-438E-BAC3-987398A5B074}" srcId="{75AB3736-6650-4093-BD84-24E12F537F13}" destId="{245B67D5-2428-44EA-9AE1-72A2DF617014}" srcOrd="1" destOrd="0" parTransId="{54789CE9-1FD9-4A35-B952-473FC6A80E80}" sibTransId="{6EF101CB-1F07-49FA-BE8E-727E2385C75C}"/>
    <dgm:cxn modelId="{102FA1FD-2268-43BA-95FC-9EADDF25E49D}" type="presOf" srcId="{9A36C71A-575E-4209-B1B5-A3FF1D3823B2}" destId="{6A5602EB-479B-4526-B4D0-9AFAE49D741A}" srcOrd="0" destOrd="0" presId="urn:microsoft.com/office/officeart/2005/8/layout/orgChart1"/>
    <dgm:cxn modelId="{0AC923C3-8F3D-4D43-B1EA-D5A048C6FB57}" srcId="{245B67D5-2428-44EA-9AE1-72A2DF617014}" destId="{D9CD9327-D8CF-4A65-9F19-BDA5A3B9CB5B}" srcOrd="3" destOrd="0" parTransId="{F4B2D9D0-8F7D-4282-8971-4D5BDB09A7BA}" sibTransId="{A8D125AD-CD6F-4888-B257-7B43AE9DE8CF}"/>
    <dgm:cxn modelId="{8A5FD20C-BD0A-4848-A262-74370298833B}" type="presOf" srcId="{D3E08D2B-0E87-49F7-8033-C21405FB3882}" destId="{EB813109-74B4-40FD-A556-2307E60151DC}" srcOrd="0" destOrd="0" presId="urn:microsoft.com/office/officeart/2005/8/layout/orgChart1"/>
    <dgm:cxn modelId="{9601F1C8-AEAE-4A5E-8628-1DD13B714689}" type="presOf" srcId="{773F4F2D-3D46-4490-B7EE-B3B7557C6CEA}" destId="{0985EA60-F671-44D9-BEE1-93AD0305DC41}" srcOrd="0" destOrd="0" presId="urn:microsoft.com/office/officeart/2005/8/layout/orgChart1"/>
    <dgm:cxn modelId="{F827EB67-E719-490D-99A4-67657A80979F}" srcId="{D18B769C-366F-4601-95F4-1F6C3F1E5F6C}" destId="{D17417DC-22D2-433C-BB0A-ED61D1EC22D9}" srcOrd="2" destOrd="0" parTransId="{F634D2BE-872F-491D-8AFC-AF380ADFFEED}" sibTransId="{BF2F867A-3A60-4016-B701-666E38CCF8D6}"/>
    <dgm:cxn modelId="{86817EDD-751A-4E2A-ABCF-4AA6DBC499CE}" type="presOf" srcId="{75AB3736-6650-4093-BD84-24E12F537F13}" destId="{B5979E63-21D7-474D-A85D-646528B2C719}" srcOrd="1" destOrd="0" presId="urn:microsoft.com/office/officeart/2005/8/layout/orgChart1"/>
    <dgm:cxn modelId="{5664E691-DB87-4675-88D9-A9FAB15F3CCB}" type="presOf" srcId="{1164FAA2-FAE0-4BA9-AF31-FBF0CCC3EA7A}" destId="{119E8FFD-E2F1-4C3B-BEA6-F418E3CED5D1}" srcOrd="0" destOrd="0" presId="urn:microsoft.com/office/officeart/2005/8/layout/orgChart1"/>
    <dgm:cxn modelId="{BEBB44BD-3B25-431B-9A4C-A1FA8DAB1BF9}" type="presOf" srcId="{245B67D5-2428-44EA-9AE1-72A2DF617014}" destId="{7F3866A4-9AAD-4507-9207-B83B49FC59A7}" srcOrd="1" destOrd="0" presId="urn:microsoft.com/office/officeart/2005/8/layout/orgChart1"/>
    <dgm:cxn modelId="{DA560DCA-7D6B-4083-8857-A944FE2B98D9}" type="presOf" srcId="{1E8F5BA1-8F13-44B3-A0BC-302EF9B849E5}" destId="{A07BF071-0723-455C-A74F-C00FF1FCDB0D}" srcOrd="1" destOrd="0" presId="urn:microsoft.com/office/officeart/2005/8/layout/orgChart1"/>
    <dgm:cxn modelId="{8EFB2D70-9CAA-45B8-B2A3-5FC46D2323EE}" type="presOf" srcId="{7AE555C6-CA20-43A9-85E4-107064921D70}" destId="{48E19433-50FB-424D-82DC-B051350B1B1E}" srcOrd="0" destOrd="0" presId="urn:microsoft.com/office/officeart/2005/8/layout/orgChart1"/>
    <dgm:cxn modelId="{D0CC8298-C4D0-41AE-B2BE-B71B2DE44984}" type="presOf" srcId="{ADC841F7-689C-4E39-9EB6-9E8C0F987F4E}" destId="{B91E5A26-9B94-4EBC-B16A-58769CAF8201}" srcOrd="0" destOrd="0" presId="urn:microsoft.com/office/officeart/2005/8/layout/orgChart1"/>
    <dgm:cxn modelId="{4160F9D7-C954-4FE5-B0C5-DC19E55AFBD4}" type="presOf" srcId="{49EDD316-73CF-4A3D-B41F-C1B63282D9CF}" destId="{428885D3-08DB-4748-824F-D0E418639207}" srcOrd="0" destOrd="0" presId="urn:microsoft.com/office/officeart/2005/8/layout/orgChart1"/>
    <dgm:cxn modelId="{3CAAB50B-11D3-48AA-8EFD-0A5473DC85C6}" type="presOf" srcId="{0E924253-9520-4CBE-9EC9-56F8441BE3F1}" destId="{74FF68EC-A5D2-461D-99DF-7A5E9AEC64A4}" srcOrd="0" destOrd="0" presId="urn:microsoft.com/office/officeart/2005/8/layout/orgChart1"/>
    <dgm:cxn modelId="{6476E9E9-E202-4A70-96B8-F303A27A8F2C}" type="presOf" srcId="{9C75B54F-C4E6-43D3-8BDA-86E10C0E6A63}" destId="{466408E2-9C19-483D-A3C7-3F5306D98FE7}" srcOrd="1" destOrd="0" presId="urn:microsoft.com/office/officeart/2005/8/layout/orgChart1"/>
    <dgm:cxn modelId="{DD9993B4-6142-407A-BEB9-5E4614D92195}" srcId="{D18B769C-366F-4601-95F4-1F6C3F1E5F6C}" destId="{B782FCA0-1B77-40FB-B69C-ED9C6733596C}" srcOrd="1" destOrd="0" parTransId="{E2FAB671-769D-4BBA-8899-E4B19F7024FE}" sibTransId="{2D1A632C-6090-4019-89ED-9A03F14050BD}"/>
    <dgm:cxn modelId="{DAA4BF85-3574-41E6-921B-99AF6C5C1671}" type="presParOf" srcId="{DE53E0BC-F70D-4C59-8154-74C18A5A836D}" destId="{9852372F-9051-4D05-B87D-AC010C814C4F}" srcOrd="0" destOrd="0" presId="urn:microsoft.com/office/officeart/2005/8/layout/orgChart1"/>
    <dgm:cxn modelId="{98DD1DC8-3B49-4ECB-88FD-2FF3CC97FAE1}" type="presParOf" srcId="{9852372F-9051-4D05-B87D-AC010C814C4F}" destId="{3F47C24A-49DC-4DB7-AFFE-9AFED012278C}" srcOrd="0" destOrd="0" presId="urn:microsoft.com/office/officeart/2005/8/layout/orgChart1"/>
    <dgm:cxn modelId="{AFA332D9-2245-4D1A-936A-C65CFEFD4209}" type="presParOf" srcId="{3F47C24A-49DC-4DB7-AFFE-9AFED012278C}" destId="{F12B57DA-1ADF-44CB-ADD6-02DE35C8FB96}" srcOrd="0" destOrd="0" presId="urn:microsoft.com/office/officeart/2005/8/layout/orgChart1"/>
    <dgm:cxn modelId="{940785E7-F2C3-4890-88FB-D7E5623804D8}" type="presParOf" srcId="{3F47C24A-49DC-4DB7-AFFE-9AFED012278C}" destId="{B5979E63-21D7-474D-A85D-646528B2C719}" srcOrd="1" destOrd="0" presId="urn:microsoft.com/office/officeart/2005/8/layout/orgChart1"/>
    <dgm:cxn modelId="{AF137FE9-4BBD-415F-BA57-C450116C64DF}" type="presParOf" srcId="{9852372F-9051-4D05-B87D-AC010C814C4F}" destId="{24BC63BF-90CB-4DE0-B095-B1D409809165}" srcOrd="1" destOrd="0" presId="urn:microsoft.com/office/officeart/2005/8/layout/orgChart1"/>
    <dgm:cxn modelId="{922B132B-A912-47F6-90FB-6BF272100003}" type="presParOf" srcId="{24BC63BF-90CB-4DE0-B095-B1D409809165}" destId="{5EE3D081-D20D-4D7E-895D-5521F556024D}" srcOrd="0" destOrd="0" presId="urn:microsoft.com/office/officeart/2005/8/layout/orgChart1"/>
    <dgm:cxn modelId="{457F8329-3C99-4F31-9C22-B6C4F9A3DCE0}" type="presParOf" srcId="{24BC63BF-90CB-4DE0-B095-B1D409809165}" destId="{BCA00E10-8C7F-4845-B65B-E364FA56E4E2}" srcOrd="1" destOrd="0" presId="urn:microsoft.com/office/officeart/2005/8/layout/orgChart1"/>
    <dgm:cxn modelId="{942CC492-C415-4C77-AEB6-3BB781D3B110}" type="presParOf" srcId="{BCA00E10-8C7F-4845-B65B-E364FA56E4E2}" destId="{FB280D02-6CE0-453F-9F75-0738BF942399}" srcOrd="0" destOrd="0" presId="urn:microsoft.com/office/officeart/2005/8/layout/orgChart1"/>
    <dgm:cxn modelId="{4D11F794-F937-430D-B130-56813380A0F5}" type="presParOf" srcId="{FB280D02-6CE0-453F-9F75-0738BF942399}" destId="{43949246-37A1-45B4-B8FA-6E619EB018EF}" srcOrd="0" destOrd="0" presId="urn:microsoft.com/office/officeart/2005/8/layout/orgChart1"/>
    <dgm:cxn modelId="{4650F6CC-E390-4387-832B-31FABE52A817}" type="presParOf" srcId="{FB280D02-6CE0-453F-9F75-0738BF942399}" destId="{4458AE82-D76A-4331-8D67-2B1F40DC689A}" srcOrd="1" destOrd="0" presId="urn:microsoft.com/office/officeart/2005/8/layout/orgChart1"/>
    <dgm:cxn modelId="{678DC48B-1427-46BE-9CEB-FF9C0697F0EC}" type="presParOf" srcId="{BCA00E10-8C7F-4845-B65B-E364FA56E4E2}" destId="{9560AC72-B914-46EC-9037-66CC7F2C31B7}" srcOrd="1" destOrd="0" presId="urn:microsoft.com/office/officeart/2005/8/layout/orgChart1"/>
    <dgm:cxn modelId="{CE8471DE-F92E-4596-B98E-5B07BE40AD2A}" type="presParOf" srcId="{9560AC72-B914-46EC-9037-66CC7F2C31B7}" destId="{2761B694-344C-48AD-A317-392EB9EF1EEB}" srcOrd="0" destOrd="0" presId="urn:microsoft.com/office/officeart/2005/8/layout/orgChart1"/>
    <dgm:cxn modelId="{48DDABE2-532F-4AF4-B256-FB8EA50188D6}" type="presParOf" srcId="{9560AC72-B914-46EC-9037-66CC7F2C31B7}" destId="{0A2D8B36-7E64-452B-B829-58634A217658}" srcOrd="1" destOrd="0" presId="urn:microsoft.com/office/officeart/2005/8/layout/orgChart1"/>
    <dgm:cxn modelId="{ACBFDD54-B4D6-4941-AF8F-E739F50D8837}" type="presParOf" srcId="{0A2D8B36-7E64-452B-B829-58634A217658}" destId="{979BDDA2-8D59-4004-97E5-C3349C36CA4C}" srcOrd="0" destOrd="0" presId="urn:microsoft.com/office/officeart/2005/8/layout/orgChart1"/>
    <dgm:cxn modelId="{E21371CA-AD27-4A90-B095-AC8E7D935E82}" type="presParOf" srcId="{979BDDA2-8D59-4004-97E5-C3349C36CA4C}" destId="{A397943C-5DA5-4359-8517-D48D3C506F09}" srcOrd="0" destOrd="0" presId="urn:microsoft.com/office/officeart/2005/8/layout/orgChart1"/>
    <dgm:cxn modelId="{B4E1CBEB-6A03-4E37-9242-1C09D40080C7}" type="presParOf" srcId="{979BDDA2-8D59-4004-97E5-C3349C36CA4C}" destId="{045BA4CA-E7E9-487D-A30E-24350AFA9048}" srcOrd="1" destOrd="0" presId="urn:microsoft.com/office/officeart/2005/8/layout/orgChart1"/>
    <dgm:cxn modelId="{1FF4538D-64BD-469E-8634-47AEE73FC79F}" type="presParOf" srcId="{0A2D8B36-7E64-452B-B829-58634A217658}" destId="{7E4B6575-5EFB-418C-AFBD-4A815B21D61C}" srcOrd="1" destOrd="0" presId="urn:microsoft.com/office/officeart/2005/8/layout/orgChart1"/>
    <dgm:cxn modelId="{73F628CB-3DB9-4F33-877D-4F4BE5D38455}" type="presParOf" srcId="{0A2D8B36-7E64-452B-B829-58634A217658}" destId="{7CCC9AC5-8179-4CC2-B884-F6B87764D7A0}" srcOrd="2" destOrd="0" presId="urn:microsoft.com/office/officeart/2005/8/layout/orgChart1"/>
    <dgm:cxn modelId="{CF27E17F-342B-4175-A607-DA502FFE1111}" type="presParOf" srcId="{9560AC72-B914-46EC-9037-66CC7F2C31B7}" destId="{48E19433-50FB-424D-82DC-B051350B1B1E}" srcOrd="2" destOrd="0" presId="urn:microsoft.com/office/officeart/2005/8/layout/orgChart1"/>
    <dgm:cxn modelId="{4CC9BCA7-984A-41AE-AD81-B12174ACFA1F}" type="presParOf" srcId="{9560AC72-B914-46EC-9037-66CC7F2C31B7}" destId="{490B5C41-3994-4308-8F29-CC5479B4394C}" srcOrd="3" destOrd="0" presId="urn:microsoft.com/office/officeart/2005/8/layout/orgChart1"/>
    <dgm:cxn modelId="{A1D3A2F4-B499-4E4C-982C-52904913854B}" type="presParOf" srcId="{490B5C41-3994-4308-8F29-CC5479B4394C}" destId="{BC734D36-A313-4251-A096-0EE5B9A142F5}" srcOrd="0" destOrd="0" presId="urn:microsoft.com/office/officeart/2005/8/layout/orgChart1"/>
    <dgm:cxn modelId="{C2778D7C-FF14-45C8-A2D9-4CA85E686320}" type="presParOf" srcId="{BC734D36-A313-4251-A096-0EE5B9A142F5}" destId="{EB813109-74B4-40FD-A556-2307E60151DC}" srcOrd="0" destOrd="0" presId="urn:microsoft.com/office/officeart/2005/8/layout/orgChart1"/>
    <dgm:cxn modelId="{CF67DD42-3BF7-4A59-B177-BFCBA4F41393}" type="presParOf" srcId="{BC734D36-A313-4251-A096-0EE5B9A142F5}" destId="{167902A2-F6E2-4900-81FF-45F7E37FEEA6}" srcOrd="1" destOrd="0" presId="urn:microsoft.com/office/officeart/2005/8/layout/orgChart1"/>
    <dgm:cxn modelId="{BEB06199-7E43-4CD5-8C6B-1DACAFF4B7BA}" type="presParOf" srcId="{490B5C41-3994-4308-8F29-CC5479B4394C}" destId="{445566B2-8F43-4C94-84A5-9A91EE38E752}" srcOrd="1" destOrd="0" presId="urn:microsoft.com/office/officeart/2005/8/layout/orgChart1"/>
    <dgm:cxn modelId="{8B219459-3DAC-4F13-A001-F80ACE111A40}" type="presParOf" srcId="{490B5C41-3994-4308-8F29-CC5479B4394C}" destId="{EA235FDD-93C0-4CA2-BA07-639344CA820D}" srcOrd="2" destOrd="0" presId="urn:microsoft.com/office/officeart/2005/8/layout/orgChart1"/>
    <dgm:cxn modelId="{AC1B0D41-8E50-4C52-827E-4BC9A2168E16}" type="presParOf" srcId="{9560AC72-B914-46EC-9037-66CC7F2C31B7}" destId="{CA248E60-01FD-4E59-B63F-7A2F990F7883}" srcOrd="4" destOrd="0" presId="urn:microsoft.com/office/officeart/2005/8/layout/orgChart1"/>
    <dgm:cxn modelId="{CACF7DC2-208F-4932-8631-833E5CD45CB5}" type="presParOf" srcId="{9560AC72-B914-46EC-9037-66CC7F2C31B7}" destId="{CCF7142E-F1EC-460C-B389-42FBD29DAEC6}" srcOrd="5" destOrd="0" presId="urn:microsoft.com/office/officeart/2005/8/layout/orgChart1"/>
    <dgm:cxn modelId="{02EE3A23-7E70-4FE1-91B1-9168D70C7A5F}" type="presParOf" srcId="{CCF7142E-F1EC-460C-B389-42FBD29DAEC6}" destId="{BC1905DB-C03F-41C6-80C8-8EA35672C84A}" srcOrd="0" destOrd="0" presId="urn:microsoft.com/office/officeart/2005/8/layout/orgChart1"/>
    <dgm:cxn modelId="{F97C2AB0-9CD7-409E-B557-1BF21D0205E8}" type="presParOf" srcId="{BC1905DB-C03F-41C6-80C8-8EA35672C84A}" destId="{74FF68EC-A5D2-461D-99DF-7A5E9AEC64A4}" srcOrd="0" destOrd="0" presId="urn:microsoft.com/office/officeart/2005/8/layout/orgChart1"/>
    <dgm:cxn modelId="{1423D125-AB53-4412-8662-C0036A14AC88}" type="presParOf" srcId="{BC1905DB-C03F-41C6-80C8-8EA35672C84A}" destId="{ED278798-EDD2-4750-BE43-EE4E03056950}" srcOrd="1" destOrd="0" presId="urn:microsoft.com/office/officeart/2005/8/layout/orgChart1"/>
    <dgm:cxn modelId="{4A6D2602-8D6E-486D-8183-C1A85107F2D7}" type="presParOf" srcId="{CCF7142E-F1EC-460C-B389-42FBD29DAEC6}" destId="{35ED2128-A981-4735-82FF-7BCFFFF5292F}" srcOrd="1" destOrd="0" presId="urn:microsoft.com/office/officeart/2005/8/layout/orgChart1"/>
    <dgm:cxn modelId="{0D6AEBA2-7B3C-47D6-B1A9-0CEE1BD5FBDB}" type="presParOf" srcId="{CCF7142E-F1EC-460C-B389-42FBD29DAEC6}" destId="{39EDBE98-89F1-4F0B-AEE0-2C59BAB8E2FC}" srcOrd="2" destOrd="0" presId="urn:microsoft.com/office/officeart/2005/8/layout/orgChart1"/>
    <dgm:cxn modelId="{80D181B3-6CD8-4B0C-A817-428BA2E38159}" type="presParOf" srcId="{9560AC72-B914-46EC-9037-66CC7F2C31B7}" destId="{D4ECF903-BFF0-425C-A967-7A33771E1031}" srcOrd="6" destOrd="0" presId="urn:microsoft.com/office/officeart/2005/8/layout/orgChart1"/>
    <dgm:cxn modelId="{4CD99E78-FEEE-41A9-B7CA-58A4AFD31DC4}" type="presParOf" srcId="{9560AC72-B914-46EC-9037-66CC7F2C31B7}" destId="{BEEE2C75-3084-4673-B66E-CE991C3A5BD4}" srcOrd="7" destOrd="0" presId="urn:microsoft.com/office/officeart/2005/8/layout/orgChart1"/>
    <dgm:cxn modelId="{C85E63D2-A165-44A2-8F7F-0FF8DCF92606}" type="presParOf" srcId="{BEEE2C75-3084-4673-B66E-CE991C3A5BD4}" destId="{7D85BEEE-58EB-4EA2-BDBF-4224BE3EAA3D}" srcOrd="0" destOrd="0" presId="urn:microsoft.com/office/officeart/2005/8/layout/orgChart1"/>
    <dgm:cxn modelId="{E898B8F1-0110-4708-ABED-21AC18190DBE}" type="presParOf" srcId="{7D85BEEE-58EB-4EA2-BDBF-4224BE3EAA3D}" destId="{B91E5A26-9B94-4EBC-B16A-58769CAF8201}" srcOrd="0" destOrd="0" presId="urn:microsoft.com/office/officeart/2005/8/layout/orgChart1"/>
    <dgm:cxn modelId="{749C2FE6-01BF-4989-94D7-51842431AF62}" type="presParOf" srcId="{7D85BEEE-58EB-4EA2-BDBF-4224BE3EAA3D}" destId="{0B3F2A4A-BF17-410B-9869-C86494C82D96}" srcOrd="1" destOrd="0" presId="urn:microsoft.com/office/officeart/2005/8/layout/orgChart1"/>
    <dgm:cxn modelId="{430619DE-BE60-4779-87D8-A3BC7591E76E}" type="presParOf" srcId="{BEEE2C75-3084-4673-B66E-CE991C3A5BD4}" destId="{D12E9BA7-51E8-4E04-A85B-D684FAA83B2A}" srcOrd="1" destOrd="0" presId="urn:microsoft.com/office/officeart/2005/8/layout/orgChart1"/>
    <dgm:cxn modelId="{9A0195FC-D0AC-4E6E-BAF4-844C9FEC3116}" type="presParOf" srcId="{BEEE2C75-3084-4673-B66E-CE991C3A5BD4}" destId="{B4CF1F59-1033-486A-BDD6-39FC619D0D0B}" srcOrd="2" destOrd="0" presId="urn:microsoft.com/office/officeart/2005/8/layout/orgChart1"/>
    <dgm:cxn modelId="{F7AE952D-8111-4BF3-9B81-13F79F6B71A2}" type="presParOf" srcId="{BCA00E10-8C7F-4845-B65B-E364FA56E4E2}" destId="{160BB12D-5B17-4B8E-8D62-DC29E07FD812}" srcOrd="2" destOrd="0" presId="urn:microsoft.com/office/officeart/2005/8/layout/orgChart1"/>
    <dgm:cxn modelId="{4C6B0FD8-15B1-44C6-8062-D8F362A6D1E8}" type="presParOf" srcId="{24BC63BF-90CB-4DE0-B095-B1D409809165}" destId="{4461CA93-F776-44D5-B87C-5AB3EEC6D805}" srcOrd="2" destOrd="0" presId="urn:microsoft.com/office/officeart/2005/8/layout/orgChart1"/>
    <dgm:cxn modelId="{EDC6681F-AE8E-4074-A7AE-BB0D77BCCCA6}" type="presParOf" srcId="{24BC63BF-90CB-4DE0-B095-B1D409809165}" destId="{867F9557-7FEC-4AB9-A854-D163728E6D3C}" srcOrd="3" destOrd="0" presId="urn:microsoft.com/office/officeart/2005/8/layout/orgChart1"/>
    <dgm:cxn modelId="{B0C4F79D-DCEC-452D-B916-46454C8F94A6}" type="presParOf" srcId="{867F9557-7FEC-4AB9-A854-D163728E6D3C}" destId="{8CD7180E-C81F-4390-8C43-3F7AFCFC85DE}" srcOrd="0" destOrd="0" presId="urn:microsoft.com/office/officeart/2005/8/layout/orgChart1"/>
    <dgm:cxn modelId="{96BA18A3-2884-4BBE-AA1A-4BC984CFEC95}" type="presParOf" srcId="{8CD7180E-C81F-4390-8C43-3F7AFCFC85DE}" destId="{3D212847-FF7A-4875-9DB4-19B34A969CD0}" srcOrd="0" destOrd="0" presId="urn:microsoft.com/office/officeart/2005/8/layout/orgChart1"/>
    <dgm:cxn modelId="{D37B50D6-24F5-4969-8365-38EBF3FC916F}" type="presParOf" srcId="{8CD7180E-C81F-4390-8C43-3F7AFCFC85DE}" destId="{7F3866A4-9AAD-4507-9207-B83B49FC59A7}" srcOrd="1" destOrd="0" presId="urn:microsoft.com/office/officeart/2005/8/layout/orgChart1"/>
    <dgm:cxn modelId="{8154CD38-CB97-47E7-953F-A4254C0BC7A9}" type="presParOf" srcId="{867F9557-7FEC-4AB9-A854-D163728E6D3C}" destId="{5149F1C6-878E-4850-AABE-77269ADD3CCF}" srcOrd="1" destOrd="0" presId="urn:microsoft.com/office/officeart/2005/8/layout/orgChart1"/>
    <dgm:cxn modelId="{2627C24C-5E81-463D-B354-83DF7AA51A0C}" type="presParOf" srcId="{5149F1C6-878E-4850-AABE-77269ADD3CCF}" destId="{428885D3-08DB-4748-824F-D0E418639207}" srcOrd="0" destOrd="0" presId="urn:microsoft.com/office/officeart/2005/8/layout/orgChart1"/>
    <dgm:cxn modelId="{1BF3F9F2-7F45-4ECD-85FF-214882E09115}" type="presParOf" srcId="{5149F1C6-878E-4850-AABE-77269ADD3CCF}" destId="{ADAB1B42-6D19-4F0A-A6C3-B5A640E03133}" srcOrd="1" destOrd="0" presId="urn:microsoft.com/office/officeart/2005/8/layout/orgChart1"/>
    <dgm:cxn modelId="{BB3E4FA9-8617-4EA3-8FAC-007EC319F524}" type="presParOf" srcId="{ADAB1B42-6D19-4F0A-A6C3-B5A640E03133}" destId="{B1F8D646-77BC-445A-8B6D-FDE013A2EE7F}" srcOrd="0" destOrd="0" presId="urn:microsoft.com/office/officeart/2005/8/layout/orgChart1"/>
    <dgm:cxn modelId="{0370FE49-E59C-402A-806D-3B95DE39E9CE}" type="presParOf" srcId="{B1F8D646-77BC-445A-8B6D-FDE013A2EE7F}" destId="{F2EE4DF7-59EB-43D3-BC83-5592EA526E13}" srcOrd="0" destOrd="0" presId="urn:microsoft.com/office/officeart/2005/8/layout/orgChart1"/>
    <dgm:cxn modelId="{62CD645D-292C-4FEA-86EC-CC8277400F19}" type="presParOf" srcId="{B1F8D646-77BC-445A-8B6D-FDE013A2EE7F}" destId="{C95A8B98-23D1-4419-8B2A-3F8EAF091797}" srcOrd="1" destOrd="0" presId="urn:microsoft.com/office/officeart/2005/8/layout/orgChart1"/>
    <dgm:cxn modelId="{E933C881-BF02-4E19-B944-FE3463B217FD}" type="presParOf" srcId="{ADAB1B42-6D19-4F0A-A6C3-B5A640E03133}" destId="{6A19295A-2432-45E2-8049-8D3EBABE4AE1}" srcOrd="1" destOrd="0" presId="urn:microsoft.com/office/officeart/2005/8/layout/orgChart1"/>
    <dgm:cxn modelId="{17B8CFB9-2E45-4AB8-A1C6-ED54CDF9D0C0}" type="presParOf" srcId="{ADAB1B42-6D19-4F0A-A6C3-B5A640E03133}" destId="{085691B7-2ECA-4DB8-A93D-EEC15CAD4A81}" srcOrd="2" destOrd="0" presId="urn:microsoft.com/office/officeart/2005/8/layout/orgChart1"/>
    <dgm:cxn modelId="{DD0FF937-6F69-45DE-B74D-6F48D6D5C646}" type="presParOf" srcId="{5149F1C6-878E-4850-AABE-77269ADD3CCF}" destId="{32A54372-7AA3-4B58-BFE9-044F5E327620}" srcOrd="2" destOrd="0" presId="urn:microsoft.com/office/officeart/2005/8/layout/orgChart1"/>
    <dgm:cxn modelId="{3BE138D6-9632-4B54-A836-A674CEA46D89}" type="presParOf" srcId="{5149F1C6-878E-4850-AABE-77269ADD3CCF}" destId="{368A58A9-29D3-4B8E-A57C-272CAF9143FD}" srcOrd="3" destOrd="0" presId="urn:microsoft.com/office/officeart/2005/8/layout/orgChart1"/>
    <dgm:cxn modelId="{E1A5773B-80E8-4A06-AF41-59548ED12C83}" type="presParOf" srcId="{368A58A9-29D3-4B8E-A57C-272CAF9143FD}" destId="{FCD4FBEA-0F11-4434-92C7-437F99A65800}" srcOrd="0" destOrd="0" presId="urn:microsoft.com/office/officeart/2005/8/layout/orgChart1"/>
    <dgm:cxn modelId="{21BADE8D-842D-4BE3-AAD0-DE48AF439363}" type="presParOf" srcId="{FCD4FBEA-0F11-4434-92C7-437F99A65800}" destId="{5A47D366-9913-4FCF-8979-B1E8476D4618}" srcOrd="0" destOrd="0" presId="urn:microsoft.com/office/officeart/2005/8/layout/orgChart1"/>
    <dgm:cxn modelId="{C554D948-9308-4582-B586-5C883487A77D}" type="presParOf" srcId="{FCD4FBEA-0F11-4434-92C7-437F99A65800}" destId="{466408E2-9C19-483D-A3C7-3F5306D98FE7}" srcOrd="1" destOrd="0" presId="urn:microsoft.com/office/officeart/2005/8/layout/orgChart1"/>
    <dgm:cxn modelId="{6607EE52-F801-4D56-8E34-F1A84ABC9DF3}" type="presParOf" srcId="{368A58A9-29D3-4B8E-A57C-272CAF9143FD}" destId="{49093E85-F5D1-451F-8C32-D104C8B21F81}" srcOrd="1" destOrd="0" presId="urn:microsoft.com/office/officeart/2005/8/layout/orgChart1"/>
    <dgm:cxn modelId="{766B245A-0E60-4F38-8E7F-1FD157130CC5}" type="presParOf" srcId="{368A58A9-29D3-4B8E-A57C-272CAF9143FD}" destId="{C7274594-F71B-43B6-99D1-0F7656C1D38E}" srcOrd="2" destOrd="0" presId="urn:microsoft.com/office/officeart/2005/8/layout/orgChart1"/>
    <dgm:cxn modelId="{97583A11-7C06-4585-842F-E0515A020B99}" type="presParOf" srcId="{5149F1C6-878E-4850-AABE-77269ADD3CCF}" destId="{CC58D12B-AEB0-4678-82C9-60215F71489F}" srcOrd="4" destOrd="0" presId="urn:microsoft.com/office/officeart/2005/8/layout/orgChart1"/>
    <dgm:cxn modelId="{9EB74529-C590-4600-9A2D-DCC8F6AFDB51}" type="presParOf" srcId="{5149F1C6-878E-4850-AABE-77269ADD3CCF}" destId="{3F7914F1-9808-4DFC-9786-50B829E1483E}" srcOrd="5" destOrd="0" presId="urn:microsoft.com/office/officeart/2005/8/layout/orgChart1"/>
    <dgm:cxn modelId="{2AD11B4E-A72B-4A97-B1D6-5C13111A5B31}" type="presParOf" srcId="{3F7914F1-9808-4DFC-9786-50B829E1483E}" destId="{091C777E-75B4-4693-A6FA-D723CC6D4D2A}" srcOrd="0" destOrd="0" presId="urn:microsoft.com/office/officeart/2005/8/layout/orgChart1"/>
    <dgm:cxn modelId="{1B4CEB40-6799-44DD-924B-AB9A878267EB}" type="presParOf" srcId="{091C777E-75B4-4693-A6FA-D723CC6D4D2A}" destId="{CB0280AD-7ED8-4C3F-B774-66CBB8A0DFB7}" srcOrd="0" destOrd="0" presId="urn:microsoft.com/office/officeart/2005/8/layout/orgChart1"/>
    <dgm:cxn modelId="{3D258939-8CDC-46CE-8A5C-F8A510A19ADA}" type="presParOf" srcId="{091C777E-75B4-4693-A6FA-D723CC6D4D2A}" destId="{9BB57395-F11F-47E5-9872-01A42259BE54}" srcOrd="1" destOrd="0" presId="urn:microsoft.com/office/officeart/2005/8/layout/orgChart1"/>
    <dgm:cxn modelId="{A5738E16-FA94-4646-B6BD-5116C31115E4}" type="presParOf" srcId="{3F7914F1-9808-4DFC-9786-50B829E1483E}" destId="{49907235-75F8-4103-AC42-D426CA613115}" srcOrd="1" destOrd="0" presId="urn:microsoft.com/office/officeart/2005/8/layout/orgChart1"/>
    <dgm:cxn modelId="{7C1B0A65-EB95-4529-84B2-F8B845337A2A}" type="presParOf" srcId="{3F7914F1-9808-4DFC-9786-50B829E1483E}" destId="{1A12BA64-6B4E-4C3C-B5AB-7095D6BB2E44}" srcOrd="2" destOrd="0" presId="urn:microsoft.com/office/officeart/2005/8/layout/orgChart1"/>
    <dgm:cxn modelId="{F74B3A2D-345C-4DD6-96B8-591EBFD341DC}" type="presParOf" srcId="{5149F1C6-878E-4850-AABE-77269ADD3CCF}" destId="{8043BE7C-B91A-4B3E-BB54-0B3A2D8275A8}" srcOrd="6" destOrd="0" presId="urn:microsoft.com/office/officeart/2005/8/layout/orgChart1"/>
    <dgm:cxn modelId="{CEBE46EB-33DC-4617-85CA-E4704FE6885C}" type="presParOf" srcId="{5149F1C6-878E-4850-AABE-77269ADD3CCF}" destId="{0B3D6598-AFEE-4171-B858-A391EB71F3A1}" srcOrd="7" destOrd="0" presId="urn:microsoft.com/office/officeart/2005/8/layout/orgChart1"/>
    <dgm:cxn modelId="{77FC404C-0158-40A7-A187-74B72C6CEE75}" type="presParOf" srcId="{0B3D6598-AFEE-4171-B858-A391EB71F3A1}" destId="{BF659147-F312-48C8-8495-E721795F8DE5}" srcOrd="0" destOrd="0" presId="urn:microsoft.com/office/officeart/2005/8/layout/orgChart1"/>
    <dgm:cxn modelId="{65BB23E1-D3FA-4FC3-AE32-BB979FF946AE}" type="presParOf" srcId="{BF659147-F312-48C8-8495-E721795F8DE5}" destId="{CC1A8588-E010-4022-945A-FBB3BD3B6C41}" srcOrd="0" destOrd="0" presId="urn:microsoft.com/office/officeart/2005/8/layout/orgChart1"/>
    <dgm:cxn modelId="{B0228F9E-AD87-465A-921E-D14155481D2A}" type="presParOf" srcId="{BF659147-F312-48C8-8495-E721795F8DE5}" destId="{D2F149CA-AB4F-4BC9-BA39-3E581E872D9A}" srcOrd="1" destOrd="0" presId="urn:microsoft.com/office/officeart/2005/8/layout/orgChart1"/>
    <dgm:cxn modelId="{0092AF14-0AE7-4F33-97DE-FC9F8467EC9C}" type="presParOf" srcId="{0B3D6598-AFEE-4171-B858-A391EB71F3A1}" destId="{600F85E3-9115-435E-9A40-A3799174847B}" srcOrd="1" destOrd="0" presId="urn:microsoft.com/office/officeart/2005/8/layout/orgChart1"/>
    <dgm:cxn modelId="{231E69AB-E617-485B-A15A-73B71ED049D2}" type="presParOf" srcId="{0B3D6598-AFEE-4171-B858-A391EB71F3A1}" destId="{C65AF04B-D546-47C4-9A10-215B726248BA}" srcOrd="2" destOrd="0" presId="urn:microsoft.com/office/officeart/2005/8/layout/orgChart1"/>
    <dgm:cxn modelId="{A2515140-9D21-4053-A43F-F306A98B21D9}" type="presParOf" srcId="{5149F1C6-878E-4850-AABE-77269ADD3CCF}" destId="{9470E83D-F08C-42AE-8959-3F8C05DD4430}" srcOrd="8" destOrd="0" presId="urn:microsoft.com/office/officeart/2005/8/layout/orgChart1"/>
    <dgm:cxn modelId="{2496E9DA-47B2-42DD-9992-5E2BB1C44649}" type="presParOf" srcId="{5149F1C6-878E-4850-AABE-77269ADD3CCF}" destId="{25158FE9-430C-4E83-957B-D70A2C9A0946}" srcOrd="9" destOrd="0" presId="urn:microsoft.com/office/officeart/2005/8/layout/orgChart1"/>
    <dgm:cxn modelId="{76CDC3E5-B4B4-4746-BA21-D928FDEF8AD7}" type="presParOf" srcId="{25158FE9-430C-4E83-957B-D70A2C9A0946}" destId="{242543B1-F310-46A0-928D-D48DA54BFDC3}" srcOrd="0" destOrd="0" presId="urn:microsoft.com/office/officeart/2005/8/layout/orgChart1"/>
    <dgm:cxn modelId="{3EA40C9E-370F-4A53-B3E4-2CA1C69668E5}" type="presParOf" srcId="{242543B1-F310-46A0-928D-D48DA54BFDC3}" destId="{F2EE63F9-09CB-4FA6-BEB1-0EB8A9750C3A}" srcOrd="0" destOrd="0" presId="urn:microsoft.com/office/officeart/2005/8/layout/orgChart1"/>
    <dgm:cxn modelId="{6B809D8F-3132-4AF1-89DE-E12E59E52549}" type="presParOf" srcId="{242543B1-F310-46A0-928D-D48DA54BFDC3}" destId="{A07BF071-0723-455C-A74F-C00FF1FCDB0D}" srcOrd="1" destOrd="0" presId="urn:microsoft.com/office/officeart/2005/8/layout/orgChart1"/>
    <dgm:cxn modelId="{CAB1E556-0835-472F-B857-61F759D4A08C}" type="presParOf" srcId="{25158FE9-430C-4E83-957B-D70A2C9A0946}" destId="{CD382B7D-7506-4A6E-8C4D-F87CA2F3CDDB}" srcOrd="1" destOrd="0" presId="urn:microsoft.com/office/officeart/2005/8/layout/orgChart1"/>
    <dgm:cxn modelId="{B88CFD63-A5B2-4AD3-887E-A6604E502A70}" type="presParOf" srcId="{25158FE9-430C-4E83-957B-D70A2C9A0946}" destId="{71DB6B4F-B349-460A-B2D1-BA218C1340C8}" srcOrd="2" destOrd="0" presId="urn:microsoft.com/office/officeart/2005/8/layout/orgChart1"/>
    <dgm:cxn modelId="{B76DE4C6-92D7-4312-ACEA-F3414EB66EBB}" type="presParOf" srcId="{867F9557-7FEC-4AB9-A854-D163728E6D3C}" destId="{B88FF6A0-4F1B-413B-88CB-A6C984625867}" srcOrd="2" destOrd="0" presId="urn:microsoft.com/office/officeart/2005/8/layout/orgChart1"/>
    <dgm:cxn modelId="{83D242EC-1F85-40F5-878C-4457CEB55331}" type="presParOf" srcId="{24BC63BF-90CB-4DE0-B095-B1D409809165}" destId="{582E2745-1C28-42E1-BDDC-070DD5F2C8DD}" srcOrd="4" destOrd="0" presId="urn:microsoft.com/office/officeart/2005/8/layout/orgChart1"/>
    <dgm:cxn modelId="{C2BEE122-F9A5-47B0-AEE2-2F09FFD07AD3}" type="presParOf" srcId="{24BC63BF-90CB-4DE0-B095-B1D409809165}" destId="{03BDC61D-371E-429A-B1ED-05CBC91A0346}" srcOrd="5" destOrd="0" presId="urn:microsoft.com/office/officeart/2005/8/layout/orgChart1"/>
    <dgm:cxn modelId="{F2D57B17-0E58-4417-8331-3C5B6A149559}" type="presParOf" srcId="{03BDC61D-371E-429A-B1ED-05CBC91A0346}" destId="{35AC80EF-62AA-4B6F-99DA-7ACF6B42D9B0}" srcOrd="0" destOrd="0" presId="urn:microsoft.com/office/officeart/2005/8/layout/orgChart1"/>
    <dgm:cxn modelId="{5710E15F-1298-422F-B124-FA852DCAD044}" type="presParOf" srcId="{35AC80EF-62AA-4B6F-99DA-7ACF6B42D9B0}" destId="{6A5602EB-479B-4526-B4D0-9AFAE49D741A}" srcOrd="0" destOrd="0" presId="urn:microsoft.com/office/officeart/2005/8/layout/orgChart1"/>
    <dgm:cxn modelId="{C9D261EC-4701-4623-B41D-10BDB96C18D8}" type="presParOf" srcId="{35AC80EF-62AA-4B6F-99DA-7ACF6B42D9B0}" destId="{68C6AFDD-0885-4FF5-B887-DB3EDA6D0982}" srcOrd="1" destOrd="0" presId="urn:microsoft.com/office/officeart/2005/8/layout/orgChart1"/>
    <dgm:cxn modelId="{B92FC0B2-8DC5-4874-A362-F2AAF2720F36}" type="presParOf" srcId="{03BDC61D-371E-429A-B1ED-05CBC91A0346}" destId="{97BB8041-AF06-4131-9173-2769A52AC8CF}" srcOrd="1" destOrd="0" presId="urn:microsoft.com/office/officeart/2005/8/layout/orgChart1"/>
    <dgm:cxn modelId="{73571DC6-F7CF-4AAF-9D15-88CE3C242644}" type="presParOf" srcId="{97BB8041-AF06-4131-9173-2769A52AC8CF}" destId="{119E8FFD-E2F1-4C3B-BEA6-F418E3CED5D1}" srcOrd="0" destOrd="0" presId="urn:microsoft.com/office/officeart/2005/8/layout/orgChart1"/>
    <dgm:cxn modelId="{A6665F50-0779-4FF9-9A3C-D157ACAA6180}" type="presParOf" srcId="{97BB8041-AF06-4131-9173-2769A52AC8CF}" destId="{E6B834E0-C9D0-4639-A8C1-C2532C92F891}" srcOrd="1" destOrd="0" presId="urn:microsoft.com/office/officeart/2005/8/layout/orgChart1"/>
    <dgm:cxn modelId="{61A1E0FD-9B3F-4181-83D0-409A470B78BC}" type="presParOf" srcId="{E6B834E0-C9D0-4639-A8C1-C2532C92F891}" destId="{B6CAC637-E26B-4691-86C8-69C658BABB40}" srcOrd="0" destOrd="0" presId="urn:microsoft.com/office/officeart/2005/8/layout/orgChart1"/>
    <dgm:cxn modelId="{64790CD1-8AA4-4C1E-B7E2-810E719000F7}" type="presParOf" srcId="{B6CAC637-E26B-4691-86C8-69C658BABB40}" destId="{33AE0F67-B103-400B-B488-A6B24471D92D}" srcOrd="0" destOrd="0" presId="urn:microsoft.com/office/officeart/2005/8/layout/orgChart1"/>
    <dgm:cxn modelId="{169EDD29-666C-40C1-8AA2-24BEBA6FB2D0}" type="presParOf" srcId="{B6CAC637-E26B-4691-86C8-69C658BABB40}" destId="{E09F4AD7-945B-4EFB-B6DF-163BF7C98B96}" srcOrd="1" destOrd="0" presId="urn:microsoft.com/office/officeart/2005/8/layout/orgChart1"/>
    <dgm:cxn modelId="{D54CC8CB-D5B8-467B-8EB1-2797EF994C8C}" type="presParOf" srcId="{E6B834E0-C9D0-4639-A8C1-C2532C92F891}" destId="{88BECE43-245F-463F-A5E7-FA98FEB5AB83}" srcOrd="1" destOrd="0" presId="urn:microsoft.com/office/officeart/2005/8/layout/orgChart1"/>
    <dgm:cxn modelId="{FC397152-5D42-452C-BC7A-EC2D48BBC338}" type="presParOf" srcId="{E6B834E0-C9D0-4639-A8C1-C2532C92F891}" destId="{F9FC10AE-E6B2-4BE1-BE70-AE086FB4CCB5}" srcOrd="2" destOrd="0" presId="urn:microsoft.com/office/officeart/2005/8/layout/orgChart1"/>
    <dgm:cxn modelId="{D81BA1EF-6037-4933-88E1-1EA5EF0967F8}" type="presParOf" srcId="{97BB8041-AF06-4131-9173-2769A52AC8CF}" destId="{573638FA-8241-4232-9686-703A7B42630A}" srcOrd="2" destOrd="0" presId="urn:microsoft.com/office/officeart/2005/8/layout/orgChart1"/>
    <dgm:cxn modelId="{00385D99-DB3C-451C-B48A-E4684265FA3A}" type="presParOf" srcId="{97BB8041-AF06-4131-9173-2769A52AC8CF}" destId="{0B76C68F-4FD9-48CF-9319-533EC2747CEF}" srcOrd="3" destOrd="0" presId="urn:microsoft.com/office/officeart/2005/8/layout/orgChart1"/>
    <dgm:cxn modelId="{31D3D3A0-A94E-4B8F-ABA8-11166221E38E}" type="presParOf" srcId="{0B76C68F-4FD9-48CF-9319-533EC2747CEF}" destId="{F2CC3F2C-285E-4A3F-A048-4F8263E807B7}" srcOrd="0" destOrd="0" presId="urn:microsoft.com/office/officeart/2005/8/layout/orgChart1"/>
    <dgm:cxn modelId="{0928E4D6-6B2C-4222-B411-891A0B146755}" type="presParOf" srcId="{F2CC3F2C-285E-4A3F-A048-4F8263E807B7}" destId="{0985EA60-F671-44D9-BEE1-93AD0305DC41}" srcOrd="0" destOrd="0" presId="urn:microsoft.com/office/officeart/2005/8/layout/orgChart1"/>
    <dgm:cxn modelId="{3FCDE68A-F383-48B9-B3A4-BA00FA44C38B}" type="presParOf" srcId="{F2CC3F2C-285E-4A3F-A048-4F8263E807B7}" destId="{4CDBD073-64F7-4714-8E0F-EBCCB2B536A0}" srcOrd="1" destOrd="0" presId="urn:microsoft.com/office/officeart/2005/8/layout/orgChart1"/>
    <dgm:cxn modelId="{BF5737D7-CC14-450E-8613-97C9490E66ED}" type="presParOf" srcId="{0B76C68F-4FD9-48CF-9319-533EC2747CEF}" destId="{CB312A54-3D39-4782-8364-8E52F131CBB5}" srcOrd="1" destOrd="0" presId="urn:microsoft.com/office/officeart/2005/8/layout/orgChart1"/>
    <dgm:cxn modelId="{C107F46A-4CCD-4DD0-8692-718868CEB0F9}" type="presParOf" srcId="{0B76C68F-4FD9-48CF-9319-533EC2747CEF}" destId="{AAA35988-CB58-43D2-A4EB-E601AC850FA0}" srcOrd="2" destOrd="0" presId="urn:microsoft.com/office/officeart/2005/8/layout/orgChart1"/>
    <dgm:cxn modelId="{962B3B2E-55AF-41C6-B3E2-E28FCFFC1EA2}" type="presParOf" srcId="{97BB8041-AF06-4131-9173-2769A52AC8CF}" destId="{10ED7A75-1A30-4CCB-A2FE-069693F0B2B5}" srcOrd="4" destOrd="0" presId="urn:microsoft.com/office/officeart/2005/8/layout/orgChart1"/>
    <dgm:cxn modelId="{4C765779-7686-4A24-9C8E-A7EB6D8071EC}" type="presParOf" srcId="{97BB8041-AF06-4131-9173-2769A52AC8CF}" destId="{1C4AC695-9820-4CF6-A026-6B2D90DE9F12}" srcOrd="5" destOrd="0" presId="urn:microsoft.com/office/officeart/2005/8/layout/orgChart1"/>
    <dgm:cxn modelId="{E2B036CD-7F89-4F6E-B880-07A88A7E7482}" type="presParOf" srcId="{1C4AC695-9820-4CF6-A026-6B2D90DE9F12}" destId="{3141A077-BFE2-4EE7-B054-48ED5ECEA4CF}" srcOrd="0" destOrd="0" presId="urn:microsoft.com/office/officeart/2005/8/layout/orgChart1"/>
    <dgm:cxn modelId="{462D2818-21A0-479E-B67E-D18EF663F69D}" type="presParOf" srcId="{3141A077-BFE2-4EE7-B054-48ED5ECEA4CF}" destId="{3B54FDC2-EA9A-4948-A7DA-C377F61991C3}" srcOrd="0" destOrd="0" presId="urn:microsoft.com/office/officeart/2005/8/layout/orgChart1"/>
    <dgm:cxn modelId="{20C7D4B8-232B-4050-9166-D7587359EE07}" type="presParOf" srcId="{3141A077-BFE2-4EE7-B054-48ED5ECEA4CF}" destId="{9F230FB8-DB1C-45CA-B403-5BB4C1938CE9}" srcOrd="1" destOrd="0" presId="urn:microsoft.com/office/officeart/2005/8/layout/orgChart1"/>
    <dgm:cxn modelId="{239BA79F-1166-472D-A491-63ED14911A83}" type="presParOf" srcId="{1C4AC695-9820-4CF6-A026-6B2D90DE9F12}" destId="{EF7CB684-AC76-468B-9910-23DEB65A39F2}" srcOrd="1" destOrd="0" presId="urn:microsoft.com/office/officeart/2005/8/layout/orgChart1"/>
    <dgm:cxn modelId="{EABAEF9D-D6A5-4311-94A0-8BE80EF32FE5}" type="presParOf" srcId="{1C4AC695-9820-4CF6-A026-6B2D90DE9F12}" destId="{E32CB50B-E076-44FB-A365-101E2A5206ED}" srcOrd="2" destOrd="0" presId="urn:microsoft.com/office/officeart/2005/8/layout/orgChart1"/>
    <dgm:cxn modelId="{7E04D4C5-0330-4684-8E4C-30C34E2556EA}" type="presParOf" srcId="{03BDC61D-371E-429A-B1ED-05CBC91A0346}" destId="{535E917A-F3A8-437E-B54B-6C49B0A6AF97}" srcOrd="2" destOrd="0" presId="urn:microsoft.com/office/officeart/2005/8/layout/orgChart1"/>
    <dgm:cxn modelId="{3942935F-D51E-456C-8B7A-53B840C23C18}" type="presParOf" srcId="{24BC63BF-90CB-4DE0-B095-B1D409809165}" destId="{4ECD9513-2405-44D0-A044-2FC34C260458}" srcOrd="6" destOrd="0" presId="urn:microsoft.com/office/officeart/2005/8/layout/orgChart1"/>
    <dgm:cxn modelId="{F1C965CC-2278-45B4-8E7F-8377E83134FC}" type="presParOf" srcId="{24BC63BF-90CB-4DE0-B095-B1D409809165}" destId="{63F4B590-CA27-4A29-8EF1-F0E134242B3A}" srcOrd="7" destOrd="0" presId="urn:microsoft.com/office/officeart/2005/8/layout/orgChart1"/>
    <dgm:cxn modelId="{FDE0754F-3127-4A5F-8D7E-CCA79A684534}" type="presParOf" srcId="{63F4B590-CA27-4A29-8EF1-F0E134242B3A}" destId="{6C74BD28-C452-4045-A81B-94A3866FAFA7}" srcOrd="0" destOrd="0" presId="urn:microsoft.com/office/officeart/2005/8/layout/orgChart1"/>
    <dgm:cxn modelId="{6A4852E2-2C16-4D7A-B694-EA6824BFE738}" type="presParOf" srcId="{6C74BD28-C452-4045-A81B-94A3866FAFA7}" destId="{9C70E5DC-7110-43AC-B210-2338A7194B0C}" srcOrd="0" destOrd="0" presId="urn:microsoft.com/office/officeart/2005/8/layout/orgChart1"/>
    <dgm:cxn modelId="{88AE5194-F4E8-461C-82C8-4AA6F114388F}" type="presParOf" srcId="{6C74BD28-C452-4045-A81B-94A3866FAFA7}" destId="{E54F18EB-D65F-4FAA-ACED-A28A4C4F5C29}" srcOrd="1" destOrd="0" presId="urn:microsoft.com/office/officeart/2005/8/layout/orgChart1"/>
    <dgm:cxn modelId="{57FDFDA2-1658-493B-B8E7-D51A5E9F962C}" type="presParOf" srcId="{63F4B590-CA27-4A29-8EF1-F0E134242B3A}" destId="{7839066C-BF4A-40CC-B119-6EC6B9A1A9A4}" srcOrd="1" destOrd="0" presId="urn:microsoft.com/office/officeart/2005/8/layout/orgChart1"/>
    <dgm:cxn modelId="{4F7153ED-B23F-4C4A-B182-215D2AA5A94C}" type="presParOf" srcId="{7839066C-BF4A-40CC-B119-6EC6B9A1A9A4}" destId="{A33B134E-EB3C-4748-8534-118473B2622C}" srcOrd="0" destOrd="0" presId="urn:microsoft.com/office/officeart/2005/8/layout/orgChart1"/>
    <dgm:cxn modelId="{A6E12DB0-E770-45FD-B76D-181F0449009E}" type="presParOf" srcId="{7839066C-BF4A-40CC-B119-6EC6B9A1A9A4}" destId="{3CC9222A-610B-425C-AC98-B7908A7BD70C}" srcOrd="1" destOrd="0" presId="urn:microsoft.com/office/officeart/2005/8/layout/orgChart1"/>
    <dgm:cxn modelId="{D02A6E69-B5B9-4891-A61B-229C2CF322FA}" type="presParOf" srcId="{3CC9222A-610B-425C-AC98-B7908A7BD70C}" destId="{8DFDC8BD-C076-43BC-B997-00330E955DFB}" srcOrd="0" destOrd="0" presId="urn:microsoft.com/office/officeart/2005/8/layout/orgChart1"/>
    <dgm:cxn modelId="{ECE9CF1B-CE09-498D-9D77-F4464F37DAA9}" type="presParOf" srcId="{8DFDC8BD-C076-43BC-B997-00330E955DFB}" destId="{F8B9416F-1C7A-4671-8F66-37AA791F3BA0}" srcOrd="0" destOrd="0" presId="urn:microsoft.com/office/officeart/2005/8/layout/orgChart1"/>
    <dgm:cxn modelId="{63267880-C777-41FB-9574-45CE68AA5EA2}" type="presParOf" srcId="{8DFDC8BD-C076-43BC-B997-00330E955DFB}" destId="{C7393F4B-FE98-4501-A73A-0768352DFE39}" srcOrd="1" destOrd="0" presId="urn:microsoft.com/office/officeart/2005/8/layout/orgChart1"/>
    <dgm:cxn modelId="{A40E5F84-D551-4B56-B896-62AB750D10B3}" type="presParOf" srcId="{3CC9222A-610B-425C-AC98-B7908A7BD70C}" destId="{504FE246-8EB9-4F9B-92D5-944BE968A16D}" srcOrd="1" destOrd="0" presId="urn:microsoft.com/office/officeart/2005/8/layout/orgChart1"/>
    <dgm:cxn modelId="{A1D34A0F-A286-4CDD-8F52-585B5CFB4EF4}" type="presParOf" srcId="{3CC9222A-610B-425C-AC98-B7908A7BD70C}" destId="{A52EA4D2-A7BD-48A0-AB21-D2CCAB856498}" srcOrd="2" destOrd="0" presId="urn:microsoft.com/office/officeart/2005/8/layout/orgChart1"/>
    <dgm:cxn modelId="{6FDD0A05-45F5-48E0-A198-455929E3370A}" type="presParOf" srcId="{7839066C-BF4A-40CC-B119-6EC6B9A1A9A4}" destId="{48435A8F-CBCB-4EA5-A5B2-056146908549}" srcOrd="2" destOrd="0" presId="urn:microsoft.com/office/officeart/2005/8/layout/orgChart1"/>
    <dgm:cxn modelId="{F3656706-D69D-4833-A564-374FF735E1B7}" type="presParOf" srcId="{7839066C-BF4A-40CC-B119-6EC6B9A1A9A4}" destId="{3BC8A23A-57F5-4725-A1AA-C00FB2C37EF0}" srcOrd="3" destOrd="0" presId="urn:microsoft.com/office/officeart/2005/8/layout/orgChart1"/>
    <dgm:cxn modelId="{CCFF12F7-3BC6-4A9C-96A3-5987EB7908C0}" type="presParOf" srcId="{3BC8A23A-57F5-4725-A1AA-C00FB2C37EF0}" destId="{3E74AC17-BFB4-4990-B1F6-F90EBAB0AC3D}" srcOrd="0" destOrd="0" presId="urn:microsoft.com/office/officeart/2005/8/layout/orgChart1"/>
    <dgm:cxn modelId="{D377C9D1-0D2C-4467-8FB9-A9CE289DDFC9}" type="presParOf" srcId="{3E74AC17-BFB4-4990-B1F6-F90EBAB0AC3D}" destId="{C9067861-5DB6-4CC3-9FFE-C080414D5A6D}" srcOrd="0" destOrd="0" presId="urn:microsoft.com/office/officeart/2005/8/layout/orgChart1"/>
    <dgm:cxn modelId="{06664725-37E9-4C93-909E-0FCB8F0FF479}" type="presParOf" srcId="{3E74AC17-BFB4-4990-B1F6-F90EBAB0AC3D}" destId="{A6365C5A-61B9-4AAB-A1EE-3DE2F8EC455B}" srcOrd="1" destOrd="0" presId="urn:microsoft.com/office/officeart/2005/8/layout/orgChart1"/>
    <dgm:cxn modelId="{BAC4633D-465F-4689-B3DC-822A1C46A386}" type="presParOf" srcId="{3BC8A23A-57F5-4725-A1AA-C00FB2C37EF0}" destId="{EBB63302-001B-4D11-991B-9BCC9FBD5C28}" srcOrd="1" destOrd="0" presId="urn:microsoft.com/office/officeart/2005/8/layout/orgChart1"/>
    <dgm:cxn modelId="{39CF70CD-AE1E-41A3-9CEC-8FCB9742BDC5}" type="presParOf" srcId="{3BC8A23A-57F5-4725-A1AA-C00FB2C37EF0}" destId="{EBD51308-41C9-4900-9579-B95AB3606FC8}" srcOrd="2" destOrd="0" presId="urn:microsoft.com/office/officeart/2005/8/layout/orgChart1"/>
    <dgm:cxn modelId="{F4313FEF-1C55-4765-801E-E789161778AD}" type="presParOf" srcId="{7839066C-BF4A-40CC-B119-6EC6B9A1A9A4}" destId="{460627F0-7300-4855-A736-E002BB1370E6}" srcOrd="4" destOrd="0" presId="urn:microsoft.com/office/officeart/2005/8/layout/orgChart1"/>
    <dgm:cxn modelId="{EB9A8227-0991-423D-AF3A-BB8E83F00EB3}" type="presParOf" srcId="{7839066C-BF4A-40CC-B119-6EC6B9A1A9A4}" destId="{D28C9543-9D73-44C3-8236-743D6F849EFE}" srcOrd="5" destOrd="0" presId="urn:microsoft.com/office/officeart/2005/8/layout/orgChart1"/>
    <dgm:cxn modelId="{C57FE358-1E4E-4B51-B243-8174006EB020}" type="presParOf" srcId="{D28C9543-9D73-44C3-8236-743D6F849EFE}" destId="{FD90A1B7-2853-42B0-956D-224EA8B8A6F0}" srcOrd="0" destOrd="0" presId="urn:microsoft.com/office/officeart/2005/8/layout/orgChart1"/>
    <dgm:cxn modelId="{888DB830-B567-42D4-9C3A-4718697C8FF6}" type="presParOf" srcId="{FD90A1B7-2853-42B0-956D-224EA8B8A6F0}" destId="{CD2630E8-4931-408E-BAD1-5E614E05F346}" srcOrd="0" destOrd="0" presId="urn:microsoft.com/office/officeart/2005/8/layout/orgChart1"/>
    <dgm:cxn modelId="{227E543F-301E-4229-800A-DBFF2733E6F4}" type="presParOf" srcId="{FD90A1B7-2853-42B0-956D-224EA8B8A6F0}" destId="{10FAA15F-36E4-4712-B992-A1AC17357356}" srcOrd="1" destOrd="0" presId="urn:microsoft.com/office/officeart/2005/8/layout/orgChart1"/>
    <dgm:cxn modelId="{58B98420-8FF4-4AD8-A7A2-CDF98DD816A2}" type="presParOf" srcId="{D28C9543-9D73-44C3-8236-743D6F849EFE}" destId="{F8DC5B0F-F967-407D-ACB3-FDCCBFE0F46B}" srcOrd="1" destOrd="0" presId="urn:microsoft.com/office/officeart/2005/8/layout/orgChart1"/>
    <dgm:cxn modelId="{44159569-1E5E-46F5-A113-113BC807FF9B}" type="presParOf" srcId="{D28C9543-9D73-44C3-8236-743D6F849EFE}" destId="{1B6DB702-320D-4746-84FA-B04159525BAF}" srcOrd="2" destOrd="0" presId="urn:microsoft.com/office/officeart/2005/8/layout/orgChart1"/>
    <dgm:cxn modelId="{601F3ABD-792C-4573-BC40-877DCF831FEE}" type="presParOf" srcId="{7839066C-BF4A-40CC-B119-6EC6B9A1A9A4}" destId="{AC5AF5C3-1B78-4EEA-879D-C4AA9077CEE0}" srcOrd="6" destOrd="0" presId="urn:microsoft.com/office/officeart/2005/8/layout/orgChart1"/>
    <dgm:cxn modelId="{4B998340-4B17-47CF-A029-957BF957BEF7}" type="presParOf" srcId="{7839066C-BF4A-40CC-B119-6EC6B9A1A9A4}" destId="{FF43108F-B2C1-4FBB-9D24-B4535F82735A}" srcOrd="7" destOrd="0" presId="urn:microsoft.com/office/officeart/2005/8/layout/orgChart1"/>
    <dgm:cxn modelId="{7F9BAD30-AE60-4944-A80B-9B4937150F23}" type="presParOf" srcId="{FF43108F-B2C1-4FBB-9D24-B4535F82735A}" destId="{092CD175-3F88-4694-80DC-A08179DE7775}" srcOrd="0" destOrd="0" presId="urn:microsoft.com/office/officeart/2005/8/layout/orgChart1"/>
    <dgm:cxn modelId="{350E5EDE-AA80-4AE5-B3BA-E3A10C14B505}" type="presParOf" srcId="{092CD175-3F88-4694-80DC-A08179DE7775}" destId="{7985624F-0090-4A55-8BD8-31024942C7C0}" srcOrd="0" destOrd="0" presId="urn:microsoft.com/office/officeart/2005/8/layout/orgChart1"/>
    <dgm:cxn modelId="{5A11793B-4CD1-4366-967E-CAE73B15414E}" type="presParOf" srcId="{092CD175-3F88-4694-80DC-A08179DE7775}" destId="{12D8FD14-DB81-403D-8773-A534FEA8048C}" srcOrd="1" destOrd="0" presId="urn:microsoft.com/office/officeart/2005/8/layout/orgChart1"/>
    <dgm:cxn modelId="{B79618E2-8BA1-4D32-A2C9-41EDF973AEE0}" type="presParOf" srcId="{FF43108F-B2C1-4FBB-9D24-B4535F82735A}" destId="{F302C78F-A1C3-4000-A946-3D8A18556341}" srcOrd="1" destOrd="0" presId="urn:microsoft.com/office/officeart/2005/8/layout/orgChart1"/>
    <dgm:cxn modelId="{943FF169-B3C1-4160-8DCA-F5C711A7291B}" type="presParOf" srcId="{FF43108F-B2C1-4FBB-9D24-B4535F82735A}" destId="{4DFDD853-E591-433D-8B2E-DB08CF5A82A1}" srcOrd="2" destOrd="0" presId="urn:microsoft.com/office/officeart/2005/8/layout/orgChart1"/>
    <dgm:cxn modelId="{F0367A0D-E90A-4435-9ABB-C19A5023BB42}" type="presParOf" srcId="{63F4B590-CA27-4A29-8EF1-F0E134242B3A}" destId="{B42A5CF0-2103-482B-9179-C4225227B780}" srcOrd="2" destOrd="0" presId="urn:microsoft.com/office/officeart/2005/8/layout/orgChart1"/>
    <dgm:cxn modelId="{E9B0911D-D67B-403A-A794-5CBF6727B3BC}" type="presParOf" srcId="{9852372F-9051-4D05-B87D-AC010C814C4F}" destId="{1991064E-5E14-4A06-91B0-5F3ECAB344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AF5C3-1B78-4EEA-879D-C4AA9077CEE0}">
      <dsp:nvSpPr>
        <dsp:cNvPr id="0" name=""/>
        <dsp:cNvSpPr/>
      </dsp:nvSpPr>
      <dsp:spPr>
        <a:xfrm>
          <a:off x="8431411" y="1857898"/>
          <a:ext cx="289243" cy="3930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259"/>
              </a:lnTo>
              <a:lnTo>
                <a:pt x="289243" y="3930259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627F0-7300-4855-A736-E002BB1370E6}">
      <dsp:nvSpPr>
        <dsp:cNvPr id="0" name=""/>
        <dsp:cNvSpPr/>
      </dsp:nvSpPr>
      <dsp:spPr>
        <a:xfrm>
          <a:off x="8431411" y="1857898"/>
          <a:ext cx="289243" cy="285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693"/>
              </a:lnTo>
              <a:lnTo>
                <a:pt x="289243" y="285069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35A8F-CBCB-4EA5-A5B2-056146908549}">
      <dsp:nvSpPr>
        <dsp:cNvPr id="0" name=""/>
        <dsp:cNvSpPr/>
      </dsp:nvSpPr>
      <dsp:spPr>
        <a:xfrm>
          <a:off x="8431411" y="1857898"/>
          <a:ext cx="289243" cy="177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126"/>
              </a:lnTo>
              <a:lnTo>
                <a:pt x="289243" y="1771126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134E-EB3C-4748-8534-118473B2622C}">
      <dsp:nvSpPr>
        <dsp:cNvPr id="0" name=""/>
        <dsp:cNvSpPr/>
      </dsp:nvSpPr>
      <dsp:spPr>
        <a:xfrm>
          <a:off x="8431411" y="1857898"/>
          <a:ext cx="289243" cy="69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560"/>
              </a:lnTo>
              <a:lnTo>
                <a:pt x="289243" y="69156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D9513-2405-44D0-A044-2FC34C260458}">
      <dsp:nvSpPr>
        <dsp:cNvPr id="0" name=""/>
        <dsp:cNvSpPr/>
      </dsp:nvSpPr>
      <dsp:spPr>
        <a:xfrm>
          <a:off x="5854964" y="778331"/>
          <a:ext cx="3347762" cy="30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6"/>
              </a:lnTo>
              <a:lnTo>
                <a:pt x="3347762" y="151776"/>
              </a:lnTo>
              <a:lnTo>
                <a:pt x="3347762" y="3035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D7A75-1A30-4CCB-A2FE-069693F0B2B5}">
      <dsp:nvSpPr>
        <dsp:cNvPr id="0" name=""/>
        <dsp:cNvSpPr/>
      </dsp:nvSpPr>
      <dsp:spPr>
        <a:xfrm>
          <a:off x="6199569" y="1857898"/>
          <a:ext cx="289243" cy="285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693"/>
              </a:lnTo>
              <a:lnTo>
                <a:pt x="289243" y="285069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638FA-8241-4232-9686-703A7B42630A}">
      <dsp:nvSpPr>
        <dsp:cNvPr id="0" name=""/>
        <dsp:cNvSpPr/>
      </dsp:nvSpPr>
      <dsp:spPr>
        <a:xfrm>
          <a:off x="6199569" y="1857898"/>
          <a:ext cx="289243" cy="177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126"/>
              </a:lnTo>
              <a:lnTo>
                <a:pt x="289243" y="1771126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E8FFD-E2F1-4C3B-BEA6-F418E3CED5D1}">
      <dsp:nvSpPr>
        <dsp:cNvPr id="0" name=""/>
        <dsp:cNvSpPr/>
      </dsp:nvSpPr>
      <dsp:spPr>
        <a:xfrm>
          <a:off x="6199569" y="1857898"/>
          <a:ext cx="289243" cy="69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560"/>
              </a:lnTo>
              <a:lnTo>
                <a:pt x="289243" y="69156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E2745-1C28-42E1-BDDC-070DD5F2C8DD}">
      <dsp:nvSpPr>
        <dsp:cNvPr id="0" name=""/>
        <dsp:cNvSpPr/>
      </dsp:nvSpPr>
      <dsp:spPr>
        <a:xfrm>
          <a:off x="5854964" y="778331"/>
          <a:ext cx="1115920" cy="303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76"/>
              </a:lnTo>
              <a:lnTo>
                <a:pt x="1115920" y="151776"/>
              </a:lnTo>
              <a:lnTo>
                <a:pt x="1115920" y="3035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0E83D-F08C-42AE-8959-3F8C05DD4430}">
      <dsp:nvSpPr>
        <dsp:cNvPr id="0" name=""/>
        <dsp:cNvSpPr/>
      </dsp:nvSpPr>
      <dsp:spPr>
        <a:xfrm>
          <a:off x="3967728" y="1857898"/>
          <a:ext cx="289243" cy="5009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826"/>
              </a:lnTo>
              <a:lnTo>
                <a:pt x="289243" y="5009826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3BE7C-B91A-4B3E-BB54-0B3A2D8275A8}">
      <dsp:nvSpPr>
        <dsp:cNvPr id="0" name=""/>
        <dsp:cNvSpPr/>
      </dsp:nvSpPr>
      <dsp:spPr>
        <a:xfrm>
          <a:off x="3967728" y="1857898"/>
          <a:ext cx="289243" cy="3930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259"/>
              </a:lnTo>
              <a:lnTo>
                <a:pt x="289243" y="3930259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8D12B-AEB0-4678-82C9-60215F71489F}">
      <dsp:nvSpPr>
        <dsp:cNvPr id="0" name=""/>
        <dsp:cNvSpPr/>
      </dsp:nvSpPr>
      <dsp:spPr>
        <a:xfrm>
          <a:off x="3967728" y="1857898"/>
          <a:ext cx="289243" cy="285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693"/>
              </a:lnTo>
              <a:lnTo>
                <a:pt x="289243" y="285069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54372-7AA3-4B58-BFE9-044F5E327620}">
      <dsp:nvSpPr>
        <dsp:cNvPr id="0" name=""/>
        <dsp:cNvSpPr/>
      </dsp:nvSpPr>
      <dsp:spPr>
        <a:xfrm>
          <a:off x="3967728" y="1857898"/>
          <a:ext cx="289243" cy="177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126"/>
              </a:lnTo>
              <a:lnTo>
                <a:pt x="289243" y="1771126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885D3-08DB-4748-824F-D0E418639207}">
      <dsp:nvSpPr>
        <dsp:cNvPr id="0" name=""/>
        <dsp:cNvSpPr/>
      </dsp:nvSpPr>
      <dsp:spPr>
        <a:xfrm>
          <a:off x="3967728" y="1857898"/>
          <a:ext cx="289243" cy="69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560"/>
              </a:lnTo>
              <a:lnTo>
                <a:pt x="289243" y="69156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1CA93-F776-44D5-B87C-5AB3EEC6D805}">
      <dsp:nvSpPr>
        <dsp:cNvPr id="0" name=""/>
        <dsp:cNvSpPr/>
      </dsp:nvSpPr>
      <dsp:spPr>
        <a:xfrm>
          <a:off x="4739043" y="778331"/>
          <a:ext cx="1115920" cy="303553"/>
        </a:xfrm>
        <a:custGeom>
          <a:avLst/>
          <a:gdLst/>
          <a:ahLst/>
          <a:cxnLst/>
          <a:rect l="0" t="0" r="0" b="0"/>
          <a:pathLst>
            <a:path>
              <a:moveTo>
                <a:pt x="1115920" y="0"/>
              </a:moveTo>
              <a:lnTo>
                <a:pt x="1115920" y="151776"/>
              </a:lnTo>
              <a:lnTo>
                <a:pt x="0" y="151776"/>
              </a:lnTo>
              <a:lnTo>
                <a:pt x="0" y="3035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CF903-BFF0-425C-A967-7A33771E1031}">
      <dsp:nvSpPr>
        <dsp:cNvPr id="0" name=""/>
        <dsp:cNvSpPr/>
      </dsp:nvSpPr>
      <dsp:spPr>
        <a:xfrm>
          <a:off x="1735886" y="1857898"/>
          <a:ext cx="289243" cy="3930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259"/>
              </a:lnTo>
              <a:lnTo>
                <a:pt x="289243" y="3930259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48E60-01FD-4E59-B63F-7A2F990F7883}">
      <dsp:nvSpPr>
        <dsp:cNvPr id="0" name=""/>
        <dsp:cNvSpPr/>
      </dsp:nvSpPr>
      <dsp:spPr>
        <a:xfrm>
          <a:off x="1735886" y="1857898"/>
          <a:ext cx="289243" cy="2850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693"/>
              </a:lnTo>
              <a:lnTo>
                <a:pt x="289243" y="2850693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19433-50FB-424D-82DC-B051350B1B1E}">
      <dsp:nvSpPr>
        <dsp:cNvPr id="0" name=""/>
        <dsp:cNvSpPr/>
      </dsp:nvSpPr>
      <dsp:spPr>
        <a:xfrm>
          <a:off x="1735886" y="1857898"/>
          <a:ext cx="289243" cy="177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126"/>
              </a:lnTo>
              <a:lnTo>
                <a:pt x="289243" y="1771126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1B694-344C-48AD-A317-392EB9EF1EEB}">
      <dsp:nvSpPr>
        <dsp:cNvPr id="0" name=""/>
        <dsp:cNvSpPr/>
      </dsp:nvSpPr>
      <dsp:spPr>
        <a:xfrm>
          <a:off x="1735886" y="1857898"/>
          <a:ext cx="289243" cy="69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560"/>
              </a:lnTo>
              <a:lnTo>
                <a:pt x="289243" y="691560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3D081-D20D-4D7E-895D-5521F556024D}">
      <dsp:nvSpPr>
        <dsp:cNvPr id="0" name=""/>
        <dsp:cNvSpPr/>
      </dsp:nvSpPr>
      <dsp:spPr>
        <a:xfrm>
          <a:off x="2507201" y="778331"/>
          <a:ext cx="3347762" cy="303553"/>
        </a:xfrm>
        <a:custGeom>
          <a:avLst/>
          <a:gdLst/>
          <a:ahLst/>
          <a:cxnLst/>
          <a:rect l="0" t="0" r="0" b="0"/>
          <a:pathLst>
            <a:path>
              <a:moveTo>
                <a:pt x="3347762" y="0"/>
              </a:moveTo>
              <a:lnTo>
                <a:pt x="3347762" y="151776"/>
              </a:lnTo>
              <a:lnTo>
                <a:pt x="0" y="151776"/>
              </a:lnTo>
              <a:lnTo>
                <a:pt x="0" y="30355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B57DA-1ADF-44CB-ADD6-02DE35C8FB96}">
      <dsp:nvSpPr>
        <dsp:cNvPr id="0" name=""/>
        <dsp:cNvSpPr/>
      </dsp:nvSpPr>
      <dsp:spPr>
        <a:xfrm>
          <a:off x="4890820" y="2318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İSLÂM’IN DOĞDUĞU ORTAM</a:t>
          </a:r>
          <a:endParaRPr lang="tr-TR" sz="1600" kern="1200" dirty="0"/>
        </a:p>
      </dsp:txBody>
      <dsp:txXfrm>
        <a:off x="4890820" y="2318"/>
        <a:ext cx="1928287" cy="776013"/>
      </dsp:txXfrm>
    </dsp:sp>
    <dsp:sp modelId="{43949246-37A1-45B4-B8FA-6E619EB018EF}">
      <dsp:nvSpPr>
        <dsp:cNvPr id="0" name=""/>
        <dsp:cNvSpPr/>
      </dsp:nvSpPr>
      <dsp:spPr>
        <a:xfrm>
          <a:off x="1543057" y="10818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Dini Ortam</a:t>
          </a:r>
          <a:endParaRPr lang="tr-TR" sz="1600" kern="1200" dirty="0"/>
        </a:p>
      </dsp:txBody>
      <dsp:txXfrm>
        <a:off x="1543057" y="1081885"/>
        <a:ext cx="1928287" cy="776013"/>
      </dsp:txXfrm>
    </dsp:sp>
    <dsp:sp modelId="{A397943C-5DA5-4359-8517-D48D3C506F09}">
      <dsp:nvSpPr>
        <dsp:cNvPr id="0" name=""/>
        <dsp:cNvSpPr/>
      </dsp:nvSpPr>
      <dsp:spPr>
        <a:xfrm>
          <a:off x="2025129" y="21614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Putperestlik</a:t>
          </a:r>
          <a:endParaRPr lang="tr-TR" sz="1600" kern="1200" dirty="0"/>
        </a:p>
      </dsp:txBody>
      <dsp:txXfrm>
        <a:off x="2025129" y="2161451"/>
        <a:ext cx="1928287" cy="776013"/>
      </dsp:txXfrm>
    </dsp:sp>
    <dsp:sp modelId="{EB813109-74B4-40FD-A556-2307E60151DC}">
      <dsp:nvSpPr>
        <dsp:cNvPr id="0" name=""/>
        <dsp:cNvSpPr/>
      </dsp:nvSpPr>
      <dsp:spPr>
        <a:xfrm>
          <a:off x="2025129" y="3241018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Hristiyanlık</a:t>
          </a:r>
          <a:endParaRPr lang="tr-TR" sz="1600" kern="1200" dirty="0"/>
        </a:p>
      </dsp:txBody>
      <dsp:txXfrm>
        <a:off x="2025129" y="3241018"/>
        <a:ext cx="1928287" cy="776013"/>
      </dsp:txXfrm>
    </dsp:sp>
    <dsp:sp modelId="{74FF68EC-A5D2-461D-99DF-7A5E9AEC64A4}">
      <dsp:nvSpPr>
        <dsp:cNvPr id="0" name=""/>
        <dsp:cNvSpPr/>
      </dsp:nvSpPr>
      <dsp:spPr>
        <a:xfrm>
          <a:off x="2025129" y="43205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 Yahudilik</a:t>
          </a:r>
          <a:endParaRPr lang="tr-TR" sz="1600" kern="1200" dirty="0"/>
        </a:p>
      </dsp:txBody>
      <dsp:txXfrm>
        <a:off x="2025129" y="4320585"/>
        <a:ext cx="1928287" cy="776013"/>
      </dsp:txXfrm>
    </dsp:sp>
    <dsp:sp modelId="{B91E5A26-9B94-4EBC-B16A-58769CAF8201}">
      <dsp:nvSpPr>
        <dsp:cNvPr id="0" name=""/>
        <dsp:cNvSpPr/>
      </dsp:nvSpPr>
      <dsp:spPr>
        <a:xfrm>
          <a:off x="2025129" y="54001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Haniflik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2025129" y="5400151"/>
        <a:ext cx="1928287" cy="776013"/>
      </dsp:txXfrm>
    </dsp:sp>
    <dsp:sp modelId="{3D212847-FF7A-4875-9DB4-19B34A969CD0}">
      <dsp:nvSpPr>
        <dsp:cNvPr id="0" name=""/>
        <dsp:cNvSpPr/>
      </dsp:nvSpPr>
      <dsp:spPr>
        <a:xfrm>
          <a:off x="3774899" y="10818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Sosyal Ortam</a:t>
          </a:r>
          <a:endParaRPr lang="tr-TR" sz="1600" kern="1200" dirty="0"/>
        </a:p>
      </dsp:txBody>
      <dsp:txXfrm>
        <a:off x="3774899" y="1081885"/>
        <a:ext cx="1928287" cy="776013"/>
      </dsp:txXfrm>
    </dsp:sp>
    <dsp:sp modelId="{F2EE4DF7-59EB-43D3-BC83-5592EA526E13}">
      <dsp:nvSpPr>
        <dsp:cNvPr id="0" name=""/>
        <dsp:cNvSpPr/>
      </dsp:nvSpPr>
      <dsp:spPr>
        <a:xfrm>
          <a:off x="4256971" y="21614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Kabile Hayatı</a:t>
          </a:r>
          <a:endParaRPr lang="tr-TR" sz="1600" kern="1200" dirty="0"/>
        </a:p>
      </dsp:txBody>
      <dsp:txXfrm>
        <a:off x="4256971" y="2161451"/>
        <a:ext cx="1928287" cy="776013"/>
      </dsp:txXfrm>
    </dsp:sp>
    <dsp:sp modelId="{5A47D366-9913-4FCF-8979-B1E8476D4618}">
      <dsp:nvSpPr>
        <dsp:cNvPr id="0" name=""/>
        <dsp:cNvSpPr/>
      </dsp:nvSpPr>
      <dsp:spPr>
        <a:xfrm>
          <a:off x="4256971" y="3241018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Kan Davaları</a:t>
          </a:r>
          <a:endParaRPr lang="tr-TR" sz="1600" kern="1200" dirty="0"/>
        </a:p>
      </dsp:txBody>
      <dsp:txXfrm>
        <a:off x="4256971" y="3241018"/>
        <a:ext cx="1928287" cy="776013"/>
      </dsp:txXfrm>
    </dsp:sp>
    <dsp:sp modelId="{CB0280AD-7ED8-4C3F-B774-66CBB8A0DFB7}">
      <dsp:nvSpPr>
        <dsp:cNvPr id="0" name=""/>
        <dsp:cNvSpPr/>
      </dsp:nvSpPr>
      <dsp:spPr>
        <a:xfrm>
          <a:off x="4256971" y="43205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İçki ve Kumarın yaygınlığı</a:t>
          </a:r>
          <a:endParaRPr lang="tr-TR" sz="1600" kern="1200" dirty="0"/>
        </a:p>
      </dsp:txBody>
      <dsp:txXfrm>
        <a:off x="4256971" y="4320585"/>
        <a:ext cx="1928287" cy="776013"/>
      </dsp:txXfrm>
    </dsp:sp>
    <dsp:sp modelId="{CC1A8588-E010-4022-945A-FBB3BD3B6C41}">
      <dsp:nvSpPr>
        <dsp:cNvPr id="0" name=""/>
        <dsp:cNvSpPr/>
      </dsp:nvSpPr>
      <dsp:spPr>
        <a:xfrm>
          <a:off x="4256971" y="54001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İnsan Haklarının Çiğnenmesi</a:t>
          </a:r>
          <a:endParaRPr lang="tr-TR" sz="1600" kern="1200" dirty="0"/>
        </a:p>
      </dsp:txBody>
      <dsp:txXfrm>
        <a:off x="4256971" y="5400151"/>
        <a:ext cx="1928287" cy="776013"/>
      </dsp:txXfrm>
    </dsp:sp>
    <dsp:sp modelId="{F2EE63F9-09CB-4FA6-BEB1-0EB8A9750C3A}">
      <dsp:nvSpPr>
        <dsp:cNvPr id="0" name=""/>
        <dsp:cNvSpPr/>
      </dsp:nvSpPr>
      <dsp:spPr>
        <a:xfrm>
          <a:off x="4256971" y="6479718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İnsanların Sınıflara Ayrılması</a:t>
          </a:r>
          <a:endParaRPr lang="tr-TR" sz="1600" kern="1200" dirty="0"/>
        </a:p>
      </dsp:txBody>
      <dsp:txXfrm>
        <a:off x="4256971" y="6479718"/>
        <a:ext cx="1928287" cy="776013"/>
      </dsp:txXfrm>
    </dsp:sp>
    <dsp:sp modelId="{6A5602EB-479B-4526-B4D0-9AFAE49D741A}">
      <dsp:nvSpPr>
        <dsp:cNvPr id="0" name=""/>
        <dsp:cNvSpPr/>
      </dsp:nvSpPr>
      <dsp:spPr>
        <a:xfrm>
          <a:off x="6006740" y="10818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Ekonomik Ortam</a:t>
          </a:r>
          <a:endParaRPr lang="tr-TR" sz="1600" kern="1200" dirty="0"/>
        </a:p>
      </dsp:txBody>
      <dsp:txXfrm>
        <a:off x="6006740" y="1081885"/>
        <a:ext cx="1928287" cy="776013"/>
      </dsp:txXfrm>
    </dsp:sp>
    <dsp:sp modelId="{33AE0F67-B103-400B-B488-A6B24471D92D}">
      <dsp:nvSpPr>
        <dsp:cNvPr id="0" name=""/>
        <dsp:cNvSpPr/>
      </dsp:nvSpPr>
      <dsp:spPr>
        <a:xfrm>
          <a:off x="6488812" y="21614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Ticaret </a:t>
          </a:r>
          <a:endParaRPr lang="tr-TR" sz="1600" kern="1200" dirty="0"/>
        </a:p>
      </dsp:txBody>
      <dsp:txXfrm>
        <a:off x="6488812" y="2161451"/>
        <a:ext cx="1928287" cy="776013"/>
      </dsp:txXfrm>
    </dsp:sp>
    <dsp:sp modelId="{0985EA60-F671-44D9-BEE1-93AD0305DC41}">
      <dsp:nvSpPr>
        <dsp:cNvPr id="0" name=""/>
        <dsp:cNvSpPr/>
      </dsp:nvSpPr>
      <dsp:spPr>
        <a:xfrm>
          <a:off x="6488812" y="3241018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Hayvancılık </a:t>
          </a:r>
          <a:endParaRPr lang="tr-TR" sz="1600" kern="1200" dirty="0"/>
        </a:p>
      </dsp:txBody>
      <dsp:txXfrm>
        <a:off x="6488812" y="3241018"/>
        <a:ext cx="1928287" cy="776013"/>
      </dsp:txXfrm>
    </dsp:sp>
    <dsp:sp modelId="{3B54FDC2-EA9A-4948-A7DA-C377F61991C3}">
      <dsp:nvSpPr>
        <dsp:cNvPr id="0" name=""/>
        <dsp:cNvSpPr/>
      </dsp:nvSpPr>
      <dsp:spPr>
        <a:xfrm>
          <a:off x="6488812" y="43205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Kervancılık </a:t>
          </a:r>
          <a:endParaRPr lang="tr-TR" sz="1600" kern="1200" dirty="0"/>
        </a:p>
      </dsp:txBody>
      <dsp:txXfrm>
        <a:off x="6488812" y="4320585"/>
        <a:ext cx="1928287" cy="776013"/>
      </dsp:txXfrm>
    </dsp:sp>
    <dsp:sp modelId="{9C70E5DC-7110-43AC-B210-2338A7194B0C}">
      <dsp:nvSpPr>
        <dsp:cNvPr id="0" name=""/>
        <dsp:cNvSpPr/>
      </dsp:nvSpPr>
      <dsp:spPr>
        <a:xfrm>
          <a:off x="8238582" y="10818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Kültürel ortam</a:t>
          </a:r>
          <a:endParaRPr lang="tr-TR" sz="1600" kern="1200" dirty="0"/>
        </a:p>
      </dsp:txBody>
      <dsp:txXfrm>
        <a:off x="8238582" y="1081885"/>
        <a:ext cx="1928287" cy="776013"/>
      </dsp:txXfrm>
    </dsp:sp>
    <dsp:sp modelId="{F8B9416F-1C7A-4671-8F66-37AA791F3BA0}">
      <dsp:nvSpPr>
        <dsp:cNvPr id="0" name=""/>
        <dsp:cNvSpPr/>
      </dsp:nvSpPr>
      <dsp:spPr>
        <a:xfrm>
          <a:off x="8720654" y="21614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Kültürün ve Sanatın Olmaması</a:t>
          </a:r>
          <a:endParaRPr lang="tr-TR" sz="1600" kern="1200" dirty="0"/>
        </a:p>
      </dsp:txBody>
      <dsp:txXfrm>
        <a:off x="8720654" y="2161451"/>
        <a:ext cx="1928287" cy="776013"/>
      </dsp:txXfrm>
    </dsp:sp>
    <dsp:sp modelId="{C9067861-5DB6-4CC3-9FFE-C080414D5A6D}">
      <dsp:nvSpPr>
        <dsp:cNvPr id="0" name=""/>
        <dsp:cNvSpPr/>
      </dsp:nvSpPr>
      <dsp:spPr>
        <a:xfrm>
          <a:off x="8720654" y="3241018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Okulların Olmaması</a:t>
          </a:r>
          <a:endParaRPr lang="tr-TR" sz="1600" kern="1200" dirty="0"/>
        </a:p>
      </dsp:txBody>
      <dsp:txXfrm>
        <a:off x="8720654" y="3241018"/>
        <a:ext cx="1928287" cy="776013"/>
      </dsp:txXfrm>
    </dsp:sp>
    <dsp:sp modelId="{CD2630E8-4931-408E-BAD1-5E614E05F346}">
      <dsp:nvSpPr>
        <dsp:cNvPr id="0" name=""/>
        <dsp:cNvSpPr/>
      </dsp:nvSpPr>
      <dsp:spPr>
        <a:xfrm>
          <a:off x="8720654" y="4320585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Okur-Yazarların Azlığı</a:t>
          </a:r>
          <a:endParaRPr lang="tr-TR" sz="1600" kern="1200" dirty="0"/>
        </a:p>
      </dsp:txBody>
      <dsp:txXfrm>
        <a:off x="8720654" y="4320585"/>
        <a:ext cx="1928287" cy="776013"/>
      </dsp:txXfrm>
    </dsp:sp>
    <dsp:sp modelId="{7985624F-0090-4A55-8BD8-31024942C7C0}">
      <dsp:nvSpPr>
        <dsp:cNvPr id="0" name=""/>
        <dsp:cNvSpPr/>
      </dsp:nvSpPr>
      <dsp:spPr>
        <a:xfrm>
          <a:off x="8720654" y="5400151"/>
          <a:ext cx="1928287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Şiire Önem Verilmesi</a:t>
          </a:r>
          <a:endParaRPr lang="tr-TR" sz="1600" kern="1200" dirty="0"/>
        </a:p>
      </dsp:txBody>
      <dsp:txXfrm>
        <a:off x="8720654" y="5400151"/>
        <a:ext cx="1928287" cy="776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SAwMwsKDU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5rA5Q5LM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9" y="1814512"/>
            <a:ext cx="2412423" cy="40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3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43352113"/>
              </p:ext>
            </p:extLst>
          </p:nvPr>
        </p:nvGraphicFramePr>
        <p:xfrm>
          <a:off x="0" y="0"/>
          <a:ext cx="12192000" cy="725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3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B57DA-1ADF-44CB-ADD6-02DE35C8F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12B57DA-1ADF-44CB-ADD6-02DE35C8F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12B57DA-1ADF-44CB-ADD6-02DE35C8F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12B57DA-1ADF-44CB-ADD6-02DE35C8F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3D081-D20D-4D7E-895D-5521F5560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5EE3D081-D20D-4D7E-895D-5521F5560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EE3D081-D20D-4D7E-895D-5521F5560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EE3D081-D20D-4D7E-895D-5521F5560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949246-37A1-45B4-B8FA-6E619EB01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3949246-37A1-45B4-B8FA-6E619EB01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3949246-37A1-45B4-B8FA-6E619EB01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3949246-37A1-45B4-B8FA-6E619EB01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1B694-344C-48AD-A317-392EB9EF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761B694-344C-48AD-A317-392EB9EF1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761B694-344C-48AD-A317-392EB9EF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761B694-344C-48AD-A317-392EB9EF1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97943C-5DA5-4359-8517-D48D3C50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397943C-5DA5-4359-8517-D48D3C506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397943C-5DA5-4359-8517-D48D3C50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397943C-5DA5-4359-8517-D48D3C50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19433-50FB-424D-82DC-B051350B1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E19433-50FB-424D-82DC-B051350B1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E19433-50FB-424D-82DC-B051350B1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E19433-50FB-424D-82DC-B051350B1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813109-74B4-40FD-A556-2307E6015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B813109-74B4-40FD-A556-2307E6015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B813109-74B4-40FD-A556-2307E6015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B813109-74B4-40FD-A556-2307E6015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248E60-01FD-4E59-B63F-7A2F990F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A248E60-01FD-4E59-B63F-7A2F990F7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A248E60-01FD-4E59-B63F-7A2F990F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A248E60-01FD-4E59-B63F-7A2F990F7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FF68EC-A5D2-461D-99DF-7A5E9AEC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74FF68EC-A5D2-461D-99DF-7A5E9AEC6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74FF68EC-A5D2-461D-99DF-7A5E9AEC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74FF68EC-A5D2-461D-99DF-7A5E9AEC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CF903-BFF0-425C-A967-7A33771E1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D4ECF903-BFF0-425C-A967-7A33771E1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4ECF903-BFF0-425C-A967-7A33771E1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D4ECF903-BFF0-425C-A967-7A33771E1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1E5A26-9B94-4EBC-B16A-58769CAF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91E5A26-9B94-4EBC-B16A-58769CAF8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91E5A26-9B94-4EBC-B16A-58769CAF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91E5A26-9B94-4EBC-B16A-58769CAF8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1CA93-F776-44D5-B87C-5AB3EEC6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4461CA93-F776-44D5-B87C-5AB3EEC6D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4461CA93-F776-44D5-B87C-5AB3EEC6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4461CA93-F776-44D5-B87C-5AB3EEC6D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12847-FF7A-4875-9DB4-19B34A96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3D212847-FF7A-4875-9DB4-19B34A969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3D212847-FF7A-4875-9DB4-19B34A96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3D212847-FF7A-4875-9DB4-19B34A96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885D3-08DB-4748-824F-D0E41863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428885D3-08DB-4748-824F-D0E418639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428885D3-08DB-4748-824F-D0E41863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428885D3-08DB-4748-824F-D0E418639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EE4DF7-59EB-43D3-BC83-5592EA526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F2EE4DF7-59EB-43D3-BC83-5592EA526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F2EE4DF7-59EB-43D3-BC83-5592EA526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F2EE4DF7-59EB-43D3-BC83-5592EA526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54372-7AA3-4B58-BFE9-044F5E32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32A54372-7AA3-4B58-BFE9-044F5E327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32A54372-7AA3-4B58-BFE9-044F5E32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32A54372-7AA3-4B58-BFE9-044F5E327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47D366-9913-4FCF-8979-B1E8476D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5A47D366-9913-4FCF-8979-B1E8476D4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5A47D366-9913-4FCF-8979-B1E8476D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5A47D366-9913-4FCF-8979-B1E8476D4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8D12B-AEB0-4678-82C9-60215F714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graphicEl>
                                              <a:dgm id="{CC58D12B-AEB0-4678-82C9-60215F714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CC58D12B-AEB0-4678-82C9-60215F714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CC58D12B-AEB0-4678-82C9-60215F714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0280AD-7ED8-4C3F-B774-66CBB8A0D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>
                                            <p:graphicEl>
                                              <a:dgm id="{CB0280AD-7ED8-4C3F-B774-66CBB8A0D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CB0280AD-7ED8-4C3F-B774-66CBB8A0D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graphicEl>
                                              <a:dgm id="{CB0280AD-7ED8-4C3F-B774-66CBB8A0D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43BE7C-B91A-4B3E-BB54-0B3A2D82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">
                                            <p:graphicEl>
                                              <a:dgm id="{8043BE7C-B91A-4B3E-BB54-0B3A2D827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8043BE7C-B91A-4B3E-BB54-0B3A2D82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>
                                            <p:graphicEl>
                                              <a:dgm id="{8043BE7C-B91A-4B3E-BB54-0B3A2D827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1A8588-E010-4022-945A-FBB3BD3B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>
                                            <p:graphicEl>
                                              <a:dgm id="{CC1A8588-E010-4022-945A-FBB3BD3B6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CC1A8588-E010-4022-945A-FBB3BD3B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graphicEl>
                                              <a:dgm id="{CC1A8588-E010-4022-945A-FBB3BD3B6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70E83D-F08C-42AE-8959-3F8C05DD4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">
                                            <p:graphicEl>
                                              <a:dgm id="{9470E83D-F08C-42AE-8959-3F8C05DD4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>
                                            <p:graphicEl>
                                              <a:dgm id="{9470E83D-F08C-42AE-8959-3F8C05DD4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">
                                            <p:graphicEl>
                                              <a:dgm id="{9470E83D-F08C-42AE-8959-3F8C05DD4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EE63F9-09CB-4FA6-BEB1-0EB8A9750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>
                                            <p:graphicEl>
                                              <a:dgm id="{F2EE63F9-09CB-4FA6-BEB1-0EB8A9750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>
                                            <p:graphicEl>
                                              <a:dgm id="{F2EE63F9-09CB-4FA6-BEB1-0EB8A9750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>
                                            <p:graphicEl>
                                              <a:dgm id="{F2EE63F9-09CB-4FA6-BEB1-0EB8A9750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2E2745-1C28-42E1-BDDC-070DD5F2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">
                                            <p:graphicEl>
                                              <a:dgm id="{582E2745-1C28-42E1-BDDC-070DD5F2C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">
                                            <p:graphicEl>
                                              <a:dgm id="{582E2745-1C28-42E1-BDDC-070DD5F2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>
                                            <p:graphicEl>
                                              <a:dgm id="{582E2745-1C28-42E1-BDDC-070DD5F2C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5602EB-479B-4526-B4D0-9AFAE49D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">
                                            <p:graphicEl>
                                              <a:dgm id="{6A5602EB-479B-4526-B4D0-9AFAE49D7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>
                                            <p:graphicEl>
                                              <a:dgm id="{6A5602EB-479B-4526-B4D0-9AFAE49D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>
                                            <p:graphicEl>
                                              <a:dgm id="{6A5602EB-479B-4526-B4D0-9AFAE49D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E8FFD-E2F1-4C3B-BEA6-F418E3CED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">
                                            <p:graphicEl>
                                              <a:dgm id="{119E8FFD-E2F1-4C3B-BEA6-F418E3CED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">
                                            <p:graphicEl>
                                              <a:dgm id="{119E8FFD-E2F1-4C3B-BEA6-F418E3CED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">
                                            <p:graphicEl>
                                              <a:dgm id="{119E8FFD-E2F1-4C3B-BEA6-F418E3CED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AE0F67-B103-400B-B488-A6B24471D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">
                                            <p:graphicEl>
                                              <a:dgm id="{33AE0F67-B103-400B-B488-A6B24471D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">
                                            <p:graphicEl>
                                              <a:dgm id="{33AE0F67-B103-400B-B488-A6B24471D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">
                                            <p:graphicEl>
                                              <a:dgm id="{33AE0F67-B103-400B-B488-A6B24471D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638FA-8241-4232-9686-703A7B42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">
                                            <p:graphicEl>
                                              <a:dgm id="{573638FA-8241-4232-9686-703A7B426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">
                                            <p:graphicEl>
                                              <a:dgm id="{573638FA-8241-4232-9686-703A7B42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">
                                            <p:graphicEl>
                                              <a:dgm id="{573638FA-8241-4232-9686-703A7B42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85EA60-F671-44D9-BEE1-93AD0305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">
                                            <p:graphicEl>
                                              <a:dgm id="{0985EA60-F671-44D9-BEE1-93AD0305D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>
                                            <p:graphicEl>
                                              <a:dgm id="{0985EA60-F671-44D9-BEE1-93AD0305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>
                                            <p:graphicEl>
                                              <a:dgm id="{0985EA60-F671-44D9-BEE1-93AD0305D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ED7A75-1A30-4CCB-A2FE-069693F0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">
                                            <p:graphicEl>
                                              <a:dgm id="{10ED7A75-1A30-4CCB-A2FE-069693F0B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>
                                            <p:graphicEl>
                                              <a:dgm id="{10ED7A75-1A30-4CCB-A2FE-069693F0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>
                                            <p:graphicEl>
                                              <a:dgm id="{10ED7A75-1A30-4CCB-A2FE-069693F0B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54FDC2-EA9A-4948-A7DA-C377F6199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">
                                            <p:graphicEl>
                                              <a:dgm id="{3B54FDC2-EA9A-4948-A7DA-C377F6199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">
                                            <p:graphicEl>
                                              <a:dgm id="{3B54FDC2-EA9A-4948-A7DA-C377F6199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">
                                            <p:graphicEl>
                                              <a:dgm id="{3B54FDC2-EA9A-4948-A7DA-C377F6199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D9513-2405-44D0-A044-2FC34C260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">
                                            <p:graphicEl>
                                              <a:dgm id="{4ECD9513-2405-44D0-A044-2FC34C260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>
                                            <p:graphicEl>
                                              <a:dgm id="{4ECD9513-2405-44D0-A044-2FC34C260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>
                                            <p:graphicEl>
                                              <a:dgm id="{4ECD9513-2405-44D0-A044-2FC34C260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70E5DC-7110-43AC-B210-2338A719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">
                                            <p:graphicEl>
                                              <a:dgm id="{9C70E5DC-7110-43AC-B210-2338A7194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">
                                            <p:graphicEl>
                                              <a:dgm id="{9C70E5DC-7110-43AC-B210-2338A719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">
                                            <p:graphicEl>
                                              <a:dgm id="{9C70E5DC-7110-43AC-B210-2338A719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B134E-EB3C-4748-8534-118473B26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">
                                            <p:graphicEl>
                                              <a:dgm id="{A33B134E-EB3C-4748-8534-118473B26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">
                                            <p:graphicEl>
                                              <a:dgm id="{A33B134E-EB3C-4748-8534-118473B26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">
                                            <p:graphicEl>
                                              <a:dgm id="{A33B134E-EB3C-4748-8534-118473B26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B9416F-1C7A-4671-8F66-37AA791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">
                                            <p:graphicEl>
                                              <a:dgm id="{F8B9416F-1C7A-4671-8F66-37AA791F3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">
                                            <p:graphicEl>
                                              <a:dgm id="{F8B9416F-1C7A-4671-8F66-37AA791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>
                                            <p:graphicEl>
                                              <a:dgm id="{F8B9416F-1C7A-4671-8F66-37AA791F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35A8F-CBCB-4EA5-A5B2-05614690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>
                                            <p:graphicEl>
                                              <a:dgm id="{48435A8F-CBCB-4EA5-A5B2-056146908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">
                                            <p:graphicEl>
                                              <a:dgm id="{48435A8F-CBCB-4EA5-A5B2-05614690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">
                                            <p:graphicEl>
                                              <a:dgm id="{48435A8F-CBCB-4EA5-A5B2-05614690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067861-5DB6-4CC3-9FFE-C080414D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">
                                            <p:graphicEl>
                                              <a:dgm id="{C9067861-5DB6-4CC3-9FFE-C080414D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">
                                            <p:graphicEl>
                                              <a:dgm id="{C9067861-5DB6-4CC3-9FFE-C080414D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">
                                            <p:graphicEl>
                                              <a:dgm id="{C9067861-5DB6-4CC3-9FFE-C080414D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0627F0-7300-4855-A736-E002BB13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">
                                            <p:graphicEl>
                                              <a:dgm id="{460627F0-7300-4855-A736-E002BB137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">
                                            <p:graphicEl>
                                              <a:dgm id="{460627F0-7300-4855-A736-E002BB13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">
                                            <p:graphicEl>
                                              <a:dgm id="{460627F0-7300-4855-A736-E002BB137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2630E8-4931-408E-BAD1-5E614E05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">
                                            <p:graphicEl>
                                              <a:dgm id="{CD2630E8-4931-408E-BAD1-5E614E05F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">
                                            <p:graphicEl>
                                              <a:dgm id="{CD2630E8-4931-408E-BAD1-5E614E05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">
                                            <p:graphicEl>
                                              <a:dgm id="{CD2630E8-4931-408E-BAD1-5E614E05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5AF5C3-1B78-4EEA-879D-C4AA9077C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>
                                            <p:graphicEl>
                                              <a:dgm id="{AC5AF5C3-1B78-4EEA-879D-C4AA9077C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">
                                            <p:graphicEl>
                                              <a:dgm id="{AC5AF5C3-1B78-4EEA-879D-C4AA9077C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">
                                            <p:graphicEl>
                                              <a:dgm id="{AC5AF5C3-1B78-4EEA-879D-C4AA9077C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5624F-0090-4A55-8BD8-31024942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">
                                            <p:graphicEl>
                                              <a:dgm id="{7985624F-0090-4A55-8BD8-31024942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">
                                            <p:graphicEl>
                                              <a:dgm id="{7985624F-0090-4A55-8BD8-31024942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">
                                            <p:graphicEl>
                                              <a:dgm id="{7985624F-0090-4A55-8BD8-31024942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51" y="2360151"/>
            <a:ext cx="3437339" cy="28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0459" y="777111"/>
            <a:ext cx="11744324" cy="2037093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>Peygamber </a:t>
            </a:r>
            <a:r>
              <a:rPr lang="tr-TR" sz="6000" dirty="0" err="1" smtClean="0"/>
              <a:t>efendİMİZİN</a:t>
            </a:r>
            <a:r>
              <a:rPr lang="tr-TR" sz="6000" dirty="0" smtClean="0"/>
              <a:t> (</a:t>
            </a:r>
            <a:r>
              <a:rPr lang="tr-TR" sz="6000" dirty="0" err="1" smtClean="0"/>
              <a:t>s.a.v</a:t>
            </a:r>
            <a:r>
              <a:rPr lang="tr-TR" sz="6000" dirty="0" smtClean="0"/>
              <a:t>) </a:t>
            </a:r>
            <a:br>
              <a:rPr lang="tr-TR" sz="6000" dirty="0" smtClean="0"/>
            </a:br>
            <a:r>
              <a:rPr lang="tr-TR" sz="6000" dirty="0" smtClean="0"/>
              <a:t>doğduğu çevre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3438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ynı Yanın Köşesi Yuvarlatılmış Dikdörtgen 5"/>
          <p:cNvSpPr/>
          <p:nvPr/>
        </p:nvSpPr>
        <p:spPr>
          <a:xfrm>
            <a:off x="350043" y="957263"/>
            <a:ext cx="4457700" cy="278151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Efendimizin doğduğu çevre hakkında neler biliyorsunuz?</a:t>
            </a:r>
            <a:endParaRPr lang="tr-TR" sz="3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4757948"/>
            <a:ext cx="1119188" cy="111421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957263"/>
            <a:ext cx="6786561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29303" y="3244334"/>
            <a:ext cx="513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https://www.youtube.com/watch?v=2SAwMwsKDUA</a:t>
            </a:r>
          </a:p>
        </p:txBody>
      </p:sp>
      <p:pic>
        <p:nvPicPr>
          <p:cNvPr id="2" name="2SAwMwsKDU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15705" y="3244334"/>
            <a:ext cx="496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https://www.youtube.com/watch?v=Bc5rA5Q5LMo</a:t>
            </a:r>
          </a:p>
        </p:txBody>
      </p:sp>
      <p:pic>
        <p:nvPicPr>
          <p:cNvPr id="3" name="Bc5rA5Q5LM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28613" y="914400"/>
            <a:ext cx="4243388" cy="3257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Peygamber Efendimizin doğduğu çevreyi bilmek bize ne kazandırır?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19" y="4862513"/>
            <a:ext cx="2466975" cy="1847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914400"/>
            <a:ext cx="6215062" cy="5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7314" y="1415845"/>
            <a:ext cx="6315075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Hz. Muhammed’in hayatını, insanlığa getirdiği yenilikleri iyi anlayabilmek için yaşadığı asırda Arabistan’ın genel durumunu ve Arapların yaşayışlarını bilmek gerekir</a:t>
            </a:r>
            <a:r>
              <a:rPr lang="tr-TR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tr-TR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2" y="1415845"/>
            <a:ext cx="4672012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3" y="557213"/>
            <a:ext cx="6891337" cy="6300787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0" y="557213"/>
            <a:ext cx="5186363" cy="6300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Arapların  ana  yurdu  ve İslam’ın  doğduğu  yer  olan Arabistan,  Asya  Kıtası’nın  güneybatısında  yer  almaktadır. </a:t>
            </a:r>
          </a:p>
          <a:p>
            <a:pPr algn="ctr"/>
            <a:r>
              <a:rPr lang="tr-TR" sz="2800" dirty="0" smtClean="0"/>
              <a:t>Doğudan  Umman  Denizi  ve Basra Körfezi, batıdan Kızıldeniz,  kuzeyden  Irak  ve  Suriye, güneyden  de  Aden  Körfezi  ve </a:t>
            </a:r>
          </a:p>
          <a:p>
            <a:pPr algn="ctr"/>
            <a:r>
              <a:rPr lang="tr-TR" sz="2800" dirty="0" smtClean="0"/>
              <a:t>Hint  Okyanusu  ile  çevrili  bir yarımadadır.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092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560</TotalTime>
  <Words>142</Words>
  <Application>Microsoft Office PowerPoint</Application>
  <PresentationFormat>Geniş ekran</PresentationFormat>
  <Paragraphs>31</Paragraphs>
  <Slides>12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Kar Payı</vt:lpstr>
      <vt:lpstr>PowerPoint Sunusu</vt:lpstr>
      <vt:lpstr>PowerPoint Sunusu</vt:lpstr>
      <vt:lpstr>Peygamber efendİMİZİN (s.a.v)  doğduğu çevre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46</cp:revision>
  <dcterms:created xsi:type="dcterms:W3CDTF">2015-06-14T13:49:11Z</dcterms:created>
  <dcterms:modified xsi:type="dcterms:W3CDTF">2019-09-06T22:19:56Z</dcterms:modified>
</cp:coreProperties>
</file>