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4" r:id="rId2"/>
    <p:sldId id="278" r:id="rId3"/>
    <p:sldId id="265" r:id="rId4"/>
    <p:sldId id="266" r:id="rId5"/>
    <p:sldId id="268" r:id="rId6"/>
    <p:sldId id="285" r:id="rId7"/>
    <p:sldId id="280" r:id="rId8"/>
    <p:sldId id="281" r:id="rId9"/>
    <p:sldId id="286" r:id="rId10"/>
    <p:sldId id="282" r:id="rId11"/>
    <p:sldId id="284" r:id="rId12"/>
    <p:sldId id="269" r:id="rId13"/>
    <p:sldId id="270" r:id="rId14"/>
    <p:sldId id="271" r:id="rId15"/>
    <p:sldId id="272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76" r:id="rId26"/>
    <p:sldId id="277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95A7E2-91AE-45D8-B2D2-CE4DC7ED05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23182E7-F3EF-46DD-9015-CF84E33EC37A}">
      <dgm:prSet phldrT="[Metin]" custT="1"/>
      <dgm:spPr/>
      <dgm:t>
        <a:bodyPr/>
        <a:lstStyle/>
        <a:p>
          <a:r>
            <a:rPr lang="tr-TR" sz="3200" dirty="0" smtClean="0"/>
            <a:t>Âdem</a:t>
          </a:r>
          <a:r>
            <a:rPr lang="tr-TR" sz="6000" dirty="0" smtClean="0"/>
            <a:t> </a:t>
          </a:r>
          <a:endParaRPr lang="tr-TR" sz="6000" dirty="0"/>
        </a:p>
      </dgm:t>
    </dgm:pt>
    <dgm:pt modelId="{DEFE412D-08D0-481E-9AAC-8D308EDF1C48}" type="parTrans" cxnId="{0C080D3E-444D-448B-A34E-5285F434432C}">
      <dgm:prSet/>
      <dgm:spPr/>
      <dgm:t>
        <a:bodyPr/>
        <a:lstStyle/>
        <a:p>
          <a:endParaRPr lang="tr-TR"/>
        </a:p>
      </dgm:t>
    </dgm:pt>
    <dgm:pt modelId="{D818DB78-277A-412A-B65B-04E66B5E197E}" type="sibTrans" cxnId="{0C080D3E-444D-448B-A34E-5285F434432C}">
      <dgm:prSet/>
      <dgm:spPr/>
      <dgm:t>
        <a:bodyPr/>
        <a:lstStyle/>
        <a:p>
          <a:endParaRPr lang="tr-TR"/>
        </a:p>
      </dgm:t>
    </dgm:pt>
    <dgm:pt modelId="{F2BCA3CD-03F5-4755-805B-C1530DA145DC}">
      <dgm:prSet phldrT="[Metin]" custT="1"/>
      <dgm:spPr/>
      <dgm:t>
        <a:bodyPr/>
        <a:lstStyle/>
        <a:p>
          <a:r>
            <a:rPr lang="tr-TR" sz="2800" dirty="0" smtClean="0"/>
            <a:t>Nuh </a:t>
          </a:r>
          <a:endParaRPr lang="tr-TR" sz="2800" dirty="0"/>
        </a:p>
      </dgm:t>
    </dgm:pt>
    <dgm:pt modelId="{3F4AD9FF-728B-46D2-9987-AB4E7EB9C6F6}" type="parTrans" cxnId="{89E35E32-0370-41D2-85CC-971D6DB3DE06}">
      <dgm:prSet/>
      <dgm:spPr/>
      <dgm:t>
        <a:bodyPr/>
        <a:lstStyle/>
        <a:p>
          <a:endParaRPr lang="tr-TR" sz="4000"/>
        </a:p>
      </dgm:t>
    </dgm:pt>
    <dgm:pt modelId="{02879369-18AC-4ED5-BEF0-5CA3F8DCA4D7}" type="sibTrans" cxnId="{89E35E32-0370-41D2-85CC-971D6DB3DE06}">
      <dgm:prSet/>
      <dgm:spPr/>
      <dgm:t>
        <a:bodyPr/>
        <a:lstStyle/>
        <a:p>
          <a:endParaRPr lang="tr-TR"/>
        </a:p>
      </dgm:t>
    </dgm:pt>
    <dgm:pt modelId="{5248150B-CD4A-49BC-AE7B-E1A62BBBD06E}">
      <dgm:prSet phldrT="[Metin]" custT="1"/>
      <dgm:spPr/>
      <dgm:t>
        <a:bodyPr/>
        <a:lstStyle/>
        <a:p>
          <a:r>
            <a:rPr lang="tr-TR" sz="2800" dirty="0" smtClean="0"/>
            <a:t> İsmail </a:t>
          </a:r>
          <a:endParaRPr lang="tr-TR" sz="2800" dirty="0"/>
        </a:p>
      </dgm:t>
    </dgm:pt>
    <dgm:pt modelId="{379935E9-46A1-4459-B718-DEE6809CDEA5}" type="parTrans" cxnId="{A4B99837-C5BE-464A-90A5-10FB49EA9E20}">
      <dgm:prSet/>
      <dgm:spPr/>
      <dgm:t>
        <a:bodyPr/>
        <a:lstStyle/>
        <a:p>
          <a:endParaRPr lang="tr-TR" sz="4000"/>
        </a:p>
      </dgm:t>
    </dgm:pt>
    <dgm:pt modelId="{ED157EC1-11EF-48E8-875B-FC3F55196D97}" type="sibTrans" cxnId="{A4B99837-C5BE-464A-90A5-10FB49EA9E20}">
      <dgm:prSet/>
      <dgm:spPr/>
      <dgm:t>
        <a:bodyPr/>
        <a:lstStyle/>
        <a:p>
          <a:endParaRPr lang="tr-TR"/>
        </a:p>
      </dgm:t>
    </dgm:pt>
    <dgm:pt modelId="{D82FB815-35C5-44E4-8C1C-933C8CC019CB}">
      <dgm:prSet custT="1"/>
      <dgm:spPr/>
      <dgm:t>
        <a:bodyPr/>
        <a:lstStyle/>
        <a:p>
          <a:r>
            <a:rPr lang="tr-TR" sz="2800" dirty="0" err="1" smtClean="0"/>
            <a:t>Abdulmuttalip</a:t>
          </a:r>
          <a:r>
            <a:rPr lang="tr-TR" sz="2800" dirty="0" smtClean="0"/>
            <a:t> </a:t>
          </a:r>
          <a:endParaRPr lang="tr-TR" sz="2800" dirty="0"/>
        </a:p>
      </dgm:t>
    </dgm:pt>
    <dgm:pt modelId="{F5CA3EF0-A232-4979-80A6-30D768A66AFB}" type="parTrans" cxnId="{EE65ED82-E5D3-468B-9811-4FF7E9D7B937}">
      <dgm:prSet/>
      <dgm:spPr/>
      <dgm:t>
        <a:bodyPr/>
        <a:lstStyle/>
        <a:p>
          <a:endParaRPr lang="tr-TR" sz="4000"/>
        </a:p>
      </dgm:t>
    </dgm:pt>
    <dgm:pt modelId="{7DFBA71E-EA23-45B0-8056-99389FEF1524}" type="sibTrans" cxnId="{EE65ED82-E5D3-468B-9811-4FF7E9D7B937}">
      <dgm:prSet/>
      <dgm:spPr/>
      <dgm:t>
        <a:bodyPr/>
        <a:lstStyle/>
        <a:p>
          <a:endParaRPr lang="tr-TR"/>
        </a:p>
      </dgm:t>
    </dgm:pt>
    <dgm:pt modelId="{38DC34D7-5346-449D-AF31-84EED19903CF}">
      <dgm:prSet custT="1"/>
      <dgm:spPr/>
      <dgm:t>
        <a:bodyPr/>
        <a:lstStyle/>
        <a:p>
          <a:r>
            <a:rPr lang="tr-TR" sz="2800" dirty="0" smtClean="0"/>
            <a:t>İbrahim</a:t>
          </a:r>
          <a:endParaRPr lang="tr-TR" sz="2800" dirty="0"/>
        </a:p>
      </dgm:t>
    </dgm:pt>
    <dgm:pt modelId="{6E972452-80DE-42E2-8324-D7F0A7441DC8}" type="parTrans" cxnId="{6AEDCA25-6945-4C59-8F56-A0FD107CE3CB}">
      <dgm:prSet/>
      <dgm:spPr/>
      <dgm:t>
        <a:bodyPr/>
        <a:lstStyle/>
        <a:p>
          <a:endParaRPr lang="tr-TR" sz="4000"/>
        </a:p>
      </dgm:t>
    </dgm:pt>
    <dgm:pt modelId="{CF83C4A3-2411-4EE8-9DF3-6222A0FBCDB5}" type="sibTrans" cxnId="{6AEDCA25-6945-4C59-8F56-A0FD107CE3CB}">
      <dgm:prSet/>
      <dgm:spPr/>
      <dgm:t>
        <a:bodyPr/>
        <a:lstStyle/>
        <a:p>
          <a:endParaRPr lang="tr-TR"/>
        </a:p>
      </dgm:t>
    </dgm:pt>
    <dgm:pt modelId="{8DF675D7-CC38-4FF0-BF4F-1EAA3A4F34B7}">
      <dgm:prSet custT="1"/>
      <dgm:spPr/>
      <dgm:t>
        <a:bodyPr/>
        <a:lstStyle/>
        <a:p>
          <a:r>
            <a:rPr lang="tr-TR" sz="2800" dirty="0" smtClean="0"/>
            <a:t>Abdullah </a:t>
          </a:r>
          <a:endParaRPr lang="tr-TR" sz="2800" dirty="0"/>
        </a:p>
      </dgm:t>
    </dgm:pt>
    <dgm:pt modelId="{FF3C0BAD-8664-4600-B4C2-6FE660E51AC4}" type="parTrans" cxnId="{C9A9EBF1-A6F7-4BA6-9642-8BBC5029CF8B}">
      <dgm:prSet/>
      <dgm:spPr/>
      <dgm:t>
        <a:bodyPr/>
        <a:lstStyle/>
        <a:p>
          <a:endParaRPr lang="tr-TR" sz="4000"/>
        </a:p>
      </dgm:t>
    </dgm:pt>
    <dgm:pt modelId="{B8D623DC-C06C-47D9-B916-794F9524061F}" type="sibTrans" cxnId="{C9A9EBF1-A6F7-4BA6-9642-8BBC5029CF8B}">
      <dgm:prSet/>
      <dgm:spPr/>
      <dgm:t>
        <a:bodyPr/>
        <a:lstStyle/>
        <a:p>
          <a:endParaRPr lang="tr-TR"/>
        </a:p>
      </dgm:t>
    </dgm:pt>
    <dgm:pt modelId="{3BACE967-1B62-487F-888D-206C6F9DF603}">
      <dgm:prSet custT="1"/>
      <dgm:spPr/>
      <dgm:t>
        <a:bodyPr/>
        <a:lstStyle/>
        <a:p>
          <a:r>
            <a:rPr lang="tr-TR" sz="2000" dirty="0" smtClean="0"/>
            <a:t>Muhammed (</a:t>
          </a:r>
          <a:r>
            <a:rPr lang="tr-TR" sz="2000" dirty="0" err="1" smtClean="0"/>
            <a:t>s.a.v</a:t>
          </a:r>
          <a:r>
            <a:rPr lang="tr-TR" sz="2000" dirty="0" smtClean="0"/>
            <a:t>)</a:t>
          </a:r>
          <a:endParaRPr lang="tr-TR" sz="2000" dirty="0"/>
        </a:p>
      </dgm:t>
    </dgm:pt>
    <dgm:pt modelId="{2BCCAED4-E3D4-4749-901F-7E1381C0AB90}" type="parTrans" cxnId="{31B7ED01-387D-4E27-886C-07827AB6C17E}">
      <dgm:prSet/>
      <dgm:spPr/>
      <dgm:t>
        <a:bodyPr/>
        <a:lstStyle/>
        <a:p>
          <a:endParaRPr lang="tr-TR" sz="4000"/>
        </a:p>
      </dgm:t>
    </dgm:pt>
    <dgm:pt modelId="{5FCAB2BD-2065-454C-8F86-B48F6767CAA5}" type="sibTrans" cxnId="{31B7ED01-387D-4E27-886C-07827AB6C17E}">
      <dgm:prSet/>
      <dgm:spPr/>
      <dgm:t>
        <a:bodyPr/>
        <a:lstStyle/>
        <a:p>
          <a:endParaRPr lang="tr-TR"/>
        </a:p>
      </dgm:t>
    </dgm:pt>
    <dgm:pt modelId="{54F15699-FFA8-4D5C-9D4E-C6FAF6BCABD5}" type="pres">
      <dgm:prSet presAssocID="{7695A7E2-91AE-45D8-B2D2-CE4DC7ED05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24133B4C-A960-41E6-A69A-1CB9B0214F0B}" type="pres">
      <dgm:prSet presAssocID="{823182E7-F3EF-46DD-9015-CF84E33EC37A}" presName="root" presStyleCnt="0"/>
      <dgm:spPr/>
    </dgm:pt>
    <dgm:pt modelId="{DDB3D649-A7B6-4C30-A455-EDDEB450D775}" type="pres">
      <dgm:prSet presAssocID="{823182E7-F3EF-46DD-9015-CF84E33EC37A}" presName="rootComposite" presStyleCnt="0"/>
      <dgm:spPr/>
    </dgm:pt>
    <dgm:pt modelId="{FCDF3DE9-E602-495B-8A3D-FD62B334C585}" type="pres">
      <dgm:prSet presAssocID="{823182E7-F3EF-46DD-9015-CF84E33EC37A}" presName="rootText" presStyleLbl="node1" presStyleIdx="0" presStyleCnt="1" custScaleX="213320" custScaleY="79944"/>
      <dgm:spPr/>
      <dgm:t>
        <a:bodyPr/>
        <a:lstStyle/>
        <a:p>
          <a:endParaRPr lang="tr-TR"/>
        </a:p>
      </dgm:t>
    </dgm:pt>
    <dgm:pt modelId="{97F9187C-2CE8-46A9-800E-FCD820A1429C}" type="pres">
      <dgm:prSet presAssocID="{823182E7-F3EF-46DD-9015-CF84E33EC37A}" presName="rootConnector" presStyleLbl="node1" presStyleIdx="0" presStyleCnt="1"/>
      <dgm:spPr/>
      <dgm:t>
        <a:bodyPr/>
        <a:lstStyle/>
        <a:p>
          <a:endParaRPr lang="tr-TR"/>
        </a:p>
      </dgm:t>
    </dgm:pt>
    <dgm:pt modelId="{D044C3C9-476E-4CA4-A454-7242F5213B9F}" type="pres">
      <dgm:prSet presAssocID="{823182E7-F3EF-46DD-9015-CF84E33EC37A}" presName="childShape" presStyleCnt="0"/>
      <dgm:spPr/>
    </dgm:pt>
    <dgm:pt modelId="{DCF4CDBF-EBE5-43BC-AD9A-45AB3A03579E}" type="pres">
      <dgm:prSet presAssocID="{3F4AD9FF-728B-46D2-9987-AB4E7EB9C6F6}" presName="Name13" presStyleLbl="parChTrans1D2" presStyleIdx="0" presStyleCnt="6" custSzX="359386" custSzY="548327"/>
      <dgm:spPr/>
      <dgm:t>
        <a:bodyPr/>
        <a:lstStyle/>
        <a:p>
          <a:endParaRPr lang="tr-TR"/>
        </a:p>
      </dgm:t>
    </dgm:pt>
    <dgm:pt modelId="{B3168C83-4E29-4C1E-B301-F7A7F7553E8C}" type="pres">
      <dgm:prSet presAssocID="{F2BCA3CD-03F5-4755-805B-C1530DA145DC}" presName="childText" presStyleLbl="bgAcc1" presStyleIdx="0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37A8553-61EB-4ED9-A1CF-86F9ECB0A0CC}" type="pres">
      <dgm:prSet presAssocID="{6E972452-80DE-42E2-8324-D7F0A7441DC8}" presName="Name13" presStyleLbl="parChTrans1D2" presStyleIdx="1" presStyleCnt="6" custSzX="359386" custSzY="1433363"/>
      <dgm:spPr/>
      <dgm:t>
        <a:bodyPr/>
        <a:lstStyle/>
        <a:p>
          <a:endParaRPr lang="tr-TR"/>
        </a:p>
      </dgm:t>
    </dgm:pt>
    <dgm:pt modelId="{9664603F-38A1-4A62-A5B4-5849DBC19516}" type="pres">
      <dgm:prSet presAssocID="{38DC34D7-5346-449D-AF31-84EED19903CF}" presName="childText" presStyleLbl="bgAcc1" presStyleIdx="1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52EE3B4-6AC5-4F7E-80EC-24AD39C57079}" type="pres">
      <dgm:prSet presAssocID="{379935E9-46A1-4459-B718-DEE6809CDEA5}" presName="Name13" presStyleLbl="parChTrans1D2" presStyleIdx="2" presStyleCnt="6" custSzX="359386" custSzY="2318400"/>
      <dgm:spPr/>
      <dgm:t>
        <a:bodyPr/>
        <a:lstStyle/>
        <a:p>
          <a:endParaRPr lang="tr-TR"/>
        </a:p>
      </dgm:t>
    </dgm:pt>
    <dgm:pt modelId="{F12DEDE6-20F7-4586-B2DC-6938602E3099}" type="pres">
      <dgm:prSet presAssocID="{5248150B-CD4A-49BC-AE7B-E1A62BBBD06E}" presName="childText" presStyleLbl="bgAcc1" presStyleIdx="2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E05ED7-1955-455E-807C-51D4D2FAB706}" type="pres">
      <dgm:prSet presAssocID="{F5CA3EF0-A232-4979-80A6-30D768A66AFB}" presName="Name13" presStyleLbl="parChTrans1D2" presStyleIdx="3" presStyleCnt="6" custSzX="359386" custSzY="3203436"/>
      <dgm:spPr/>
      <dgm:t>
        <a:bodyPr/>
        <a:lstStyle/>
        <a:p>
          <a:endParaRPr lang="tr-TR"/>
        </a:p>
      </dgm:t>
    </dgm:pt>
    <dgm:pt modelId="{BD12D1DF-0358-497C-988B-ED042963E993}" type="pres">
      <dgm:prSet presAssocID="{D82FB815-35C5-44E4-8C1C-933C8CC019CB}" presName="childText" presStyleLbl="bgAcc1" presStyleIdx="3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43E39DB-F818-4505-8B92-DCD6597F91DC}" type="pres">
      <dgm:prSet presAssocID="{FF3C0BAD-8664-4600-B4C2-6FE660E51AC4}" presName="Name13" presStyleLbl="parChTrans1D2" presStyleIdx="4" presStyleCnt="6" custSzX="359386" custSzY="4088472"/>
      <dgm:spPr/>
      <dgm:t>
        <a:bodyPr/>
        <a:lstStyle/>
        <a:p>
          <a:endParaRPr lang="tr-TR"/>
        </a:p>
      </dgm:t>
    </dgm:pt>
    <dgm:pt modelId="{6398BDA1-4652-472F-89C6-AC9EDCC9BE8B}" type="pres">
      <dgm:prSet presAssocID="{8DF675D7-CC38-4FF0-BF4F-1EAA3A4F34B7}" presName="childText" presStyleLbl="bgAcc1" presStyleIdx="4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984264-8E13-4B5F-9D97-EEF476294FE4}" type="pres">
      <dgm:prSet presAssocID="{2BCCAED4-E3D4-4749-901F-7E1381C0AB90}" presName="Name13" presStyleLbl="parChTrans1D2" presStyleIdx="5" presStyleCnt="6" custSzX="359386" custSzY="4973509"/>
      <dgm:spPr/>
      <dgm:t>
        <a:bodyPr/>
        <a:lstStyle/>
        <a:p>
          <a:endParaRPr lang="tr-TR"/>
        </a:p>
      </dgm:t>
    </dgm:pt>
    <dgm:pt modelId="{3E464EF4-8189-49F3-82AC-0D9673876E6D}" type="pres">
      <dgm:prSet presAssocID="{3BACE967-1B62-487F-888D-206C6F9DF603}" presName="childText" presStyleLbl="bgAcc1" presStyleIdx="5" presStyleCnt="6" custScaleX="213320" custScaleY="7994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9A9EBF1-A6F7-4BA6-9642-8BBC5029CF8B}" srcId="{823182E7-F3EF-46DD-9015-CF84E33EC37A}" destId="{8DF675D7-CC38-4FF0-BF4F-1EAA3A4F34B7}" srcOrd="4" destOrd="0" parTransId="{FF3C0BAD-8664-4600-B4C2-6FE660E51AC4}" sibTransId="{B8D623DC-C06C-47D9-B916-794F9524061F}"/>
    <dgm:cxn modelId="{C82303B0-7BE0-49B3-8176-3F3C5943E14B}" type="presOf" srcId="{7695A7E2-91AE-45D8-B2D2-CE4DC7ED0564}" destId="{54F15699-FFA8-4D5C-9D4E-C6FAF6BCABD5}" srcOrd="0" destOrd="0" presId="urn:microsoft.com/office/officeart/2005/8/layout/hierarchy3"/>
    <dgm:cxn modelId="{599A5CEF-BD53-466F-B6EA-85847B9B4F29}" type="presOf" srcId="{38DC34D7-5346-449D-AF31-84EED19903CF}" destId="{9664603F-38A1-4A62-A5B4-5849DBC19516}" srcOrd="0" destOrd="0" presId="urn:microsoft.com/office/officeart/2005/8/layout/hierarchy3"/>
    <dgm:cxn modelId="{58BE8F68-621A-47C5-B585-E08DB6F01619}" type="presOf" srcId="{823182E7-F3EF-46DD-9015-CF84E33EC37A}" destId="{FCDF3DE9-E602-495B-8A3D-FD62B334C585}" srcOrd="0" destOrd="0" presId="urn:microsoft.com/office/officeart/2005/8/layout/hierarchy3"/>
    <dgm:cxn modelId="{EE65ED82-E5D3-468B-9811-4FF7E9D7B937}" srcId="{823182E7-F3EF-46DD-9015-CF84E33EC37A}" destId="{D82FB815-35C5-44E4-8C1C-933C8CC019CB}" srcOrd="3" destOrd="0" parTransId="{F5CA3EF0-A232-4979-80A6-30D768A66AFB}" sibTransId="{7DFBA71E-EA23-45B0-8056-99389FEF1524}"/>
    <dgm:cxn modelId="{910C0662-26C9-4929-9A71-CFE2D9FD8246}" type="presOf" srcId="{379935E9-46A1-4459-B718-DEE6809CDEA5}" destId="{152EE3B4-6AC5-4F7E-80EC-24AD39C57079}" srcOrd="0" destOrd="0" presId="urn:microsoft.com/office/officeart/2005/8/layout/hierarchy3"/>
    <dgm:cxn modelId="{99C1A7EB-1D10-42C9-BBAB-58D82C09F7CA}" type="presOf" srcId="{D82FB815-35C5-44E4-8C1C-933C8CC019CB}" destId="{BD12D1DF-0358-497C-988B-ED042963E993}" srcOrd="0" destOrd="0" presId="urn:microsoft.com/office/officeart/2005/8/layout/hierarchy3"/>
    <dgm:cxn modelId="{AD5387A9-A9DF-4155-B4D9-C9C952B20529}" type="presOf" srcId="{3BACE967-1B62-487F-888D-206C6F9DF603}" destId="{3E464EF4-8189-49F3-82AC-0D9673876E6D}" srcOrd="0" destOrd="0" presId="urn:microsoft.com/office/officeart/2005/8/layout/hierarchy3"/>
    <dgm:cxn modelId="{0E032793-09AE-42C6-AFCE-D713131DA179}" type="presOf" srcId="{8DF675D7-CC38-4FF0-BF4F-1EAA3A4F34B7}" destId="{6398BDA1-4652-472F-89C6-AC9EDCC9BE8B}" srcOrd="0" destOrd="0" presId="urn:microsoft.com/office/officeart/2005/8/layout/hierarchy3"/>
    <dgm:cxn modelId="{6AE3E873-153F-4145-A34B-2EA9388074A7}" type="presOf" srcId="{6E972452-80DE-42E2-8324-D7F0A7441DC8}" destId="{837A8553-61EB-4ED9-A1CF-86F9ECB0A0CC}" srcOrd="0" destOrd="0" presId="urn:microsoft.com/office/officeart/2005/8/layout/hierarchy3"/>
    <dgm:cxn modelId="{0C080D3E-444D-448B-A34E-5285F434432C}" srcId="{7695A7E2-91AE-45D8-B2D2-CE4DC7ED0564}" destId="{823182E7-F3EF-46DD-9015-CF84E33EC37A}" srcOrd="0" destOrd="0" parTransId="{DEFE412D-08D0-481E-9AAC-8D308EDF1C48}" sibTransId="{D818DB78-277A-412A-B65B-04E66B5E197E}"/>
    <dgm:cxn modelId="{6008F883-668A-497B-8C44-0FD632F6D5EB}" type="presOf" srcId="{F2BCA3CD-03F5-4755-805B-C1530DA145DC}" destId="{B3168C83-4E29-4C1E-B301-F7A7F7553E8C}" srcOrd="0" destOrd="0" presId="urn:microsoft.com/office/officeart/2005/8/layout/hierarchy3"/>
    <dgm:cxn modelId="{89E35E32-0370-41D2-85CC-971D6DB3DE06}" srcId="{823182E7-F3EF-46DD-9015-CF84E33EC37A}" destId="{F2BCA3CD-03F5-4755-805B-C1530DA145DC}" srcOrd="0" destOrd="0" parTransId="{3F4AD9FF-728B-46D2-9987-AB4E7EB9C6F6}" sibTransId="{02879369-18AC-4ED5-BEF0-5CA3F8DCA4D7}"/>
    <dgm:cxn modelId="{AC2093BC-72E0-4009-B199-4EE10CD234A8}" type="presOf" srcId="{823182E7-F3EF-46DD-9015-CF84E33EC37A}" destId="{97F9187C-2CE8-46A9-800E-FCD820A1429C}" srcOrd="1" destOrd="0" presId="urn:microsoft.com/office/officeart/2005/8/layout/hierarchy3"/>
    <dgm:cxn modelId="{48C1E64A-F846-4BA2-A17E-78C545D856B7}" type="presOf" srcId="{F5CA3EF0-A232-4979-80A6-30D768A66AFB}" destId="{7AE05ED7-1955-455E-807C-51D4D2FAB706}" srcOrd="0" destOrd="0" presId="urn:microsoft.com/office/officeart/2005/8/layout/hierarchy3"/>
    <dgm:cxn modelId="{565F827A-1F15-480B-911C-3376FFFED3C6}" type="presOf" srcId="{2BCCAED4-E3D4-4749-901F-7E1381C0AB90}" destId="{51984264-8E13-4B5F-9D97-EEF476294FE4}" srcOrd="0" destOrd="0" presId="urn:microsoft.com/office/officeart/2005/8/layout/hierarchy3"/>
    <dgm:cxn modelId="{14FDB464-4DBD-4EE6-8829-B42939DE71B0}" type="presOf" srcId="{3F4AD9FF-728B-46D2-9987-AB4E7EB9C6F6}" destId="{DCF4CDBF-EBE5-43BC-AD9A-45AB3A03579E}" srcOrd="0" destOrd="0" presId="urn:microsoft.com/office/officeart/2005/8/layout/hierarchy3"/>
    <dgm:cxn modelId="{6AEDCA25-6945-4C59-8F56-A0FD107CE3CB}" srcId="{823182E7-F3EF-46DD-9015-CF84E33EC37A}" destId="{38DC34D7-5346-449D-AF31-84EED19903CF}" srcOrd="1" destOrd="0" parTransId="{6E972452-80DE-42E2-8324-D7F0A7441DC8}" sibTransId="{CF83C4A3-2411-4EE8-9DF3-6222A0FBCDB5}"/>
    <dgm:cxn modelId="{E41994A4-E213-4422-8559-7C3ACFDF7D6F}" type="presOf" srcId="{5248150B-CD4A-49BC-AE7B-E1A62BBBD06E}" destId="{F12DEDE6-20F7-4586-B2DC-6938602E3099}" srcOrd="0" destOrd="0" presId="urn:microsoft.com/office/officeart/2005/8/layout/hierarchy3"/>
    <dgm:cxn modelId="{01DD0622-7CE1-45B5-AD19-6C1C41865860}" type="presOf" srcId="{FF3C0BAD-8664-4600-B4C2-6FE660E51AC4}" destId="{643E39DB-F818-4505-8B92-DCD6597F91DC}" srcOrd="0" destOrd="0" presId="urn:microsoft.com/office/officeart/2005/8/layout/hierarchy3"/>
    <dgm:cxn modelId="{A4B99837-C5BE-464A-90A5-10FB49EA9E20}" srcId="{823182E7-F3EF-46DD-9015-CF84E33EC37A}" destId="{5248150B-CD4A-49BC-AE7B-E1A62BBBD06E}" srcOrd="2" destOrd="0" parTransId="{379935E9-46A1-4459-B718-DEE6809CDEA5}" sibTransId="{ED157EC1-11EF-48E8-875B-FC3F55196D97}"/>
    <dgm:cxn modelId="{31B7ED01-387D-4E27-886C-07827AB6C17E}" srcId="{823182E7-F3EF-46DD-9015-CF84E33EC37A}" destId="{3BACE967-1B62-487F-888D-206C6F9DF603}" srcOrd="5" destOrd="0" parTransId="{2BCCAED4-E3D4-4749-901F-7E1381C0AB90}" sibTransId="{5FCAB2BD-2065-454C-8F86-B48F6767CAA5}"/>
    <dgm:cxn modelId="{725D79F3-2440-445E-9C92-3603D0A0B7A1}" type="presParOf" srcId="{54F15699-FFA8-4D5C-9D4E-C6FAF6BCABD5}" destId="{24133B4C-A960-41E6-A69A-1CB9B0214F0B}" srcOrd="0" destOrd="0" presId="urn:microsoft.com/office/officeart/2005/8/layout/hierarchy3"/>
    <dgm:cxn modelId="{5F78ECC5-4F56-450A-B7B7-4E422AE55812}" type="presParOf" srcId="{24133B4C-A960-41E6-A69A-1CB9B0214F0B}" destId="{DDB3D649-A7B6-4C30-A455-EDDEB450D775}" srcOrd="0" destOrd="0" presId="urn:microsoft.com/office/officeart/2005/8/layout/hierarchy3"/>
    <dgm:cxn modelId="{A4E5FCB6-8D3B-483E-9629-3BCE4CEC51C2}" type="presParOf" srcId="{DDB3D649-A7B6-4C30-A455-EDDEB450D775}" destId="{FCDF3DE9-E602-495B-8A3D-FD62B334C585}" srcOrd="0" destOrd="0" presId="urn:microsoft.com/office/officeart/2005/8/layout/hierarchy3"/>
    <dgm:cxn modelId="{C51CBB41-6D5C-4E80-A977-17D1D86D14F9}" type="presParOf" srcId="{DDB3D649-A7B6-4C30-A455-EDDEB450D775}" destId="{97F9187C-2CE8-46A9-800E-FCD820A1429C}" srcOrd="1" destOrd="0" presId="urn:microsoft.com/office/officeart/2005/8/layout/hierarchy3"/>
    <dgm:cxn modelId="{D583382E-AF6B-4BCC-8B21-1165785456BA}" type="presParOf" srcId="{24133B4C-A960-41E6-A69A-1CB9B0214F0B}" destId="{D044C3C9-476E-4CA4-A454-7242F5213B9F}" srcOrd="1" destOrd="0" presId="urn:microsoft.com/office/officeart/2005/8/layout/hierarchy3"/>
    <dgm:cxn modelId="{1A171D8F-F208-44EE-819A-2EB496C64B1F}" type="presParOf" srcId="{D044C3C9-476E-4CA4-A454-7242F5213B9F}" destId="{DCF4CDBF-EBE5-43BC-AD9A-45AB3A03579E}" srcOrd="0" destOrd="0" presId="urn:microsoft.com/office/officeart/2005/8/layout/hierarchy3"/>
    <dgm:cxn modelId="{2A28F0B1-A4B9-40EE-9261-3D8A3559B5B8}" type="presParOf" srcId="{D044C3C9-476E-4CA4-A454-7242F5213B9F}" destId="{B3168C83-4E29-4C1E-B301-F7A7F7553E8C}" srcOrd="1" destOrd="0" presId="urn:microsoft.com/office/officeart/2005/8/layout/hierarchy3"/>
    <dgm:cxn modelId="{C4FF317B-DE77-4A2B-AF42-41E9BE356F67}" type="presParOf" srcId="{D044C3C9-476E-4CA4-A454-7242F5213B9F}" destId="{837A8553-61EB-4ED9-A1CF-86F9ECB0A0CC}" srcOrd="2" destOrd="0" presId="urn:microsoft.com/office/officeart/2005/8/layout/hierarchy3"/>
    <dgm:cxn modelId="{86D30EC9-C9DA-4D23-B8E9-29A4B80322CB}" type="presParOf" srcId="{D044C3C9-476E-4CA4-A454-7242F5213B9F}" destId="{9664603F-38A1-4A62-A5B4-5849DBC19516}" srcOrd="3" destOrd="0" presId="urn:microsoft.com/office/officeart/2005/8/layout/hierarchy3"/>
    <dgm:cxn modelId="{66719BDE-C663-4EBA-A912-B919136A95BF}" type="presParOf" srcId="{D044C3C9-476E-4CA4-A454-7242F5213B9F}" destId="{152EE3B4-6AC5-4F7E-80EC-24AD39C57079}" srcOrd="4" destOrd="0" presId="urn:microsoft.com/office/officeart/2005/8/layout/hierarchy3"/>
    <dgm:cxn modelId="{F76FB88B-A023-4A7F-99E3-3DC82D83D3BC}" type="presParOf" srcId="{D044C3C9-476E-4CA4-A454-7242F5213B9F}" destId="{F12DEDE6-20F7-4586-B2DC-6938602E3099}" srcOrd="5" destOrd="0" presId="urn:microsoft.com/office/officeart/2005/8/layout/hierarchy3"/>
    <dgm:cxn modelId="{5FBA4A1C-9D17-4476-BE82-8045FBC39C8E}" type="presParOf" srcId="{D044C3C9-476E-4CA4-A454-7242F5213B9F}" destId="{7AE05ED7-1955-455E-807C-51D4D2FAB706}" srcOrd="6" destOrd="0" presId="urn:microsoft.com/office/officeart/2005/8/layout/hierarchy3"/>
    <dgm:cxn modelId="{09B3C487-7D9E-416A-A849-80057396A2F7}" type="presParOf" srcId="{D044C3C9-476E-4CA4-A454-7242F5213B9F}" destId="{BD12D1DF-0358-497C-988B-ED042963E993}" srcOrd="7" destOrd="0" presId="urn:microsoft.com/office/officeart/2005/8/layout/hierarchy3"/>
    <dgm:cxn modelId="{AFEC6FF7-C403-4385-BA1B-FCB3F14EDCA8}" type="presParOf" srcId="{D044C3C9-476E-4CA4-A454-7242F5213B9F}" destId="{643E39DB-F818-4505-8B92-DCD6597F91DC}" srcOrd="8" destOrd="0" presId="urn:microsoft.com/office/officeart/2005/8/layout/hierarchy3"/>
    <dgm:cxn modelId="{A7CE48EF-96F4-44A8-9C70-74A898AB9EF9}" type="presParOf" srcId="{D044C3C9-476E-4CA4-A454-7242F5213B9F}" destId="{6398BDA1-4652-472F-89C6-AC9EDCC9BE8B}" srcOrd="9" destOrd="0" presId="urn:microsoft.com/office/officeart/2005/8/layout/hierarchy3"/>
    <dgm:cxn modelId="{6473E4AE-3C0E-426D-B4B0-4EF1F84A764A}" type="presParOf" srcId="{D044C3C9-476E-4CA4-A454-7242F5213B9F}" destId="{51984264-8E13-4B5F-9D97-EEF476294FE4}" srcOrd="10" destOrd="0" presId="urn:microsoft.com/office/officeart/2005/8/layout/hierarchy3"/>
    <dgm:cxn modelId="{45D65201-EA1A-48EA-83E8-FC9B85A6AD80}" type="presParOf" srcId="{D044C3C9-476E-4CA4-A454-7242F5213B9F}" destId="{3E464EF4-8189-49F3-82AC-0D9673876E6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1F999-9672-4173-AC10-BB238AD88A2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372ABB3-6659-42DB-88D2-2941F6AF0349}">
      <dgm:prSet phldrT="[Metin]" custT="1"/>
      <dgm:spPr/>
      <dgm:t>
        <a:bodyPr/>
        <a:lstStyle/>
        <a:p>
          <a:r>
            <a:rPr lang="tr-TR" sz="1200" dirty="0" err="1" smtClean="0"/>
            <a:t>Abdulmuttalip</a:t>
          </a:r>
          <a:r>
            <a:rPr lang="tr-TR" sz="1200" dirty="0" smtClean="0"/>
            <a:t> </a:t>
          </a:r>
        </a:p>
        <a:p>
          <a:r>
            <a:rPr lang="tr-TR" sz="1200" dirty="0" smtClean="0"/>
            <a:t>(</a:t>
          </a:r>
          <a:r>
            <a:rPr lang="tr-TR" sz="1200" dirty="0" err="1" smtClean="0"/>
            <a:t>Şeybe</a:t>
          </a:r>
          <a:r>
            <a:rPr lang="tr-TR" sz="1200" dirty="0" smtClean="0"/>
            <a:t>)</a:t>
          </a:r>
          <a:endParaRPr lang="tr-TR" sz="1200" dirty="0"/>
        </a:p>
      </dgm:t>
    </dgm:pt>
    <dgm:pt modelId="{44A81B99-AB3D-4BC2-A60D-F15C1BF25A69}" type="parTrans" cxnId="{84B6ACD6-9DB9-4D62-858A-B212324823E8}">
      <dgm:prSet/>
      <dgm:spPr/>
      <dgm:t>
        <a:bodyPr/>
        <a:lstStyle/>
        <a:p>
          <a:endParaRPr lang="tr-TR"/>
        </a:p>
      </dgm:t>
    </dgm:pt>
    <dgm:pt modelId="{DCCC68AC-C75F-40EC-8D87-BE6EFDFEF8FF}" type="sibTrans" cxnId="{84B6ACD6-9DB9-4D62-858A-B212324823E8}">
      <dgm:prSet/>
      <dgm:spPr/>
      <dgm:t>
        <a:bodyPr/>
        <a:lstStyle/>
        <a:p>
          <a:endParaRPr lang="tr-TR"/>
        </a:p>
      </dgm:t>
    </dgm:pt>
    <dgm:pt modelId="{B0508BA3-3CD4-465B-A501-8508923B0006}">
      <dgm:prSet phldrT="[Metin]" custT="1"/>
      <dgm:spPr/>
      <dgm:t>
        <a:bodyPr/>
        <a:lstStyle/>
        <a:p>
          <a:r>
            <a:rPr lang="tr-TR" sz="1200" dirty="0" smtClean="0"/>
            <a:t>Haris </a:t>
          </a:r>
          <a:endParaRPr lang="tr-TR" sz="1200" dirty="0"/>
        </a:p>
      </dgm:t>
    </dgm:pt>
    <dgm:pt modelId="{DA89E889-9026-4C64-A8A9-926252EF4E14}" type="parTrans" cxnId="{32FF6036-6279-4AC9-9DA6-1F5A4315525B}">
      <dgm:prSet/>
      <dgm:spPr/>
      <dgm:t>
        <a:bodyPr/>
        <a:lstStyle/>
        <a:p>
          <a:endParaRPr lang="tr-TR" sz="1600"/>
        </a:p>
      </dgm:t>
    </dgm:pt>
    <dgm:pt modelId="{FD6B4268-7271-4BFF-96BD-FD7DE08D7D55}" type="sibTrans" cxnId="{32FF6036-6279-4AC9-9DA6-1F5A4315525B}">
      <dgm:prSet/>
      <dgm:spPr/>
      <dgm:t>
        <a:bodyPr/>
        <a:lstStyle/>
        <a:p>
          <a:endParaRPr lang="tr-TR"/>
        </a:p>
      </dgm:t>
    </dgm:pt>
    <dgm:pt modelId="{4738C2DA-8853-43F4-83C8-1A609560671B}">
      <dgm:prSet phldrT="[Metin]" custT="1"/>
      <dgm:spPr/>
      <dgm:t>
        <a:bodyPr/>
        <a:lstStyle/>
        <a:p>
          <a:r>
            <a:rPr lang="tr-TR" sz="1200" dirty="0" smtClean="0"/>
            <a:t>Ebu Talip </a:t>
          </a:r>
          <a:endParaRPr lang="tr-TR" sz="1200" dirty="0"/>
        </a:p>
      </dgm:t>
    </dgm:pt>
    <dgm:pt modelId="{DD6DC38D-1017-4AC7-A854-E5335A6B0765}" type="parTrans" cxnId="{47823CF7-9D9B-405E-88EA-D6A079697821}">
      <dgm:prSet/>
      <dgm:spPr/>
      <dgm:t>
        <a:bodyPr/>
        <a:lstStyle/>
        <a:p>
          <a:endParaRPr lang="tr-TR" sz="1600"/>
        </a:p>
      </dgm:t>
    </dgm:pt>
    <dgm:pt modelId="{D3B54230-689B-4291-9CA4-53495B5687C1}" type="sibTrans" cxnId="{47823CF7-9D9B-405E-88EA-D6A079697821}">
      <dgm:prSet/>
      <dgm:spPr/>
      <dgm:t>
        <a:bodyPr/>
        <a:lstStyle/>
        <a:p>
          <a:endParaRPr lang="tr-TR"/>
        </a:p>
      </dgm:t>
    </dgm:pt>
    <dgm:pt modelId="{E938BDE4-B8A8-4DAA-8923-AA14F816218D}">
      <dgm:prSet phldrT="[Metin]" custT="1"/>
      <dgm:spPr/>
      <dgm:t>
        <a:bodyPr/>
        <a:lstStyle/>
        <a:p>
          <a:r>
            <a:rPr lang="tr-TR" sz="1200" dirty="0" err="1" smtClean="0"/>
            <a:t>Zübeyr</a:t>
          </a:r>
          <a:r>
            <a:rPr lang="tr-TR" sz="1200" dirty="0" smtClean="0"/>
            <a:t> </a:t>
          </a:r>
          <a:endParaRPr lang="tr-TR" sz="1200" dirty="0"/>
        </a:p>
      </dgm:t>
    </dgm:pt>
    <dgm:pt modelId="{11122790-1DB0-4EEA-BD55-F09922A0137C}" type="parTrans" cxnId="{1833C2A3-103E-4C12-8251-3ED3E40C8FDE}">
      <dgm:prSet/>
      <dgm:spPr/>
      <dgm:t>
        <a:bodyPr/>
        <a:lstStyle/>
        <a:p>
          <a:endParaRPr lang="tr-TR" sz="1600"/>
        </a:p>
      </dgm:t>
    </dgm:pt>
    <dgm:pt modelId="{74D5C81B-78EB-4540-B773-CC221F467A8E}" type="sibTrans" cxnId="{1833C2A3-103E-4C12-8251-3ED3E40C8FDE}">
      <dgm:prSet/>
      <dgm:spPr/>
      <dgm:t>
        <a:bodyPr/>
        <a:lstStyle/>
        <a:p>
          <a:endParaRPr lang="tr-TR"/>
        </a:p>
      </dgm:t>
    </dgm:pt>
    <dgm:pt modelId="{21B36A99-100E-4B63-974D-A008044F2F72}">
      <dgm:prSet custT="1"/>
      <dgm:spPr/>
      <dgm:t>
        <a:bodyPr/>
        <a:lstStyle/>
        <a:p>
          <a:r>
            <a:rPr lang="tr-TR" sz="1200" dirty="0" smtClean="0"/>
            <a:t>Abdullah</a:t>
          </a:r>
        </a:p>
        <a:p>
          <a:r>
            <a:rPr lang="tr-TR" sz="1200" dirty="0" smtClean="0"/>
            <a:t>Amine </a:t>
          </a:r>
          <a:endParaRPr lang="tr-TR" sz="1200" dirty="0"/>
        </a:p>
      </dgm:t>
    </dgm:pt>
    <dgm:pt modelId="{DF171806-0EFB-4279-A51A-3F7CE1DE1CDA}" type="parTrans" cxnId="{8DF1E28C-9B4D-4EA5-97DE-65589DC93FE9}">
      <dgm:prSet/>
      <dgm:spPr/>
      <dgm:t>
        <a:bodyPr/>
        <a:lstStyle/>
        <a:p>
          <a:endParaRPr lang="tr-TR" sz="1600"/>
        </a:p>
      </dgm:t>
    </dgm:pt>
    <dgm:pt modelId="{232E3BE0-A798-49B7-B87B-5A91CC064C57}" type="sibTrans" cxnId="{8DF1E28C-9B4D-4EA5-97DE-65589DC93FE9}">
      <dgm:prSet/>
      <dgm:spPr/>
      <dgm:t>
        <a:bodyPr/>
        <a:lstStyle/>
        <a:p>
          <a:endParaRPr lang="tr-TR"/>
        </a:p>
      </dgm:t>
    </dgm:pt>
    <dgm:pt modelId="{150CE4BC-507C-454B-B776-5B1F087A92EF}">
      <dgm:prSet custT="1"/>
      <dgm:spPr/>
      <dgm:t>
        <a:bodyPr/>
        <a:lstStyle/>
        <a:p>
          <a:r>
            <a:rPr lang="tr-TR" sz="1200" dirty="0" smtClean="0"/>
            <a:t>Abbas </a:t>
          </a:r>
          <a:endParaRPr lang="tr-TR" sz="1200" dirty="0"/>
        </a:p>
      </dgm:t>
    </dgm:pt>
    <dgm:pt modelId="{64747539-19F7-46B0-A429-64F5F29F103C}" type="parTrans" cxnId="{519A3195-89E5-43C9-9544-8172E0B8E049}">
      <dgm:prSet/>
      <dgm:spPr/>
      <dgm:t>
        <a:bodyPr/>
        <a:lstStyle/>
        <a:p>
          <a:endParaRPr lang="tr-TR" sz="1600"/>
        </a:p>
      </dgm:t>
    </dgm:pt>
    <dgm:pt modelId="{809B43F9-B29F-4C65-8B12-AACD343EA0C1}" type="sibTrans" cxnId="{519A3195-89E5-43C9-9544-8172E0B8E049}">
      <dgm:prSet/>
      <dgm:spPr/>
      <dgm:t>
        <a:bodyPr/>
        <a:lstStyle/>
        <a:p>
          <a:endParaRPr lang="tr-TR"/>
        </a:p>
      </dgm:t>
    </dgm:pt>
    <dgm:pt modelId="{35AF9FB2-A48D-489C-9EA4-F7CDAF61D3C0}">
      <dgm:prSet custT="1"/>
      <dgm:spPr/>
      <dgm:t>
        <a:bodyPr/>
        <a:lstStyle/>
        <a:p>
          <a:r>
            <a:rPr lang="tr-TR" sz="1200" dirty="0" smtClean="0"/>
            <a:t>Hamza </a:t>
          </a:r>
          <a:endParaRPr lang="tr-TR" sz="1200" dirty="0"/>
        </a:p>
      </dgm:t>
    </dgm:pt>
    <dgm:pt modelId="{97D18518-E4E4-4F56-989F-0E449D9F5455}" type="parTrans" cxnId="{1FE14FC6-2532-44E5-A187-7A6D037355FF}">
      <dgm:prSet/>
      <dgm:spPr/>
      <dgm:t>
        <a:bodyPr/>
        <a:lstStyle/>
        <a:p>
          <a:endParaRPr lang="tr-TR" sz="1600"/>
        </a:p>
      </dgm:t>
    </dgm:pt>
    <dgm:pt modelId="{80CD927F-3183-48E8-ABCA-3980CFF020F5}" type="sibTrans" cxnId="{1FE14FC6-2532-44E5-A187-7A6D037355FF}">
      <dgm:prSet/>
      <dgm:spPr/>
      <dgm:t>
        <a:bodyPr/>
        <a:lstStyle/>
        <a:p>
          <a:endParaRPr lang="tr-TR"/>
        </a:p>
      </dgm:t>
    </dgm:pt>
    <dgm:pt modelId="{EC1A8E11-7581-47F9-8999-983AA0265C6D}">
      <dgm:prSet custT="1"/>
      <dgm:spPr/>
      <dgm:t>
        <a:bodyPr/>
        <a:lstStyle/>
        <a:p>
          <a:r>
            <a:rPr lang="tr-TR" sz="1200" dirty="0" smtClean="0"/>
            <a:t>Ebu </a:t>
          </a:r>
          <a:r>
            <a:rPr lang="tr-TR" sz="1200" dirty="0" err="1" smtClean="0"/>
            <a:t>Leheb</a:t>
          </a:r>
          <a:r>
            <a:rPr lang="tr-TR" sz="1200" dirty="0" smtClean="0"/>
            <a:t> </a:t>
          </a:r>
          <a:endParaRPr lang="tr-TR" sz="1200" dirty="0"/>
        </a:p>
      </dgm:t>
    </dgm:pt>
    <dgm:pt modelId="{AF036E63-1DB0-4C3C-9A58-53465692CC61}" type="parTrans" cxnId="{8FB802F3-924E-4C53-B406-79999FDCCAB8}">
      <dgm:prSet/>
      <dgm:spPr/>
      <dgm:t>
        <a:bodyPr/>
        <a:lstStyle/>
        <a:p>
          <a:endParaRPr lang="tr-TR" sz="1600"/>
        </a:p>
      </dgm:t>
    </dgm:pt>
    <dgm:pt modelId="{5766C2CC-35C0-4B4E-BCEA-61CD8441156D}" type="sibTrans" cxnId="{8FB802F3-924E-4C53-B406-79999FDCCAB8}">
      <dgm:prSet/>
      <dgm:spPr/>
      <dgm:t>
        <a:bodyPr/>
        <a:lstStyle/>
        <a:p>
          <a:endParaRPr lang="tr-TR"/>
        </a:p>
      </dgm:t>
    </dgm:pt>
    <dgm:pt modelId="{23F7F430-5562-4DB3-8518-0039E8400482}">
      <dgm:prSet custT="1"/>
      <dgm:spPr/>
      <dgm:t>
        <a:bodyPr/>
        <a:lstStyle/>
        <a:p>
          <a:r>
            <a:rPr lang="tr-TR" sz="1200" dirty="0" smtClean="0"/>
            <a:t>Hz. Muhammed</a:t>
          </a:r>
        </a:p>
        <a:p>
          <a:r>
            <a:rPr lang="tr-TR" sz="1200" dirty="0" smtClean="0"/>
            <a:t>Hz. Hatice </a:t>
          </a:r>
          <a:endParaRPr lang="tr-TR" sz="1200" dirty="0"/>
        </a:p>
      </dgm:t>
    </dgm:pt>
    <dgm:pt modelId="{4CB51B2B-0439-4F01-96D0-1BB94F8E1D7B}" type="parTrans" cxnId="{5C471B41-1BBA-45A4-A0B0-0E16565D7B07}">
      <dgm:prSet/>
      <dgm:spPr/>
      <dgm:t>
        <a:bodyPr/>
        <a:lstStyle/>
        <a:p>
          <a:endParaRPr lang="tr-TR" sz="1600"/>
        </a:p>
      </dgm:t>
    </dgm:pt>
    <dgm:pt modelId="{EB965C8A-14C6-4E9A-A3BB-09242F4FF232}" type="sibTrans" cxnId="{5C471B41-1BBA-45A4-A0B0-0E16565D7B07}">
      <dgm:prSet/>
      <dgm:spPr/>
      <dgm:t>
        <a:bodyPr/>
        <a:lstStyle/>
        <a:p>
          <a:endParaRPr lang="tr-TR"/>
        </a:p>
      </dgm:t>
    </dgm:pt>
    <dgm:pt modelId="{DF7A991E-FF82-44C9-8630-5C7866EE561D}">
      <dgm:prSet custT="1"/>
      <dgm:spPr/>
      <dgm:t>
        <a:bodyPr/>
        <a:lstStyle/>
        <a:p>
          <a:r>
            <a:rPr lang="tr-TR" sz="1200" dirty="0" smtClean="0"/>
            <a:t>Zeynep </a:t>
          </a:r>
          <a:endParaRPr lang="tr-TR" sz="1200" dirty="0"/>
        </a:p>
      </dgm:t>
    </dgm:pt>
    <dgm:pt modelId="{F561E2E1-A26E-46BE-8C8A-24D7D6EB1585}" type="parTrans" cxnId="{A4B5545A-633F-4CF3-BE9E-54AE5B97A9CE}">
      <dgm:prSet/>
      <dgm:spPr/>
      <dgm:t>
        <a:bodyPr/>
        <a:lstStyle/>
        <a:p>
          <a:endParaRPr lang="tr-TR" sz="1600"/>
        </a:p>
      </dgm:t>
    </dgm:pt>
    <dgm:pt modelId="{0D960B6A-5CA7-44CF-9B23-9050458C20E5}" type="sibTrans" cxnId="{A4B5545A-633F-4CF3-BE9E-54AE5B97A9CE}">
      <dgm:prSet/>
      <dgm:spPr/>
      <dgm:t>
        <a:bodyPr/>
        <a:lstStyle/>
        <a:p>
          <a:endParaRPr lang="tr-TR"/>
        </a:p>
      </dgm:t>
    </dgm:pt>
    <dgm:pt modelId="{D0CE1FAD-8BC3-4E2E-9164-F28FD48DCE3D}">
      <dgm:prSet custT="1"/>
      <dgm:spPr/>
      <dgm:t>
        <a:bodyPr/>
        <a:lstStyle/>
        <a:p>
          <a:r>
            <a:rPr lang="tr-TR" sz="1200" dirty="0" smtClean="0"/>
            <a:t>Abdullah </a:t>
          </a:r>
          <a:endParaRPr lang="tr-TR" sz="1200" dirty="0"/>
        </a:p>
      </dgm:t>
    </dgm:pt>
    <dgm:pt modelId="{C06A1904-95BD-4138-9E5D-BDB8C6B13C47}" type="parTrans" cxnId="{FCC7D804-BA15-4F96-BC9A-EAE0FE7923C2}">
      <dgm:prSet/>
      <dgm:spPr/>
      <dgm:t>
        <a:bodyPr/>
        <a:lstStyle/>
        <a:p>
          <a:endParaRPr lang="tr-TR" sz="1600"/>
        </a:p>
      </dgm:t>
    </dgm:pt>
    <dgm:pt modelId="{CFD8BA02-D7DC-4D54-AFC6-5E930E453F2C}" type="sibTrans" cxnId="{FCC7D804-BA15-4F96-BC9A-EAE0FE7923C2}">
      <dgm:prSet/>
      <dgm:spPr/>
      <dgm:t>
        <a:bodyPr/>
        <a:lstStyle/>
        <a:p>
          <a:endParaRPr lang="tr-TR"/>
        </a:p>
      </dgm:t>
    </dgm:pt>
    <dgm:pt modelId="{5B14FAC5-CD7B-4D3D-9257-0F379C52FEF0}">
      <dgm:prSet custT="1"/>
      <dgm:spPr/>
      <dgm:t>
        <a:bodyPr/>
        <a:lstStyle/>
        <a:p>
          <a:r>
            <a:rPr lang="tr-TR" sz="1200" dirty="0" smtClean="0"/>
            <a:t>Kasım </a:t>
          </a:r>
          <a:endParaRPr lang="tr-TR" sz="1200" dirty="0"/>
        </a:p>
      </dgm:t>
    </dgm:pt>
    <dgm:pt modelId="{069213AA-F39A-4668-96EE-D4FA2D94DB99}" type="parTrans" cxnId="{ED80E0F0-722D-4B86-B9A8-2430789CC166}">
      <dgm:prSet/>
      <dgm:spPr/>
      <dgm:t>
        <a:bodyPr/>
        <a:lstStyle/>
        <a:p>
          <a:endParaRPr lang="tr-TR" sz="1600"/>
        </a:p>
      </dgm:t>
    </dgm:pt>
    <dgm:pt modelId="{B281B6C2-D1F9-435D-A14E-6278CF2CF47F}" type="sibTrans" cxnId="{ED80E0F0-722D-4B86-B9A8-2430789CC166}">
      <dgm:prSet/>
      <dgm:spPr/>
      <dgm:t>
        <a:bodyPr/>
        <a:lstStyle/>
        <a:p>
          <a:endParaRPr lang="tr-TR"/>
        </a:p>
      </dgm:t>
    </dgm:pt>
    <dgm:pt modelId="{C9463461-5DBC-445F-839B-7C110F9AB59B}">
      <dgm:prSet custT="1"/>
      <dgm:spPr/>
      <dgm:t>
        <a:bodyPr/>
        <a:lstStyle/>
        <a:p>
          <a:r>
            <a:rPr lang="tr-TR" sz="1200" dirty="0" smtClean="0"/>
            <a:t>Rukiye </a:t>
          </a:r>
          <a:endParaRPr lang="tr-TR" sz="1200" dirty="0"/>
        </a:p>
      </dgm:t>
    </dgm:pt>
    <dgm:pt modelId="{C6AEB42B-86F3-4903-9090-51F44448F41C}" type="parTrans" cxnId="{B0F506C3-3747-49CD-94CE-6B86CB5B01B3}">
      <dgm:prSet/>
      <dgm:spPr/>
      <dgm:t>
        <a:bodyPr/>
        <a:lstStyle/>
        <a:p>
          <a:endParaRPr lang="tr-TR" sz="1600"/>
        </a:p>
      </dgm:t>
    </dgm:pt>
    <dgm:pt modelId="{E71E0720-7A46-4085-A7D6-1D3E68A95DA5}" type="sibTrans" cxnId="{B0F506C3-3747-49CD-94CE-6B86CB5B01B3}">
      <dgm:prSet/>
      <dgm:spPr/>
      <dgm:t>
        <a:bodyPr/>
        <a:lstStyle/>
        <a:p>
          <a:endParaRPr lang="tr-TR"/>
        </a:p>
      </dgm:t>
    </dgm:pt>
    <dgm:pt modelId="{5C8061E6-4DC5-4ADF-BA80-683B374EEE6D}">
      <dgm:prSet custT="1"/>
      <dgm:spPr/>
      <dgm:t>
        <a:bodyPr/>
        <a:lstStyle/>
        <a:p>
          <a:r>
            <a:rPr lang="tr-TR" sz="1200" dirty="0" smtClean="0"/>
            <a:t>Hz. Fatıma</a:t>
          </a:r>
        </a:p>
        <a:p>
          <a:r>
            <a:rPr lang="tr-TR" sz="1200" dirty="0" smtClean="0"/>
            <a:t>Hz. Ali</a:t>
          </a:r>
          <a:endParaRPr lang="tr-TR" sz="1200" dirty="0"/>
        </a:p>
      </dgm:t>
    </dgm:pt>
    <dgm:pt modelId="{6B7E8B9D-03CC-46D3-880D-3484DD61DE8F}" type="parTrans" cxnId="{8C682D27-330D-4657-A683-0E75FD94A01C}">
      <dgm:prSet/>
      <dgm:spPr/>
      <dgm:t>
        <a:bodyPr/>
        <a:lstStyle/>
        <a:p>
          <a:endParaRPr lang="tr-TR" sz="1600"/>
        </a:p>
      </dgm:t>
    </dgm:pt>
    <dgm:pt modelId="{5D90DFD5-AE1B-42DB-9E9B-1705B83BB6EA}" type="sibTrans" cxnId="{8C682D27-330D-4657-A683-0E75FD94A01C}">
      <dgm:prSet/>
      <dgm:spPr/>
      <dgm:t>
        <a:bodyPr/>
        <a:lstStyle/>
        <a:p>
          <a:endParaRPr lang="tr-TR"/>
        </a:p>
      </dgm:t>
    </dgm:pt>
    <dgm:pt modelId="{AA415015-FF9B-4D24-BF0B-8023B26D6495}">
      <dgm:prSet custT="1"/>
      <dgm:spPr/>
      <dgm:t>
        <a:bodyPr/>
        <a:lstStyle/>
        <a:p>
          <a:r>
            <a:rPr lang="tr-TR" sz="1200" dirty="0" smtClean="0"/>
            <a:t>İbrahim</a:t>
          </a:r>
          <a:endParaRPr lang="tr-TR" sz="1200" dirty="0"/>
        </a:p>
      </dgm:t>
    </dgm:pt>
    <dgm:pt modelId="{4328EAC8-BD7D-4C8F-97F2-AD99D45C9178}" type="parTrans" cxnId="{E3543330-F46A-4787-82D5-CF607B899046}">
      <dgm:prSet/>
      <dgm:spPr/>
      <dgm:t>
        <a:bodyPr/>
        <a:lstStyle/>
        <a:p>
          <a:endParaRPr lang="tr-TR" sz="1600"/>
        </a:p>
      </dgm:t>
    </dgm:pt>
    <dgm:pt modelId="{C0192F9A-DD46-4C15-8502-5F55782A5100}" type="sibTrans" cxnId="{E3543330-F46A-4787-82D5-CF607B899046}">
      <dgm:prSet/>
      <dgm:spPr/>
      <dgm:t>
        <a:bodyPr/>
        <a:lstStyle/>
        <a:p>
          <a:endParaRPr lang="tr-TR"/>
        </a:p>
      </dgm:t>
    </dgm:pt>
    <dgm:pt modelId="{2BEB7AE7-CBC1-4107-84C0-23FBF2DC2191}">
      <dgm:prSet custT="1"/>
      <dgm:spPr/>
      <dgm:t>
        <a:bodyPr/>
        <a:lstStyle/>
        <a:p>
          <a:r>
            <a:rPr lang="tr-TR" sz="1200" dirty="0" err="1" smtClean="0"/>
            <a:t>Ümmü</a:t>
          </a:r>
          <a:r>
            <a:rPr lang="tr-TR" sz="1200" dirty="0" smtClean="0"/>
            <a:t> Gülsüm</a:t>
          </a:r>
          <a:endParaRPr lang="tr-TR" sz="1200" dirty="0"/>
        </a:p>
      </dgm:t>
    </dgm:pt>
    <dgm:pt modelId="{ABE10324-2320-44F8-9A6C-F62BDA2B2C45}" type="sibTrans" cxnId="{0B924E7B-C4CE-4D77-92CB-E6C84C4E1670}">
      <dgm:prSet/>
      <dgm:spPr/>
      <dgm:t>
        <a:bodyPr/>
        <a:lstStyle/>
        <a:p>
          <a:endParaRPr lang="tr-TR"/>
        </a:p>
      </dgm:t>
    </dgm:pt>
    <dgm:pt modelId="{822C9D9D-161A-4A44-BF2A-09AD786FA9C1}" type="parTrans" cxnId="{0B924E7B-C4CE-4D77-92CB-E6C84C4E1670}">
      <dgm:prSet/>
      <dgm:spPr/>
      <dgm:t>
        <a:bodyPr/>
        <a:lstStyle/>
        <a:p>
          <a:endParaRPr lang="tr-TR" sz="1600"/>
        </a:p>
      </dgm:t>
    </dgm:pt>
    <dgm:pt modelId="{7812D8F9-F0DE-45B9-87A5-AAF26F34D2A0}">
      <dgm:prSet custT="1"/>
      <dgm:spPr/>
      <dgm:t>
        <a:bodyPr/>
        <a:lstStyle/>
        <a:p>
          <a:r>
            <a:rPr lang="tr-TR" sz="1200" dirty="0" err="1" smtClean="0"/>
            <a:t>Ümmü</a:t>
          </a:r>
          <a:r>
            <a:rPr lang="tr-TR" sz="1200" dirty="0" smtClean="0"/>
            <a:t> Gülsüm</a:t>
          </a:r>
          <a:endParaRPr lang="tr-TR" sz="1200" dirty="0"/>
        </a:p>
      </dgm:t>
    </dgm:pt>
    <dgm:pt modelId="{B55383EF-9076-4022-9FF2-98D9D3F2525A}" type="parTrans" cxnId="{FC78B2DC-CE12-444E-A33F-2281B7A49231}">
      <dgm:prSet/>
      <dgm:spPr/>
      <dgm:t>
        <a:bodyPr/>
        <a:lstStyle/>
        <a:p>
          <a:endParaRPr lang="tr-TR" sz="1600"/>
        </a:p>
      </dgm:t>
    </dgm:pt>
    <dgm:pt modelId="{E51223FE-7468-496C-A290-E6B7F0DB83F9}" type="sibTrans" cxnId="{FC78B2DC-CE12-444E-A33F-2281B7A49231}">
      <dgm:prSet/>
      <dgm:spPr/>
      <dgm:t>
        <a:bodyPr/>
        <a:lstStyle/>
        <a:p>
          <a:endParaRPr lang="tr-TR"/>
        </a:p>
      </dgm:t>
    </dgm:pt>
    <dgm:pt modelId="{F1373E26-ABBA-432B-AAE2-E0CDE8EAB508}">
      <dgm:prSet custT="1"/>
      <dgm:spPr/>
      <dgm:t>
        <a:bodyPr/>
        <a:lstStyle/>
        <a:p>
          <a:r>
            <a:rPr lang="tr-TR" sz="1200" dirty="0" smtClean="0"/>
            <a:t>Muhsin </a:t>
          </a:r>
          <a:endParaRPr lang="tr-TR" sz="1200" dirty="0"/>
        </a:p>
      </dgm:t>
    </dgm:pt>
    <dgm:pt modelId="{BD9F094A-19DF-42CC-906C-A26521D58F9A}" type="parTrans" cxnId="{2C187A4A-AE08-407C-B6D1-D2EB7BB20141}">
      <dgm:prSet/>
      <dgm:spPr/>
      <dgm:t>
        <a:bodyPr/>
        <a:lstStyle/>
        <a:p>
          <a:endParaRPr lang="tr-TR" sz="1600"/>
        </a:p>
      </dgm:t>
    </dgm:pt>
    <dgm:pt modelId="{F39CBF64-73E1-4D9B-A4E0-0F5C9452F689}" type="sibTrans" cxnId="{2C187A4A-AE08-407C-B6D1-D2EB7BB20141}">
      <dgm:prSet/>
      <dgm:spPr/>
      <dgm:t>
        <a:bodyPr/>
        <a:lstStyle/>
        <a:p>
          <a:endParaRPr lang="tr-TR"/>
        </a:p>
      </dgm:t>
    </dgm:pt>
    <dgm:pt modelId="{2CC24146-9223-434A-A516-D2E2AEF97A5C}">
      <dgm:prSet custT="1"/>
      <dgm:spPr/>
      <dgm:t>
        <a:bodyPr/>
        <a:lstStyle/>
        <a:p>
          <a:r>
            <a:rPr lang="tr-TR" sz="1200" dirty="0" smtClean="0"/>
            <a:t>Zeynep </a:t>
          </a:r>
          <a:endParaRPr lang="tr-TR" sz="1200" dirty="0"/>
        </a:p>
      </dgm:t>
    </dgm:pt>
    <dgm:pt modelId="{C4EACDE4-A995-4AF3-BC9F-4334BED9777B}" type="parTrans" cxnId="{0808F728-E863-444F-8E70-590FFA5E5A88}">
      <dgm:prSet/>
      <dgm:spPr/>
      <dgm:t>
        <a:bodyPr/>
        <a:lstStyle/>
        <a:p>
          <a:endParaRPr lang="tr-TR" sz="1600"/>
        </a:p>
      </dgm:t>
    </dgm:pt>
    <dgm:pt modelId="{7C7B1CF6-5244-483E-AECB-69B4AAE63B87}" type="sibTrans" cxnId="{0808F728-E863-444F-8E70-590FFA5E5A88}">
      <dgm:prSet/>
      <dgm:spPr/>
      <dgm:t>
        <a:bodyPr/>
        <a:lstStyle/>
        <a:p>
          <a:endParaRPr lang="tr-TR"/>
        </a:p>
      </dgm:t>
    </dgm:pt>
    <dgm:pt modelId="{C26D72B9-CEA6-4FBF-A670-2DDCD9291C9D}">
      <dgm:prSet custT="1"/>
      <dgm:spPr/>
      <dgm:t>
        <a:bodyPr/>
        <a:lstStyle/>
        <a:p>
          <a:r>
            <a:rPr lang="tr-TR" sz="1200" dirty="0" smtClean="0"/>
            <a:t>Hasan </a:t>
          </a:r>
          <a:endParaRPr lang="tr-TR" sz="1200" dirty="0"/>
        </a:p>
      </dgm:t>
    </dgm:pt>
    <dgm:pt modelId="{8C864F63-A61D-49CA-BCEA-6022AD7B4933}" type="parTrans" cxnId="{E7A12357-6F77-4CAA-B575-D2AED0A3E828}">
      <dgm:prSet/>
      <dgm:spPr/>
      <dgm:t>
        <a:bodyPr/>
        <a:lstStyle/>
        <a:p>
          <a:endParaRPr lang="tr-TR" sz="1600"/>
        </a:p>
      </dgm:t>
    </dgm:pt>
    <dgm:pt modelId="{490EDDA5-E2F7-4F19-8644-F89C19AB4119}" type="sibTrans" cxnId="{E7A12357-6F77-4CAA-B575-D2AED0A3E828}">
      <dgm:prSet/>
      <dgm:spPr/>
      <dgm:t>
        <a:bodyPr/>
        <a:lstStyle/>
        <a:p>
          <a:endParaRPr lang="tr-TR"/>
        </a:p>
      </dgm:t>
    </dgm:pt>
    <dgm:pt modelId="{ADF6B9DD-FAEA-4266-8607-6187765B7E6A}">
      <dgm:prSet custT="1"/>
      <dgm:spPr/>
      <dgm:t>
        <a:bodyPr/>
        <a:lstStyle/>
        <a:p>
          <a:r>
            <a:rPr lang="tr-TR" sz="1200" dirty="0" smtClean="0"/>
            <a:t>Hüseyin</a:t>
          </a:r>
          <a:endParaRPr lang="tr-TR" sz="1200" dirty="0"/>
        </a:p>
      </dgm:t>
    </dgm:pt>
    <dgm:pt modelId="{FE6C41A3-7DD6-4A2F-B017-1D0DB9C78ACB}" type="parTrans" cxnId="{D69749B8-81B9-433A-A8ED-C2BEE472075D}">
      <dgm:prSet/>
      <dgm:spPr/>
      <dgm:t>
        <a:bodyPr/>
        <a:lstStyle/>
        <a:p>
          <a:endParaRPr lang="tr-TR" sz="1600"/>
        </a:p>
      </dgm:t>
    </dgm:pt>
    <dgm:pt modelId="{6CEDCFC5-0709-4C6A-AF87-7C7AF1815291}" type="sibTrans" cxnId="{D69749B8-81B9-433A-A8ED-C2BEE472075D}">
      <dgm:prSet/>
      <dgm:spPr/>
      <dgm:t>
        <a:bodyPr/>
        <a:lstStyle/>
        <a:p>
          <a:endParaRPr lang="tr-TR"/>
        </a:p>
      </dgm:t>
    </dgm:pt>
    <dgm:pt modelId="{23BF92AB-F073-4514-B839-E9CE61ABA0C3}">
      <dgm:prSet custT="1"/>
      <dgm:spPr/>
      <dgm:t>
        <a:bodyPr/>
        <a:lstStyle/>
        <a:p>
          <a:r>
            <a:rPr lang="tr-TR" sz="1200" dirty="0" smtClean="0"/>
            <a:t>(Hz. </a:t>
          </a:r>
          <a:r>
            <a:rPr lang="tr-TR" sz="1200" dirty="0" err="1" smtClean="0"/>
            <a:t>Mariye’den</a:t>
          </a:r>
          <a:r>
            <a:rPr lang="tr-TR" sz="1200" dirty="0" smtClean="0"/>
            <a:t> doğdu)</a:t>
          </a:r>
          <a:endParaRPr lang="tr-TR" sz="1200" dirty="0"/>
        </a:p>
      </dgm:t>
    </dgm:pt>
    <dgm:pt modelId="{5D3799A6-FC24-4D4F-A0E3-E972B7FD980F}" type="parTrans" cxnId="{A6BD163F-0A22-4CA1-A24F-1437D4B90D82}">
      <dgm:prSet/>
      <dgm:spPr/>
      <dgm:t>
        <a:bodyPr/>
        <a:lstStyle/>
        <a:p>
          <a:endParaRPr lang="tr-TR"/>
        </a:p>
      </dgm:t>
    </dgm:pt>
    <dgm:pt modelId="{A6577799-6E49-499D-8050-B3C60CE3FA13}" type="sibTrans" cxnId="{A6BD163F-0A22-4CA1-A24F-1437D4B90D82}">
      <dgm:prSet/>
      <dgm:spPr/>
      <dgm:t>
        <a:bodyPr/>
        <a:lstStyle/>
        <a:p>
          <a:endParaRPr lang="tr-TR"/>
        </a:p>
      </dgm:t>
    </dgm:pt>
    <dgm:pt modelId="{29B48D28-CEA7-4867-AB16-9CE7507460B3}">
      <dgm:prSet custT="1"/>
      <dgm:spPr/>
      <dgm:t>
        <a:bodyPr/>
        <a:lstStyle/>
        <a:p>
          <a:endParaRPr lang="tr-TR" sz="1200"/>
        </a:p>
      </dgm:t>
    </dgm:pt>
    <dgm:pt modelId="{3B4AAB4A-36C2-4B06-815A-0175B972F228}" type="sibTrans" cxnId="{3B31CB9E-BB77-4BB2-967C-3B5F81D50594}">
      <dgm:prSet/>
      <dgm:spPr/>
      <dgm:t>
        <a:bodyPr/>
        <a:lstStyle/>
        <a:p>
          <a:endParaRPr lang="tr-TR"/>
        </a:p>
      </dgm:t>
    </dgm:pt>
    <dgm:pt modelId="{32080DE2-3A18-4043-B410-EBF1D2990200}" type="parTrans" cxnId="{3B31CB9E-BB77-4BB2-967C-3B5F81D50594}">
      <dgm:prSet/>
      <dgm:spPr/>
      <dgm:t>
        <a:bodyPr/>
        <a:lstStyle/>
        <a:p>
          <a:endParaRPr lang="tr-TR" sz="1600"/>
        </a:p>
      </dgm:t>
    </dgm:pt>
    <dgm:pt modelId="{0312FD3A-2E85-48BC-9B7D-B51B6943CC43}" type="pres">
      <dgm:prSet presAssocID="{0621F999-9672-4173-AC10-BB238AD88A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FC04A56-BE47-4B46-B0A8-5BC44266A9DC}" type="pres">
      <dgm:prSet presAssocID="{2372ABB3-6659-42DB-88D2-2941F6AF0349}" presName="hierRoot1" presStyleCnt="0">
        <dgm:presLayoutVars>
          <dgm:hierBranch val="init"/>
        </dgm:presLayoutVars>
      </dgm:prSet>
      <dgm:spPr/>
    </dgm:pt>
    <dgm:pt modelId="{0FD0E83A-AB90-4CBA-A83C-65EAE0D697F0}" type="pres">
      <dgm:prSet presAssocID="{2372ABB3-6659-42DB-88D2-2941F6AF0349}" presName="rootComposite1" presStyleCnt="0"/>
      <dgm:spPr/>
    </dgm:pt>
    <dgm:pt modelId="{FFDF1C97-24FC-4732-902F-F6DF379888F3}" type="pres">
      <dgm:prSet presAssocID="{2372ABB3-6659-42DB-88D2-2941F6AF0349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382568A-607B-4275-B8A1-44CB70F9ED55}" type="pres">
      <dgm:prSet presAssocID="{2372ABB3-6659-42DB-88D2-2941F6AF0349}" presName="rootConnector1" presStyleLbl="node1" presStyleIdx="0" presStyleCnt="0"/>
      <dgm:spPr/>
      <dgm:t>
        <a:bodyPr/>
        <a:lstStyle/>
        <a:p>
          <a:endParaRPr lang="tr-TR"/>
        </a:p>
      </dgm:t>
    </dgm:pt>
    <dgm:pt modelId="{36605489-95A7-4014-98A3-14EDF5CA739D}" type="pres">
      <dgm:prSet presAssocID="{2372ABB3-6659-42DB-88D2-2941F6AF0349}" presName="hierChild2" presStyleCnt="0"/>
      <dgm:spPr/>
    </dgm:pt>
    <dgm:pt modelId="{715BB508-88D6-485B-95A7-198AA4BE2F99}" type="pres">
      <dgm:prSet presAssocID="{DA89E889-9026-4C64-A8A9-926252EF4E14}" presName="Name37" presStyleLbl="parChTrans1D2" presStyleIdx="0" presStyleCnt="7"/>
      <dgm:spPr/>
      <dgm:t>
        <a:bodyPr/>
        <a:lstStyle/>
        <a:p>
          <a:endParaRPr lang="tr-TR"/>
        </a:p>
      </dgm:t>
    </dgm:pt>
    <dgm:pt modelId="{E2340F68-CDDD-4301-9DBA-6C3401A4D479}" type="pres">
      <dgm:prSet presAssocID="{B0508BA3-3CD4-465B-A501-8508923B0006}" presName="hierRoot2" presStyleCnt="0">
        <dgm:presLayoutVars>
          <dgm:hierBranch val="init"/>
        </dgm:presLayoutVars>
      </dgm:prSet>
      <dgm:spPr/>
    </dgm:pt>
    <dgm:pt modelId="{25D7E03B-EC86-4D00-BABD-B0A1D2483747}" type="pres">
      <dgm:prSet presAssocID="{B0508BA3-3CD4-465B-A501-8508923B0006}" presName="rootComposite" presStyleCnt="0"/>
      <dgm:spPr/>
    </dgm:pt>
    <dgm:pt modelId="{24CB6803-CA30-42C9-90D7-F66DFD248F6E}" type="pres">
      <dgm:prSet presAssocID="{B0508BA3-3CD4-465B-A501-8508923B0006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AB69DB2-E658-4784-A0C1-75FB85C05C52}" type="pres">
      <dgm:prSet presAssocID="{B0508BA3-3CD4-465B-A501-8508923B0006}" presName="rootConnector" presStyleLbl="node2" presStyleIdx="0" presStyleCnt="7"/>
      <dgm:spPr/>
      <dgm:t>
        <a:bodyPr/>
        <a:lstStyle/>
        <a:p>
          <a:endParaRPr lang="tr-TR"/>
        </a:p>
      </dgm:t>
    </dgm:pt>
    <dgm:pt modelId="{FFD3B5F3-6449-41FB-A979-B2C7A846450A}" type="pres">
      <dgm:prSet presAssocID="{B0508BA3-3CD4-465B-A501-8508923B0006}" presName="hierChild4" presStyleCnt="0"/>
      <dgm:spPr/>
    </dgm:pt>
    <dgm:pt modelId="{4048490B-5CBE-4278-A02D-9485B31ED73A}" type="pres">
      <dgm:prSet presAssocID="{B0508BA3-3CD4-465B-A501-8508923B0006}" presName="hierChild5" presStyleCnt="0"/>
      <dgm:spPr/>
    </dgm:pt>
    <dgm:pt modelId="{9194047E-E9F5-4481-BAC0-B660D1005AD8}" type="pres">
      <dgm:prSet presAssocID="{DD6DC38D-1017-4AC7-A854-E5335A6B0765}" presName="Name37" presStyleLbl="parChTrans1D2" presStyleIdx="1" presStyleCnt="7"/>
      <dgm:spPr/>
      <dgm:t>
        <a:bodyPr/>
        <a:lstStyle/>
        <a:p>
          <a:endParaRPr lang="tr-TR"/>
        </a:p>
      </dgm:t>
    </dgm:pt>
    <dgm:pt modelId="{5ED09261-4B6C-4249-91CD-A920CB85C870}" type="pres">
      <dgm:prSet presAssocID="{4738C2DA-8853-43F4-83C8-1A609560671B}" presName="hierRoot2" presStyleCnt="0">
        <dgm:presLayoutVars>
          <dgm:hierBranch val="init"/>
        </dgm:presLayoutVars>
      </dgm:prSet>
      <dgm:spPr/>
    </dgm:pt>
    <dgm:pt modelId="{2C07DD66-C451-448E-8E76-790F11E76860}" type="pres">
      <dgm:prSet presAssocID="{4738C2DA-8853-43F4-83C8-1A609560671B}" presName="rootComposite" presStyleCnt="0"/>
      <dgm:spPr/>
    </dgm:pt>
    <dgm:pt modelId="{1492A2AB-8FC7-49AA-A0D7-243DE7ABCBEA}" type="pres">
      <dgm:prSet presAssocID="{4738C2DA-8853-43F4-83C8-1A609560671B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B85E30-A416-4E73-9B4B-D944C32EBE93}" type="pres">
      <dgm:prSet presAssocID="{4738C2DA-8853-43F4-83C8-1A609560671B}" presName="rootConnector" presStyleLbl="node2" presStyleIdx="1" presStyleCnt="7"/>
      <dgm:spPr/>
      <dgm:t>
        <a:bodyPr/>
        <a:lstStyle/>
        <a:p>
          <a:endParaRPr lang="tr-TR"/>
        </a:p>
      </dgm:t>
    </dgm:pt>
    <dgm:pt modelId="{F0DAB59E-083B-4CE7-8DD3-E64E9B868117}" type="pres">
      <dgm:prSet presAssocID="{4738C2DA-8853-43F4-83C8-1A609560671B}" presName="hierChild4" presStyleCnt="0"/>
      <dgm:spPr/>
    </dgm:pt>
    <dgm:pt modelId="{611C2ADE-88C2-4865-B3BD-A345518C2D30}" type="pres">
      <dgm:prSet presAssocID="{4738C2DA-8853-43F4-83C8-1A609560671B}" presName="hierChild5" presStyleCnt="0"/>
      <dgm:spPr/>
    </dgm:pt>
    <dgm:pt modelId="{6F695B17-ACBD-4D8E-85E4-36666098AF10}" type="pres">
      <dgm:prSet presAssocID="{11122790-1DB0-4EEA-BD55-F09922A0137C}" presName="Name37" presStyleLbl="parChTrans1D2" presStyleIdx="2" presStyleCnt="7"/>
      <dgm:spPr/>
      <dgm:t>
        <a:bodyPr/>
        <a:lstStyle/>
        <a:p>
          <a:endParaRPr lang="tr-TR"/>
        </a:p>
      </dgm:t>
    </dgm:pt>
    <dgm:pt modelId="{F707B045-736D-4325-A72F-B657156282E2}" type="pres">
      <dgm:prSet presAssocID="{E938BDE4-B8A8-4DAA-8923-AA14F816218D}" presName="hierRoot2" presStyleCnt="0">
        <dgm:presLayoutVars>
          <dgm:hierBranch val="init"/>
        </dgm:presLayoutVars>
      </dgm:prSet>
      <dgm:spPr/>
    </dgm:pt>
    <dgm:pt modelId="{3AA1E762-DDBD-4C7F-AEC0-C6FE55179EBA}" type="pres">
      <dgm:prSet presAssocID="{E938BDE4-B8A8-4DAA-8923-AA14F816218D}" presName="rootComposite" presStyleCnt="0"/>
      <dgm:spPr/>
    </dgm:pt>
    <dgm:pt modelId="{510CC800-A28E-4234-8023-CA2C01AB0D15}" type="pres">
      <dgm:prSet presAssocID="{E938BDE4-B8A8-4DAA-8923-AA14F816218D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78EB8AD-0CC6-45D6-858B-9C640919F39D}" type="pres">
      <dgm:prSet presAssocID="{E938BDE4-B8A8-4DAA-8923-AA14F816218D}" presName="rootConnector" presStyleLbl="node2" presStyleIdx="2" presStyleCnt="7"/>
      <dgm:spPr/>
      <dgm:t>
        <a:bodyPr/>
        <a:lstStyle/>
        <a:p>
          <a:endParaRPr lang="tr-TR"/>
        </a:p>
      </dgm:t>
    </dgm:pt>
    <dgm:pt modelId="{69D4ED6B-0E28-42DB-B114-A4CB76BB08B4}" type="pres">
      <dgm:prSet presAssocID="{E938BDE4-B8A8-4DAA-8923-AA14F816218D}" presName="hierChild4" presStyleCnt="0"/>
      <dgm:spPr/>
    </dgm:pt>
    <dgm:pt modelId="{F7640468-4DEF-460C-8E65-D6390D2A2F83}" type="pres">
      <dgm:prSet presAssocID="{E938BDE4-B8A8-4DAA-8923-AA14F816218D}" presName="hierChild5" presStyleCnt="0"/>
      <dgm:spPr/>
    </dgm:pt>
    <dgm:pt modelId="{D8173947-1F54-4596-8ABC-84E37D25CF29}" type="pres">
      <dgm:prSet presAssocID="{DF171806-0EFB-4279-A51A-3F7CE1DE1CDA}" presName="Name37" presStyleLbl="parChTrans1D2" presStyleIdx="3" presStyleCnt="7"/>
      <dgm:spPr/>
      <dgm:t>
        <a:bodyPr/>
        <a:lstStyle/>
        <a:p>
          <a:endParaRPr lang="tr-TR"/>
        </a:p>
      </dgm:t>
    </dgm:pt>
    <dgm:pt modelId="{311C8DCF-2A27-4DD3-B7D0-06E192CF9814}" type="pres">
      <dgm:prSet presAssocID="{21B36A99-100E-4B63-974D-A008044F2F72}" presName="hierRoot2" presStyleCnt="0">
        <dgm:presLayoutVars>
          <dgm:hierBranch val="init"/>
        </dgm:presLayoutVars>
      </dgm:prSet>
      <dgm:spPr/>
    </dgm:pt>
    <dgm:pt modelId="{D024B639-C225-43DE-8749-4DE038B406D2}" type="pres">
      <dgm:prSet presAssocID="{21B36A99-100E-4B63-974D-A008044F2F72}" presName="rootComposite" presStyleCnt="0"/>
      <dgm:spPr/>
    </dgm:pt>
    <dgm:pt modelId="{A7A121C9-3893-47C1-A7DC-298541A09464}" type="pres">
      <dgm:prSet presAssocID="{21B36A99-100E-4B63-974D-A008044F2F72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C101B88-8B50-425B-8E46-0A2750FD3527}" type="pres">
      <dgm:prSet presAssocID="{21B36A99-100E-4B63-974D-A008044F2F72}" presName="rootConnector" presStyleLbl="node2" presStyleIdx="3" presStyleCnt="7"/>
      <dgm:spPr/>
      <dgm:t>
        <a:bodyPr/>
        <a:lstStyle/>
        <a:p>
          <a:endParaRPr lang="tr-TR"/>
        </a:p>
      </dgm:t>
    </dgm:pt>
    <dgm:pt modelId="{361F47B8-1B53-4A3B-9472-9DACC0F1900C}" type="pres">
      <dgm:prSet presAssocID="{21B36A99-100E-4B63-974D-A008044F2F72}" presName="hierChild4" presStyleCnt="0"/>
      <dgm:spPr/>
    </dgm:pt>
    <dgm:pt modelId="{E1990288-6627-480E-AA71-EE63F32D789E}" type="pres">
      <dgm:prSet presAssocID="{4CB51B2B-0439-4F01-96D0-1BB94F8E1D7B}" presName="Name37" presStyleLbl="parChTrans1D3" presStyleIdx="0" presStyleCnt="1"/>
      <dgm:spPr/>
      <dgm:t>
        <a:bodyPr/>
        <a:lstStyle/>
        <a:p>
          <a:endParaRPr lang="tr-TR"/>
        </a:p>
      </dgm:t>
    </dgm:pt>
    <dgm:pt modelId="{478C2D5F-65C6-4AFA-B188-BA3EFA1C2087}" type="pres">
      <dgm:prSet presAssocID="{23F7F430-5562-4DB3-8518-0039E8400482}" presName="hierRoot2" presStyleCnt="0">
        <dgm:presLayoutVars>
          <dgm:hierBranch val="init"/>
        </dgm:presLayoutVars>
      </dgm:prSet>
      <dgm:spPr/>
    </dgm:pt>
    <dgm:pt modelId="{9ADD76CD-8E6E-4DF6-82AC-89BE66A80537}" type="pres">
      <dgm:prSet presAssocID="{23F7F430-5562-4DB3-8518-0039E8400482}" presName="rootComposite" presStyleCnt="0"/>
      <dgm:spPr/>
    </dgm:pt>
    <dgm:pt modelId="{2C736344-3AA8-440D-B8C2-B52DFC00C9E8}" type="pres">
      <dgm:prSet presAssocID="{23F7F430-5562-4DB3-8518-0039E8400482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0B8606A-01DD-413B-8827-0E284DA8AC80}" type="pres">
      <dgm:prSet presAssocID="{23F7F430-5562-4DB3-8518-0039E8400482}" presName="rootConnector" presStyleLbl="node3" presStyleIdx="0" presStyleCnt="1"/>
      <dgm:spPr/>
      <dgm:t>
        <a:bodyPr/>
        <a:lstStyle/>
        <a:p>
          <a:endParaRPr lang="tr-TR"/>
        </a:p>
      </dgm:t>
    </dgm:pt>
    <dgm:pt modelId="{3201DC8D-AB4C-4659-AAEC-54BA3BC4398C}" type="pres">
      <dgm:prSet presAssocID="{23F7F430-5562-4DB3-8518-0039E8400482}" presName="hierChild4" presStyleCnt="0"/>
      <dgm:spPr/>
    </dgm:pt>
    <dgm:pt modelId="{0FEC4FA3-0921-4BDE-A7F5-8CC116B93E74}" type="pres">
      <dgm:prSet presAssocID="{069213AA-F39A-4668-96EE-D4FA2D94DB99}" presName="Name37" presStyleLbl="parChTrans1D4" presStyleIdx="0" presStyleCnt="13"/>
      <dgm:spPr/>
      <dgm:t>
        <a:bodyPr/>
        <a:lstStyle/>
        <a:p>
          <a:endParaRPr lang="tr-TR"/>
        </a:p>
      </dgm:t>
    </dgm:pt>
    <dgm:pt modelId="{F5860A88-DAF0-4BE7-9507-F2281449BBBD}" type="pres">
      <dgm:prSet presAssocID="{5B14FAC5-CD7B-4D3D-9257-0F379C52FEF0}" presName="hierRoot2" presStyleCnt="0">
        <dgm:presLayoutVars>
          <dgm:hierBranch val="init"/>
        </dgm:presLayoutVars>
      </dgm:prSet>
      <dgm:spPr/>
    </dgm:pt>
    <dgm:pt modelId="{FDE284AF-5107-4AB5-A75A-556FAACCF6C1}" type="pres">
      <dgm:prSet presAssocID="{5B14FAC5-CD7B-4D3D-9257-0F379C52FEF0}" presName="rootComposite" presStyleCnt="0"/>
      <dgm:spPr/>
    </dgm:pt>
    <dgm:pt modelId="{0CB9EE3E-15ED-482E-AC88-32DBF22ED75D}" type="pres">
      <dgm:prSet presAssocID="{5B14FAC5-CD7B-4D3D-9257-0F379C52FEF0}" presName="rootText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D54B11F-61D8-4436-9F80-881980C49A67}" type="pres">
      <dgm:prSet presAssocID="{5B14FAC5-CD7B-4D3D-9257-0F379C52FEF0}" presName="rootConnector" presStyleLbl="node4" presStyleIdx="0" presStyleCnt="13"/>
      <dgm:spPr/>
      <dgm:t>
        <a:bodyPr/>
        <a:lstStyle/>
        <a:p>
          <a:endParaRPr lang="tr-TR"/>
        </a:p>
      </dgm:t>
    </dgm:pt>
    <dgm:pt modelId="{2ECB1B3C-82C4-496D-BDDC-038B0E3AAE33}" type="pres">
      <dgm:prSet presAssocID="{5B14FAC5-CD7B-4D3D-9257-0F379C52FEF0}" presName="hierChild4" presStyleCnt="0"/>
      <dgm:spPr/>
    </dgm:pt>
    <dgm:pt modelId="{72C0E5A9-717A-453E-AD9D-D68DB62E923B}" type="pres">
      <dgm:prSet presAssocID="{5B14FAC5-CD7B-4D3D-9257-0F379C52FEF0}" presName="hierChild5" presStyleCnt="0"/>
      <dgm:spPr/>
    </dgm:pt>
    <dgm:pt modelId="{A8DB7B41-50B3-4101-A5D5-885E01C00B9B}" type="pres">
      <dgm:prSet presAssocID="{F561E2E1-A26E-46BE-8C8A-24D7D6EB1585}" presName="Name37" presStyleLbl="parChTrans1D4" presStyleIdx="1" presStyleCnt="13"/>
      <dgm:spPr/>
      <dgm:t>
        <a:bodyPr/>
        <a:lstStyle/>
        <a:p>
          <a:endParaRPr lang="tr-TR"/>
        </a:p>
      </dgm:t>
    </dgm:pt>
    <dgm:pt modelId="{E8D18BFF-B180-4656-9ED2-6BC66900939B}" type="pres">
      <dgm:prSet presAssocID="{DF7A991E-FF82-44C9-8630-5C7866EE561D}" presName="hierRoot2" presStyleCnt="0">
        <dgm:presLayoutVars>
          <dgm:hierBranch val="init"/>
        </dgm:presLayoutVars>
      </dgm:prSet>
      <dgm:spPr/>
    </dgm:pt>
    <dgm:pt modelId="{D7BA24EE-8256-418E-A132-ED04FB7F3C4E}" type="pres">
      <dgm:prSet presAssocID="{DF7A991E-FF82-44C9-8630-5C7866EE561D}" presName="rootComposite" presStyleCnt="0"/>
      <dgm:spPr/>
    </dgm:pt>
    <dgm:pt modelId="{7E6BC80C-E619-4DA9-94E1-9CC6D160E1A0}" type="pres">
      <dgm:prSet presAssocID="{DF7A991E-FF82-44C9-8630-5C7866EE561D}" presName="rootText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B84C665-761B-4B82-A988-70A165379090}" type="pres">
      <dgm:prSet presAssocID="{DF7A991E-FF82-44C9-8630-5C7866EE561D}" presName="rootConnector" presStyleLbl="node4" presStyleIdx="1" presStyleCnt="13"/>
      <dgm:spPr/>
      <dgm:t>
        <a:bodyPr/>
        <a:lstStyle/>
        <a:p>
          <a:endParaRPr lang="tr-TR"/>
        </a:p>
      </dgm:t>
    </dgm:pt>
    <dgm:pt modelId="{BE4A524B-F029-4556-8D71-9E091B2B5246}" type="pres">
      <dgm:prSet presAssocID="{DF7A991E-FF82-44C9-8630-5C7866EE561D}" presName="hierChild4" presStyleCnt="0"/>
      <dgm:spPr/>
    </dgm:pt>
    <dgm:pt modelId="{E07F0D42-82BE-4F54-AACE-98CBE2C98E9D}" type="pres">
      <dgm:prSet presAssocID="{DF7A991E-FF82-44C9-8630-5C7866EE561D}" presName="hierChild5" presStyleCnt="0"/>
      <dgm:spPr/>
    </dgm:pt>
    <dgm:pt modelId="{3EDA979C-F470-4C16-80CC-96BED71D7B16}" type="pres">
      <dgm:prSet presAssocID="{C6AEB42B-86F3-4903-9090-51F44448F41C}" presName="Name37" presStyleLbl="parChTrans1D4" presStyleIdx="2" presStyleCnt="13"/>
      <dgm:spPr/>
      <dgm:t>
        <a:bodyPr/>
        <a:lstStyle/>
        <a:p>
          <a:endParaRPr lang="tr-TR"/>
        </a:p>
      </dgm:t>
    </dgm:pt>
    <dgm:pt modelId="{808E59B5-6221-4E74-83F6-D68E7674A554}" type="pres">
      <dgm:prSet presAssocID="{C9463461-5DBC-445F-839B-7C110F9AB59B}" presName="hierRoot2" presStyleCnt="0">
        <dgm:presLayoutVars>
          <dgm:hierBranch val="init"/>
        </dgm:presLayoutVars>
      </dgm:prSet>
      <dgm:spPr/>
    </dgm:pt>
    <dgm:pt modelId="{A2C26A88-4E19-4A65-9E9D-5C53DE243EF5}" type="pres">
      <dgm:prSet presAssocID="{C9463461-5DBC-445F-839B-7C110F9AB59B}" presName="rootComposite" presStyleCnt="0"/>
      <dgm:spPr/>
    </dgm:pt>
    <dgm:pt modelId="{0DE37B0E-BC1C-413F-ABA1-22274B5B7563}" type="pres">
      <dgm:prSet presAssocID="{C9463461-5DBC-445F-839B-7C110F9AB59B}" presName="rootText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C4D60B4-C105-47EF-9B6D-5BE4CFFB1F08}" type="pres">
      <dgm:prSet presAssocID="{C9463461-5DBC-445F-839B-7C110F9AB59B}" presName="rootConnector" presStyleLbl="node4" presStyleIdx="2" presStyleCnt="13"/>
      <dgm:spPr/>
      <dgm:t>
        <a:bodyPr/>
        <a:lstStyle/>
        <a:p>
          <a:endParaRPr lang="tr-TR"/>
        </a:p>
      </dgm:t>
    </dgm:pt>
    <dgm:pt modelId="{233DD569-CF25-452D-AFCB-1A1BFFF41889}" type="pres">
      <dgm:prSet presAssocID="{C9463461-5DBC-445F-839B-7C110F9AB59B}" presName="hierChild4" presStyleCnt="0"/>
      <dgm:spPr/>
    </dgm:pt>
    <dgm:pt modelId="{DC777F8B-6321-41DB-BFB3-6A72A06502F6}" type="pres">
      <dgm:prSet presAssocID="{C9463461-5DBC-445F-839B-7C110F9AB59B}" presName="hierChild5" presStyleCnt="0"/>
      <dgm:spPr/>
    </dgm:pt>
    <dgm:pt modelId="{5A3C6809-054E-4903-9581-F39B9BE1C394}" type="pres">
      <dgm:prSet presAssocID="{6B7E8B9D-03CC-46D3-880D-3484DD61DE8F}" presName="Name37" presStyleLbl="parChTrans1D4" presStyleIdx="3" presStyleCnt="13"/>
      <dgm:spPr/>
      <dgm:t>
        <a:bodyPr/>
        <a:lstStyle/>
        <a:p>
          <a:endParaRPr lang="tr-TR"/>
        </a:p>
      </dgm:t>
    </dgm:pt>
    <dgm:pt modelId="{98757F59-171D-4272-96FD-A3A7950CABBE}" type="pres">
      <dgm:prSet presAssocID="{5C8061E6-4DC5-4ADF-BA80-683B374EEE6D}" presName="hierRoot2" presStyleCnt="0">
        <dgm:presLayoutVars>
          <dgm:hierBranch val="init"/>
        </dgm:presLayoutVars>
      </dgm:prSet>
      <dgm:spPr/>
    </dgm:pt>
    <dgm:pt modelId="{67B3A6FA-2151-4BDF-9058-38F063AEFA7D}" type="pres">
      <dgm:prSet presAssocID="{5C8061E6-4DC5-4ADF-BA80-683B374EEE6D}" presName="rootComposite" presStyleCnt="0"/>
      <dgm:spPr/>
    </dgm:pt>
    <dgm:pt modelId="{45739921-C294-4D7A-BF73-016A63808318}" type="pres">
      <dgm:prSet presAssocID="{5C8061E6-4DC5-4ADF-BA80-683B374EEE6D}" presName="rootText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6FB22E-4509-45E8-A515-EF40326F4695}" type="pres">
      <dgm:prSet presAssocID="{5C8061E6-4DC5-4ADF-BA80-683B374EEE6D}" presName="rootConnector" presStyleLbl="node4" presStyleIdx="3" presStyleCnt="13"/>
      <dgm:spPr/>
      <dgm:t>
        <a:bodyPr/>
        <a:lstStyle/>
        <a:p>
          <a:endParaRPr lang="tr-TR"/>
        </a:p>
      </dgm:t>
    </dgm:pt>
    <dgm:pt modelId="{F12496D2-8B47-403A-A298-027CE9B4494C}" type="pres">
      <dgm:prSet presAssocID="{5C8061E6-4DC5-4ADF-BA80-683B374EEE6D}" presName="hierChild4" presStyleCnt="0"/>
      <dgm:spPr/>
    </dgm:pt>
    <dgm:pt modelId="{12E600F1-38FB-4517-9084-F8845FDFE63E}" type="pres">
      <dgm:prSet presAssocID="{BD9F094A-19DF-42CC-906C-A26521D58F9A}" presName="Name37" presStyleLbl="parChTrans1D4" presStyleIdx="4" presStyleCnt="13"/>
      <dgm:spPr/>
      <dgm:t>
        <a:bodyPr/>
        <a:lstStyle/>
        <a:p>
          <a:endParaRPr lang="tr-TR"/>
        </a:p>
      </dgm:t>
    </dgm:pt>
    <dgm:pt modelId="{7E5D8AA6-0EC2-4843-B3B2-959521A09CFF}" type="pres">
      <dgm:prSet presAssocID="{F1373E26-ABBA-432B-AAE2-E0CDE8EAB508}" presName="hierRoot2" presStyleCnt="0">
        <dgm:presLayoutVars>
          <dgm:hierBranch val="init"/>
        </dgm:presLayoutVars>
      </dgm:prSet>
      <dgm:spPr/>
    </dgm:pt>
    <dgm:pt modelId="{7E1C1EE5-1F84-4B2A-8D91-BA6C684A3A1B}" type="pres">
      <dgm:prSet presAssocID="{F1373E26-ABBA-432B-AAE2-E0CDE8EAB508}" presName="rootComposite" presStyleCnt="0"/>
      <dgm:spPr/>
    </dgm:pt>
    <dgm:pt modelId="{45148FEF-E387-46F4-84D5-88BD752783C0}" type="pres">
      <dgm:prSet presAssocID="{F1373E26-ABBA-432B-AAE2-E0CDE8EAB508}" presName="rootText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2763557-09A3-43CA-826B-667E4F49CBD8}" type="pres">
      <dgm:prSet presAssocID="{F1373E26-ABBA-432B-AAE2-E0CDE8EAB508}" presName="rootConnector" presStyleLbl="node4" presStyleIdx="4" presStyleCnt="13"/>
      <dgm:spPr/>
      <dgm:t>
        <a:bodyPr/>
        <a:lstStyle/>
        <a:p>
          <a:endParaRPr lang="tr-TR"/>
        </a:p>
      </dgm:t>
    </dgm:pt>
    <dgm:pt modelId="{25251966-49A2-4F71-B6DE-B915B2BA9613}" type="pres">
      <dgm:prSet presAssocID="{F1373E26-ABBA-432B-AAE2-E0CDE8EAB508}" presName="hierChild4" presStyleCnt="0"/>
      <dgm:spPr/>
    </dgm:pt>
    <dgm:pt modelId="{1F23FD5D-86C2-4E5E-840A-6300B68DB4B7}" type="pres">
      <dgm:prSet presAssocID="{F1373E26-ABBA-432B-AAE2-E0CDE8EAB508}" presName="hierChild5" presStyleCnt="0"/>
      <dgm:spPr/>
    </dgm:pt>
    <dgm:pt modelId="{165B54AB-3829-4E9A-84C3-2ABDA6B2B92B}" type="pres">
      <dgm:prSet presAssocID="{B55383EF-9076-4022-9FF2-98D9D3F2525A}" presName="Name37" presStyleLbl="parChTrans1D4" presStyleIdx="5" presStyleCnt="13"/>
      <dgm:spPr/>
      <dgm:t>
        <a:bodyPr/>
        <a:lstStyle/>
        <a:p>
          <a:endParaRPr lang="tr-TR"/>
        </a:p>
      </dgm:t>
    </dgm:pt>
    <dgm:pt modelId="{AD72BB4C-946D-4BD1-9937-E933A4ECA61B}" type="pres">
      <dgm:prSet presAssocID="{7812D8F9-F0DE-45B9-87A5-AAF26F34D2A0}" presName="hierRoot2" presStyleCnt="0">
        <dgm:presLayoutVars>
          <dgm:hierBranch val="init"/>
        </dgm:presLayoutVars>
      </dgm:prSet>
      <dgm:spPr/>
    </dgm:pt>
    <dgm:pt modelId="{62667966-8BA1-4957-85A2-46D1FC99CC7C}" type="pres">
      <dgm:prSet presAssocID="{7812D8F9-F0DE-45B9-87A5-AAF26F34D2A0}" presName="rootComposite" presStyleCnt="0"/>
      <dgm:spPr/>
    </dgm:pt>
    <dgm:pt modelId="{0D2A6AC9-4AD7-4A5A-A1F0-4606AAEBCF9D}" type="pres">
      <dgm:prSet presAssocID="{7812D8F9-F0DE-45B9-87A5-AAF26F34D2A0}" presName="rootText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EECB766-7633-4E6B-A311-E8230268EBF6}" type="pres">
      <dgm:prSet presAssocID="{7812D8F9-F0DE-45B9-87A5-AAF26F34D2A0}" presName="rootConnector" presStyleLbl="node4" presStyleIdx="5" presStyleCnt="13"/>
      <dgm:spPr/>
      <dgm:t>
        <a:bodyPr/>
        <a:lstStyle/>
        <a:p>
          <a:endParaRPr lang="tr-TR"/>
        </a:p>
      </dgm:t>
    </dgm:pt>
    <dgm:pt modelId="{C4EFCEFD-966D-4B56-83DB-67A2DC27AB35}" type="pres">
      <dgm:prSet presAssocID="{7812D8F9-F0DE-45B9-87A5-AAF26F34D2A0}" presName="hierChild4" presStyleCnt="0"/>
      <dgm:spPr/>
    </dgm:pt>
    <dgm:pt modelId="{1A7C80EA-8364-4B00-A382-7C7BF8FCA589}" type="pres">
      <dgm:prSet presAssocID="{32080DE2-3A18-4043-B410-EBF1D2990200}" presName="Name37" presStyleLbl="parChTrans1D4" presStyleIdx="6" presStyleCnt="13"/>
      <dgm:spPr/>
      <dgm:t>
        <a:bodyPr/>
        <a:lstStyle/>
        <a:p>
          <a:endParaRPr lang="tr-TR"/>
        </a:p>
      </dgm:t>
    </dgm:pt>
    <dgm:pt modelId="{0BBB1C94-5C5A-4563-BF80-A62C344D4F48}" type="pres">
      <dgm:prSet presAssocID="{29B48D28-CEA7-4867-AB16-9CE7507460B3}" presName="hierRoot2" presStyleCnt="0">
        <dgm:presLayoutVars>
          <dgm:hierBranch val="init"/>
        </dgm:presLayoutVars>
      </dgm:prSet>
      <dgm:spPr/>
    </dgm:pt>
    <dgm:pt modelId="{A59D9829-C0A1-4202-9801-1BD51C745739}" type="pres">
      <dgm:prSet presAssocID="{29B48D28-CEA7-4867-AB16-9CE7507460B3}" presName="rootComposite" presStyleCnt="0"/>
      <dgm:spPr/>
    </dgm:pt>
    <dgm:pt modelId="{CB92420C-986F-4AD8-84EC-C08A6B4DB8DD}" type="pres">
      <dgm:prSet presAssocID="{29B48D28-CEA7-4867-AB16-9CE7507460B3}" presName="rootText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9A26598-B669-48E2-A797-399CE040836A}" type="pres">
      <dgm:prSet presAssocID="{29B48D28-CEA7-4867-AB16-9CE7507460B3}" presName="rootConnector" presStyleLbl="node4" presStyleIdx="6" presStyleCnt="13"/>
      <dgm:spPr/>
      <dgm:t>
        <a:bodyPr/>
        <a:lstStyle/>
        <a:p>
          <a:endParaRPr lang="tr-TR"/>
        </a:p>
      </dgm:t>
    </dgm:pt>
    <dgm:pt modelId="{2BDED45D-380E-4700-8BD2-7AA402B330D6}" type="pres">
      <dgm:prSet presAssocID="{29B48D28-CEA7-4867-AB16-9CE7507460B3}" presName="hierChild4" presStyleCnt="0"/>
      <dgm:spPr/>
    </dgm:pt>
    <dgm:pt modelId="{C82159E2-DA22-4E94-8FC8-91E152BEACD7}" type="pres">
      <dgm:prSet presAssocID="{29B48D28-CEA7-4867-AB16-9CE7507460B3}" presName="hierChild5" presStyleCnt="0"/>
      <dgm:spPr/>
    </dgm:pt>
    <dgm:pt modelId="{1B5EA56C-634C-4E55-AE80-EDFBC6A31C70}" type="pres">
      <dgm:prSet presAssocID="{7812D8F9-F0DE-45B9-87A5-AAF26F34D2A0}" presName="hierChild5" presStyleCnt="0"/>
      <dgm:spPr/>
    </dgm:pt>
    <dgm:pt modelId="{B222AD97-B2D4-41D0-8CB9-4A9AEB51078B}" type="pres">
      <dgm:prSet presAssocID="{C4EACDE4-A995-4AF3-BC9F-4334BED9777B}" presName="Name37" presStyleLbl="parChTrans1D4" presStyleIdx="7" presStyleCnt="13"/>
      <dgm:spPr/>
      <dgm:t>
        <a:bodyPr/>
        <a:lstStyle/>
        <a:p>
          <a:endParaRPr lang="tr-TR"/>
        </a:p>
      </dgm:t>
    </dgm:pt>
    <dgm:pt modelId="{C9F111E0-D14B-4E83-B6E3-07EB7E2DCF26}" type="pres">
      <dgm:prSet presAssocID="{2CC24146-9223-434A-A516-D2E2AEF97A5C}" presName="hierRoot2" presStyleCnt="0">
        <dgm:presLayoutVars>
          <dgm:hierBranch val="init"/>
        </dgm:presLayoutVars>
      </dgm:prSet>
      <dgm:spPr/>
    </dgm:pt>
    <dgm:pt modelId="{5632BA74-9254-4473-BD43-CECB3ADDA5BD}" type="pres">
      <dgm:prSet presAssocID="{2CC24146-9223-434A-A516-D2E2AEF97A5C}" presName="rootComposite" presStyleCnt="0"/>
      <dgm:spPr/>
    </dgm:pt>
    <dgm:pt modelId="{CC53956D-1902-4C26-A735-0D52BBB34EF7}" type="pres">
      <dgm:prSet presAssocID="{2CC24146-9223-434A-A516-D2E2AEF97A5C}" presName="rootText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093067C-7775-4550-94B7-F6D4C883CEC8}" type="pres">
      <dgm:prSet presAssocID="{2CC24146-9223-434A-A516-D2E2AEF97A5C}" presName="rootConnector" presStyleLbl="node4" presStyleIdx="7" presStyleCnt="13"/>
      <dgm:spPr/>
      <dgm:t>
        <a:bodyPr/>
        <a:lstStyle/>
        <a:p>
          <a:endParaRPr lang="tr-TR"/>
        </a:p>
      </dgm:t>
    </dgm:pt>
    <dgm:pt modelId="{465064F9-CA1A-40D0-B61D-2AD0D665EBFA}" type="pres">
      <dgm:prSet presAssocID="{2CC24146-9223-434A-A516-D2E2AEF97A5C}" presName="hierChild4" presStyleCnt="0"/>
      <dgm:spPr/>
    </dgm:pt>
    <dgm:pt modelId="{D13F3346-8907-4024-93EC-A9F36A138985}" type="pres">
      <dgm:prSet presAssocID="{2CC24146-9223-434A-A516-D2E2AEF97A5C}" presName="hierChild5" presStyleCnt="0"/>
      <dgm:spPr/>
    </dgm:pt>
    <dgm:pt modelId="{81483B64-5190-446B-9E38-77614705A908}" type="pres">
      <dgm:prSet presAssocID="{8C864F63-A61D-49CA-BCEA-6022AD7B4933}" presName="Name37" presStyleLbl="parChTrans1D4" presStyleIdx="8" presStyleCnt="13"/>
      <dgm:spPr/>
      <dgm:t>
        <a:bodyPr/>
        <a:lstStyle/>
        <a:p>
          <a:endParaRPr lang="tr-TR"/>
        </a:p>
      </dgm:t>
    </dgm:pt>
    <dgm:pt modelId="{77DCC399-1000-43DA-9C7A-F037ED3F5CDF}" type="pres">
      <dgm:prSet presAssocID="{C26D72B9-CEA6-4FBF-A670-2DDCD9291C9D}" presName="hierRoot2" presStyleCnt="0">
        <dgm:presLayoutVars>
          <dgm:hierBranch val="init"/>
        </dgm:presLayoutVars>
      </dgm:prSet>
      <dgm:spPr/>
    </dgm:pt>
    <dgm:pt modelId="{6E81DB7F-CD38-403B-8578-24588DE8D9FD}" type="pres">
      <dgm:prSet presAssocID="{C26D72B9-CEA6-4FBF-A670-2DDCD9291C9D}" presName="rootComposite" presStyleCnt="0"/>
      <dgm:spPr/>
    </dgm:pt>
    <dgm:pt modelId="{18165A4B-44DC-4B24-A55E-360C1D5DE900}" type="pres">
      <dgm:prSet presAssocID="{C26D72B9-CEA6-4FBF-A670-2DDCD9291C9D}" presName="rootText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72BFDEE-607E-4A49-BFF7-24285F31CF2C}" type="pres">
      <dgm:prSet presAssocID="{C26D72B9-CEA6-4FBF-A670-2DDCD9291C9D}" presName="rootConnector" presStyleLbl="node4" presStyleIdx="8" presStyleCnt="13"/>
      <dgm:spPr/>
      <dgm:t>
        <a:bodyPr/>
        <a:lstStyle/>
        <a:p>
          <a:endParaRPr lang="tr-TR"/>
        </a:p>
      </dgm:t>
    </dgm:pt>
    <dgm:pt modelId="{CCAC3131-C7C0-4801-87EE-32A868D23F54}" type="pres">
      <dgm:prSet presAssocID="{C26D72B9-CEA6-4FBF-A670-2DDCD9291C9D}" presName="hierChild4" presStyleCnt="0"/>
      <dgm:spPr/>
    </dgm:pt>
    <dgm:pt modelId="{96D2788B-3C8E-4DD8-AC14-32332E311D73}" type="pres">
      <dgm:prSet presAssocID="{C26D72B9-CEA6-4FBF-A670-2DDCD9291C9D}" presName="hierChild5" presStyleCnt="0"/>
      <dgm:spPr/>
    </dgm:pt>
    <dgm:pt modelId="{951E1DFE-774C-4EFC-8373-040B6945B44A}" type="pres">
      <dgm:prSet presAssocID="{FE6C41A3-7DD6-4A2F-B017-1D0DB9C78ACB}" presName="Name37" presStyleLbl="parChTrans1D4" presStyleIdx="9" presStyleCnt="13"/>
      <dgm:spPr/>
      <dgm:t>
        <a:bodyPr/>
        <a:lstStyle/>
        <a:p>
          <a:endParaRPr lang="tr-TR"/>
        </a:p>
      </dgm:t>
    </dgm:pt>
    <dgm:pt modelId="{610297FE-7923-4502-BDBE-8D58CACE98CC}" type="pres">
      <dgm:prSet presAssocID="{ADF6B9DD-FAEA-4266-8607-6187765B7E6A}" presName="hierRoot2" presStyleCnt="0">
        <dgm:presLayoutVars>
          <dgm:hierBranch val="init"/>
        </dgm:presLayoutVars>
      </dgm:prSet>
      <dgm:spPr/>
    </dgm:pt>
    <dgm:pt modelId="{7E7BAC4A-12CC-41B7-A9F0-B0E62E3EB88C}" type="pres">
      <dgm:prSet presAssocID="{ADF6B9DD-FAEA-4266-8607-6187765B7E6A}" presName="rootComposite" presStyleCnt="0"/>
      <dgm:spPr/>
    </dgm:pt>
    <dgm:pt modelId="{AD234143-9901-48FC-88F1-4B9ACA804A64}" type="pres">
      <dgm:prSet presAssocID="{ADF6B9DD-FAEA-4266-8607-6187765B7E6A}" presName="rootText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D33421F-1E19-449A-92E6-981376F5A2AC}" type="pres">
      <dgm:prSet presAssocID="{ADF6B9DD-FAEA-4266-8607-6187765B7E6A}" presName="rootConnector" presStyleLbl="node4" presStyleIdx="9" presStyleCnt="13"/>
      <dgm:spPr/>
      <dgm:t>
        <a:bodyPr/>
        <a:lstStyle/>
        <a:p>
          <a:endParaRPr lang="tr-TR"/>
        </a:p>
      </dgm:t>
    </dgm:pt>
    <dgm:pt modelId="{FB00E669-8912-4104-9E21-F11D0A76B898}" type="pres">
      <dgm:prSet presAssocID="{ADF6B9DD-FAEA-4266-8607-6187765B7E6A}" presName="hierChild4" presStyleCnt="0"/>
      <dgm:spPr/>
    </dgm:pt>
    <dgm:pt modelId="{C93BC0CE-5FCD-4310-9DB3-12ABD878E6CD}" type="pres">
      <dgm:prSet presAssocID="{ADF6B9DD-FAEA-4266-8607-6187765B7E6A}" presName="hierChild5" presStyleCnt="0"/>
      <dgm:spPr/>
    </dgm:pt>
    <dgm:pt modelId="{B0A7BBA5-91D7-4816-9229-E8FDCCD8E14D}" type="pres">
      <dgm:prSet presAssocID="{5C8061E6-4DC5-4ADF-BA80-683B374EEE6D}" presName="hierChild5" presStyleCnt="0"/>
      <dgm:spPr/>
    </dgm:pt>
    <dgm:pt modelId="{4F660753-2061-4649-8C0D-7F4DF1C62CCC}" type="pres">
      <dgm:prSet presAssocID="{822C9D9D-161A-4A44-BF2A-09AD786FA9C1}" presName="Name37" presStyleLbl="parChTrans1D4" presStyleIdx="10" presStyleCnt="13"/>
      <dgm:spPr/>
      <dgm:t>
        <a:bodyPr/>
        <a:lstStyle/>
        <a:p>
          <a:endParaRPr lang="tr-TR"/>
        </a:p>
      </dgm:t>
    </dgm:pt>
    <dgm:pt modelId="{9DCBD514-7718-4665-A506-54A550E72BA5}" type="pres">
      <dgm:prSet presAssocID="{2BEB7AE7-CBC1-4107-84C0-23FBF2DC2191}" presName="hierRoot2" presStyleCnt="0">
        <dgm:presLayoutVars>
          <dgm:hierBranch val="init"/>
        </dgm:presLayoutVars>
      </dgm:prSet>
      <dgm:spPr/>
    </dgm:pt>
    <dgm:pt modelId="{3E6CE6E1-0650-475B-8543-0591F98D94CF}" type="pres">
      <dgm:prSet presAssocID="{2BEB7AE7-CBC1-4107-84C0-23FBF2DC2191}" presName="rootComposite" presStyleCnt="0"/>
      <dgm:spPr/>
    </dgm:pt>
    <dgm:pt modelId="{7EE64F61-09A7-4A28-A394-D35820C0AE08}" type="pres">
      <dgm:prSet presAssocID="{2BEB7AE7-CBC1-4107-84C0-23FBF2DC2191}" presName="rootText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E83CA37-A14F-4EF3-8C8F-D916DCB95C51}" type="pres">
      <dgm:prSet presAssocID="{2BEB7AE7-CBC1-4107-84C0-23FBF2DC2191}" presName="rootConnector" presStyleLbl="node4" presStyleIdx="10" presStyleCnt="13"/>
      <dgm:spPr/>
      <dgm:t>
        <a:bodyPr/>
        <a:lstStyle/>
        <a:p>
          <a:endParaRPr lang="tr-TR"/>
        </a:p>
      </dgm:t>
    </dgm:pt>
    <dgm:pt modelId="{AF9A4D26-DE5E-449E-A16B-5F11183CE5BF}" type="pres">
      <dgm:prSet presAssocID="{2BEB7AE7-CBC1-4107-84C0-23FBF2DC2191}" presName="hierChild4" presStyleCnt="0"/>
      <dgm:spPr/>
    </dgm:pt>
    <dgm:pt modelId="{8949D9BF-D029-4B68-BE01-17F464D8740B}" type="pres">
      <dgm:prSet presAssocID="{2BEB7AE7-CBC1-4107-84C0-23FBF2DC2191}" presName="hierChild5" presStyleCnt="0"/>
      <dgm:spPr/>
    </dgm:pt>
    <dgm:pt modelId="{9B80C5B4-4C04-4C1F-8001-64E7D273D321}" type="pres">
      <dgm:prSet presAssocID="{C06A1904-95BD-4138-9E5D-BDB8C6B13C47}" presName="Name37" presStyleLbl="parChTrans1D4" presStyleIdx="11" presStyleCnt="13"/>
      <dgm:spPr/>
      <dgm:t>
        <a:bodyPr/>
        <a:lstStyle/>
        <a:p>
          <a:endParaRPr lang="tr-TR"/>
        </a:p>
      </dgm:t>
    </dgm:pt>
    <dgm:pt modelId="{763F7E36-F984-4FAF-BE20-7722DF911285}" type="pres">
      <dgm:prSet presAssocID="{D0CE1FAD-8BC3-4E2E-9164-F28FD48DCE3D}" presName="hierRoot2" presStyleCnt="0">
        <dgm:presLayoutVars>
          <dgm:hierBranch val="init"/>
        </dgm:presLayoutVars>
      </dgm:prSet>
      <dgm:spPr/>
    </dgm:pt>
    <dgm:pt modelId="{83504960-5BCA-4F1A-A9F2-77DDD8AC4CED}" type="pres">
      <dgm:prSet presAssocID="{D0CE1FAD-8BC3-4E2E-9164-F28FD48DCE3D}" presName="rootComposite" presStyleCnt="0"/>
      <dgm:spPr/>
    </dgm:pt>
    <dgm:pt modelId="{DF257CAA-2180-47A4-B162-AA2187E84D29}" type="pres">
      <dgm:prSet presAssocID="{D0CE1FAD-8BC3-4E2E-9164-F28FD48DCE3D}" presName="rootText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C07BDE-5D36-49D9-AAFC-E63FBBCA817C}" type="pres">
      <dgm:prSet presAssocID="{D0CE1FAD-8BC3-4E2E-9164-F28FD48DCE3D}" presName="rootConnector" presStyleLbl="node4" presStyleIdx="11" presStyleCnt="13"/>
      <dgm:spPr/>
      <dgm:t>
        <a:bodyPr/>
        <a:lstStyle/>
        <a:p>
          <a:endParaRPr lang="tr-TR"/>
        </a:p>
      </dgm:t>
    </dgm:pt>
    <dgm:pt modelId="{8A666DBD-7F37-4DB9-B1B1-27A4C5221A78}" type="pres">
      <dgm:prSet presAssocID="{D0CE1FAD-8BC3-4E2E-9164-F28FD48DCE3D}" presName="hierChild4" presStyleCnt="0"/>
      <dgm:spPr/>
    </dgm:pt>
    <dgm:pt modelId="{44568E75-0C0E-4072-8971-5AC6A1F165DA}" type="pres">
      <dgm:prSet presAssocID="{D0CE1FAD-8BC3-4E2E-9164-F28FD48DCE3D}" presName="hierChild5" presStyleCnt="0"/>
      <dgm:spPr/>
    </dgm:pt>
    <dgm:pt modelId="{508F661D-DABC-4028-9AB5-BEA8442C02B4}" type="pres">
      <dgm:prSet presAssocID="{4328EAC8-BD7D-4C8F-97F2-AD99D45C9178}" presName="Name37" presStyleLbl="parChTrans1D4" presStyleIdx="12" presStyleCnt="13"/>
      <dgm:spPr/>
      <dgm:t>
        <a:bodyPr/>
        <a:lstStyle/>
        <a:p>
          <a:endParaRPr lang="tr-TR"/>
        </a:p>
      </dgm:t>
    </dgm:pt>
    <dgm:pt modelId="{92D03E18-5CB1-44EF-B774-57CA94D869FA}" type="pres">
      <dgm:prSet presAssocID="{AA415015-FF9B-4D24-BF0B-8023B26D6495}" presName="hierRoot2" presStyleCnt="0">
        <dgm:presLayoutVars>
          <dgm:hierBranch val="init"/>
        </dgm:presLayoutVars>
      </dgm:prSet>
      <dgm:spPr/>
    </dgm:pt>
    <dgm:pt modelId="{C1B5475C-98DD-45E5-8EC5-891A0063448F}" type="pres">
      <dgm:prSet presAssocID="{AA415015-FF9B-4D24-BF0B-8023B26D6495}" presName="rootComposite" presStyleCnt="0"/>
      <dgm:spPr/>
    </dgm:pt>
    <dgm:pt modelId="{7EC88CDD-38F6-4196-8F68-3486C24D0D70}" type="pres">
      <dgm:prSet presAssocID="{AA415015-FF9B-4D24-BF0B-8023B26D6495}" presName="rootText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0FBBB7-6B0D-491D-B60E-5B9B66412343}" type="pres">
      <dgm:prSet presAssocID="{AA415015-FF9B-4D24-BF0B-8023B26D6495}" presName="rootConnector" presStyleLbl="node4" presStyleIdx="12" presStyleCnt="13"/>
      <dgm:spPr/>
      <dgm:t>
        <a:bodyPr/>
        <a:lstStyle/>
        <a:p>
          <a:endParaRPr lang="tr-TR"/>
        </a:p>
      </dgm:t>
    </dgm:pt>
    <dgm:pt modelId="{52F50AE7-FE1B-4044-986B-ED5DEF100211}" type="pres">
      <dgm:prSet presAssocID="{AA415015-FF9B-4D24-BF0B-8023B26D6495}" presName="hierChild4" presStyleCnt="0"/>
      <dgm:spPr/>
    </dgm:pt>
    <dgm:pt modelId="{C47EDC03-6E4A-4DA3-B997-D5677A36F690}" type="pres">
      <dgm:prSet presAssocID="{AA415015-FF9B-4D24-BF0B-8023B26D6495}" presName="hierChild5" presStyleCnt="0"/>
      <dgm:spPr/>
    </dgm:pt>
    <dgm:pt modelId="{E14575BE-08D9-4E23-8BE7-BC1917E70827}" type="pres">
      <dgm:prSet presAssocID="{23F7F430-5562-4DB3-8518-0039E8400482}" presName="hierChild5" presStyleCnt="0"/>
      <dgm:spPr/>
    </dgm:pt>
    <dgm:pt modelId="{9645F87E-A522-4B75-8DD1-E630092B9DA9}" type="pres">
      <dgm:prSet presAssocID="{21B36A99-100E-4B63-974D-A008044F2F72}" presName="hierChild5" presStyleCnt="0"/>
      <dgm:spPr/>
    </dgm:pt>
    <dgm:pt modelId="{DB802076-4FE1-4CA5-B691-22C84E50E58F}" type="pres">
      <dgm:prSet presAssocID="{64747539-19F7-46B0-A429-64F5F29F103C}" presName="Name37" presStyleLbl="parChTrans1D2" presStyleIdx="4" presStyleCnt="7"/>
      <dgm:spPr/>
      <dgm:t>
        <a:bodyPr/>
        <a:lstStyle/>
        <a:p>
          <a:endParaRPr lang="tr-TR"/>
        </a:p>
      </dgm:t>
    </dgm:pt>
    <dgm:pt modelId="{3AB207FA-116E-44F7-8ED3-7DCCD038A7A9}" type="pres">
      <dgm:prSet presAssocID="{150CE4BC-507C-454B-B776-5B1F087A92EF}" presName="hierRoot2" presStyleCnt="0">
        <dgm:presLayoutVars>
          <dgm:hierBranch val="init"/>
        </dgm:presLayoutVars>
      </dgm:prSet>
      <dgm:spPr/>
    </dgm:pt>
    <dgm:pt modelId="{1737BD34-E376-4AF8-95F2-A0F19F0B9828}" type="pres">
      <dgm:prSet presAssocID="{150CE4BC-507C-454B-B776-5B1F087A92EF}" presName="rootComposite" presStyleCnt="0"/>
      <dgm:spPr/>
    </dgm:pt>
    <dgm:pt modelId="{E22FFC05-B414-4A06-83E1-931A0D5DA6C9}" type="pres">
      <dgm:prSet presAssocID="{150CE4BC-507C-454B-B776-5B1F087A92EF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9646E8-0BD4-4D99-9AB6-9DE8FA48EAA9}" type="pres">
      <dgm:prSet presAssocID="{150CE4BC-507C-454B-B776-5B1F087A92EF}" presName="rootConnector" presStyleLbl="node2" presStyleIdx="4" presStyleCnt="7"/>
      <dgm:spPr/>
      <dgm:t>
        <a:bodyPr/>
        <a:lstStyle/>
        <a:p>
          <a:endParaRPr lang="tr-TR"/>
        </a:p>
      </dgm:t>
    </dgm:pt>
    <dgm:pt modelId="{8B04FD26-8A95-4391-8D8F-2706FF433849}" type="pres">
      <dgm:prSet presAssocID="{150CE4BC-507C-454B-B776-5B1F087A92EF}" presName="hierChild4" presStyleCnt="0"/>
      <dgm:spPr/>
    </dgm:pt>
    <dgm:pt modelId="{82BBD109-B516-4BDA-B93F-9C30A8FC7D0A}" type="pres">
      <dgm:prSet presAssocID="{150CE4BC-507C-454B-B776-5B1F087A92EF}" presName="hierChild5" presStyleCnt="0"/>
      <dgm:spPr/>
    </dgm:pt>
    <dgm:pt modelId="{8DE4614D-C117-435F-B3D7-4253D5040182}" type="pres">
      <dgm:prSet presAssocID="{97D18518-E4E4-4F56-989F-0E449D9F5455}" presName="Name37" presStyleLbl="parChTrans1D2" presStyleIdx="5" presStyleCnt="7"/>
      <dgm:spPr/>
      <dgm:t>
        <a:bodyPr/>
        <a:lstStyle/>
        <a:p>
          <a:endParaRPr lang="tr-TR"/>
        </a:p>
      </dgm:t>
    </dgm:pt>
    <dgm:pt modelId="{B83F3FC8-2BF2-4BDB-9ED5-348E0708F474}" type="pres">
      <dgm:prSet presAssocID="{35AF9FB2-A48D-489C-9EA4-F7CDAF61D3C0}" presName="hierRoot2" presStyleCnt="0">
        <dgm:presLayoutVars>
          <dgm:hierBranch val="init"/>
        </dgm:presLayoutVars>
      </dgm:prSet>
      <dgm:spPr/>
    </dgm:pt>
    <dgm:pt modelId="{5AA3F4CA-17F5-49AB-8ADA-29DB058F434E}" type="pres">
      <dgm:prSet presAssocID="{35AF9FB2-A48D-489C-9EA4-F7CDAF61D3C0}" presName="rootComposite" presStyleCnt="0"/>
      <dgm:spPr/>
    </dgm:pt>
    <dgm:pt modelId="{C8CAD5DF-EDC6-442F-BCFE-92CB0983F73A}" type="pres">
      <dgm:prSet presAssocID="{35AF9FB2-A48D-489C-9EA4-F7CDAF61D3C0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658E2C-FFE1-4F4D-A5B6-74A96B3E74B4}" type="pres">
      <dgm:prSet presAssocID="{35AF9FB2-A48D-489C-9EA4-F7CDAF61D3C0}" presName="rootConnector" presStyleLbl="node2" presStyleIdx="5" presStyleCnt="7"/>
      <dgm:spPr/>
      <dgm:t>
        <a:bodyPr/>
        <a:lstStyle/>
        <a:p>
          <a:endParaRPr lang="tr-TR"/>
        </a:p>
      </dgm:t>
    </dgm:pt>
    <dgm:pt modelId="{40305A92-880D-4583-9AD7-B3A9280B9625}" type="pres">
      <dgm:prSet presAssocID="{35AF9FB2-A48D-489C-9EA4-F7CDAF61D3C0}" presName="hierChild4" presStyleCnt="0"/>
      <dgm:spPr/>
    </dgm:pt>
    <dgm:pt modelId="{FFF4B125-2D85-4C6F-B436-0B5D19745497}" type="pres">
      <dgm:prSet presAssocID="{35AF9FB2-A48D-489C-9EA4-F7CDAF61D3C0}" presName="hierChild5" presStyleCnt="0"/>
      <dgm:spPr/>
    </dgm:pt>
    <dgm:pt modelId="{1A2ED875-556D-4C60-9081-755794D1DA68}" type="pres">
      <dgm:prSet presAssocID="{AF036E63-1DB0-4C3C-9A58-53465692CC61}" presName="Name37" presStyleLbl="parChTrans1D2" presStyleIdx="6" presStyleCnt="7"/>
      <dgm:spPr/>
      <dgm:t>
        <a:bodyPr/>
        <a:lstStyle/>
        <a:p>
          <a:endParaRPr lang="tr-TR"/>
        </a:p>
      </dgm:t>
    </dgm:pt>
    <dgm:pt modelId="{821AB760-0DCA-4992-9628-8B10665E6EA0}" type="pres">
      <dgm:prSet presAssocID="{EC1A8E11-7581-47F9-8999-983AA0265C6D}" presName="hierRoot2" presStyleCnt="0">
        <dgm:presLayoutVars>
          <dgm:hierBranch val="init"/>
        </dgm:presLayoutVars>
      </dgm:prSet>
      <dgm:spPr/>
    </dgm:pt>
    <dgm:pt modelId="{1196619B-68F3-4FD6-947F-A6A8295D06FD}" type="pres">
      <dgm:prSet presAssocID="{EC1A8E11-7581-47F9-8999-983AA0265C6D}" presName="rootComposite" presStyleCnt="0"/>
      <dgm:spPr/>
    </dgm:pt>
    <dgm:pt modelId="{D22E2E01-69E8-4E0A-A6CF-35EF1980B49B}" type="pres">
      <dgm:prSet presAssocID="{EC1A8E11-7581-47F9-8999-983AA0265C6D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64E1ACA-93FD-401C-B497-E49A557024BD}" type="pres">
      <dgm:prSet presAssocID="{EC1A8E11-7581-47F9-8999-983AA0265C6D}" presName="rootConnector" presStyleLbl="node2" presStyleIdx="6" presStyleCnt="7"/>
      <dgm:spPr/>
      <dgm:t>
        <a:bodyPr/>
        <a:lstStyle/>
        <a:p>
          <a:endParaRPr lang="tr-TR"/>
        </a:p>
      </dgm:t>
    </dgm:pt>
    <dgm:pt modelId="{D20845F7-06A2-463A-B539-31F8113CAEF4}" type="pres">
      <dgm:prSet presAssocID="{EC1A8E11-7581-47F9-8999-983AA0265C6D}" presName="hierChild4" presStyleCnt="0"/>
      <dgm:spPr/>
    </dgm:pt>
    <dgm:pt modelId="{A93971F7-48E5-4DD3-BC00-006A7015A2CD}" type="pres">
      <dgm:prSet presAssocID="{EC1A8E11-7581-47F9-8999-983AA0265C6D}" presName="hierChild5" presStyleCnt="0"/>
      <dgm:spPr/>
    </dgm:pt>
    <dgm:pt modelId="{6245634E-E254-4B84-8D38-ED5B51231260}" type="pres">
      <dgm:prSet presAssocID="{2372ABB3-6659-42DB-88D2-2941F6AF0349}" presName="hierChild3" presStyleCnt="0"/>
      <dgm:spPr/>
    </dgm:pt>
    <dgm:pt modelId="{4167C677-3D36-4515-B01F-084C3A5C87BC}" type="pres">
      <dgm:prSet presAssocID="{23BF92AB-F073-4514-B839-E9CE61ABA0C3}" presName="hierRoot1" presStyleCnt="0">
        <dgm:presLayoutVars>
          <dgm:hierBranch val="init"/>
        </dgm:presLayoutVars>
      </dgm:prSet>
      <dgm:spPr/>
    </dgm:pt>
    <dgm:pt modelId="{D7F52B93-787C-4AA1-8467-A5A3261BD321}" type="pres">
      <dgm:prSet presAssocID="{23BF92AB-F073-4514-B839-E9CE61ABA0C3}" presName="rootComposite1" presStyleCnt="0"/>
      <dgm:spPr/>
    </dgm:pt>
    <dgm:pt modelId="{87E6F928-604C-4663-A29D-FFBFEBD01FBA}" type="pres">
      <dgm:prSet presAssocID="{23BF92AB-F073-4514-B839-E9CE61ABA0C3}" presName="rootText1" presStyleLbl="node0" presStyleIdx="1" presStyleCnt="2" custLinFactX="100000" custLinFactY="300000" custLinFactNeighborX="168106" custLinFactNeighborY="3238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FDA36A-26F3-4A04-A5FB-5555C7106633}" type="pres">
      <dgm:prSet presAssocID="{23BF92AB-F073-4514-B839-E9CE61ABA0C3}" presName="rootConnector1" presStyleLbl="node1" presStyleIdx="0" presStyleCnt="0"/>
      <dgm:spPr/>
      <dgm:t>
        <a:bodyPr/>
        <a:lstStyle/>
        <a:p>
          <a:endParaRPr lang="tr-TR"/>
        </a:p>
      </dgm:t>
    </dgm:pt>
    <dgm:pt modelId="{4512C9BF-086D-467B-94B1-37754A2A0237}" type="pres">
      <dgm:prSet presAssocID="{23BF92AB-F073-4514-B839-E9CE61ABA0C3}" presName="hierChild2" presStyleCnt="0"/>
      <dgm:spPr/>
    </dgm:pt>
    <dgm:pt modelId="{DC042E29-3094-4280-835A-7250EE40AC19}" type="pres">
      <dgm:prSet presAssocID="{23BF92AB-F073-4514-B839-E9CE61ABA0C3}" presName="hierChild3" presStyleCnt="0"/>
      <dgm:spPr/>
    </dgm:pt>
  </dgm:ptLst>
  <dgm:cxnLst>
    <dgm:cxn modelId="{E36DDE77-3844-4A8A-AB31-90CF2654C64D}" type="presOf" srcId="{35AF9FB2-A48D-489C-9EA4-F7CDAF61D3C0}" destId="{C8CAD5DF-EDC6-442F-BCFE-92CB0983F73A}" srcOrd="0" destOrd="0" presId="urn:microsoft.com/office/officeart/2005/8/layout/orgChart1"/>
    <dgm:cxn modelId="{0BD56401-95D7-4433-80D3-5816755F29D8}" type="presOf" srcId="{D0CE1FAD-8BC3-4E2E-9164-F28FD48DCE3D}" destId="{88C07BDE-5D36-49D9-AAFC-E63FBBCA817C}" srcOrd="1" destOrd="0" presId="urn:microsoft.com/office/officeart/2005/8/layout/orgChart1"/>
    <dgm:cxn modelId="{39EC1FE4-C76A-4FBD-80E3-D640CE9A04E2}" type="presOf" srcId="{11122790-1DB0-4EEA-BD55-F09922A0137C}" destId="{6F695B17-ACBD-4D8E-85E4-36666098AF10}" srcOrd="0" destOrd="0" presId="urn:microsoft.com/office/officeart/2005/8/layout/orgChart1"/>
    <dgm:cxn modelId="{885752A6-56E3-4CCD-97CB-83CC9A906A5B}" type="presOf" srcId="{4CB51B2B-0439-4F01-96D0-1BB94F8E1D7B}" destId="{E1990288-6627-480E-AA71-EE63F32D789E}" srcOrd="0" destOrd="0" presId="urn:microsoft.com/office/officeart/2005/8/layout/orgChart1"/>
    <dgm:cxn modelId="{34039C25-0EDF-41C7-9A3C-6219C4F40F5C}" type="presOf" srcId="{C9463461-5DBC-445F-839B-7C110F9AB59B}" destId="{DC4D60B4-C105-47EF-9B6D-5BE4CFFB1F08}" srcOrd="1" destOrd="0" presId="urn:microsoft.com/office/officeart/2005/8/layout/orgChart1"/>
    <dgm:cxn modelId="{1FE14FC6-2532-44E5-A187-7A6D037355FF}" srcId="{2372ABB3-6659-42DB-88D2-2941F6AF0349}" destId="{35AF9FB2-A48D-489C-9EA4-F7CDAF61D3C0}" srcOrd="5" destOrd="0" parTransId="{97D18518-E4E4-4F56-989F-0E449D9F5455}" sibTransId="{80CD927F-3183-48E8-ABCA-3980CFF020F5}"/>
    <dgm:cxn modelId="{132BDD2C-9922-44B6-8392-0DFA09D8D036}" type="presOf" srcId="{822C9D9D-161A-4A44-BF2A-09AD786FA9C1}" destId="{4F660753-2061-4649-8C0D-7F4DF1C62CCC}" srcOrd="0" destOrd="0" presId="urn:microsoft.com/office/officeart/2005/8/layout/orgChart1"/>
    <dgm:cxn modelId="{A2D7FCCD-EE25-47F1-813A-E9808D09ECC2}" type="presOf" srcId="{150CE4BC-507C-454B-B776-5B1F087A92EF}" destId="{519646E8-0BD4-4D99-9AB6-9DE8FA48EAA9}" srcOrd="1" destOrd="0" presId="urn:microsoft.com/office/officeart/2005/8/layout/orgChart1"/>
    <dgm:cxn modelId="{024B323C-98A7-4019-8004-BB84A4BC30F4}" type="presOf" srcId="{2BEB7AE7-CBC1-4107-84C0-23FBF2DC2191}" destId="{1E83CA37-A14F-4EF3-8C8F-D916DCB95C51}" srcOrd="1" destOrd="0" presId="urn:microsoft.com/office/officeart/2005/8/layout/orgChart1"/>
    <dgm:cxn modelId="{1D31DD50-F88A-4652-862D-1DD81DFAA082}" type="presOf" srcId="{64747539-19F7-46B0-A429-64F5F29F103C}" destId="{DB802076-4FE1-4CA5-B691-22C84E50E58F}" srcOrd="0" destOrd="0" presId="urn:microsoft.com/office/officeart/2005/8/layout/orgChart1"/>
    <dgm:cxn modelId="{5C471B41-1BBA-45A4-A0B0-0E16565D7B07}" srcId="{21B36A99-100E-4B63-974D-A008044F2F72}" destId="{23F7F430-5562-4DB3-8518-0039E8400482}" srcOrd="0" destOrd="0" parTransId="{4CB51B2B-0439-4F01-96D0-1BB94F8E1D7B}" sibTransId="{EB965C8A-14C6-4E9A-A3BB-09242F4FF232}"/>
    <dgm:cxn modelId="{0808F728-E863-444F-8E70-590FFA5E5A88}" srcId="{5C8061E6-4DC5-4ADF-BA80-683B374EEE6D}" destId="{2CC24146-9223-434A-A516-D2E2AEF97A5C}" srcOrd="2" destOrd="0" parTransId="{C4EACDE4-A995-4AF3-BC9F-4334BED9777B}" sibTransId="{7C7B1CF6-5244-483E-AECB-69B4AAE63B87}"/>
    <dgm:cxn modelId="{B56EDCD5-7B41-481B-B993-1E9A02287200}" type="presOf" srcId="{D0CE1FAD-8BC3-4E2E-9164-F28FD48DCE3D}" destId="{DF257CAA-2180-47A4-B162-AA2187E84D29}" srcOrd="0" destOrd="0" presId="urn:microsoft.com/office/officeart/2005/8/layout/orgChart1"/>
    <dgm:cxn modelId="{ED80E0F0-722D-4B86-B9A8-2430789CC166}" srcId="{23F7F430-5562-4DB3-8518-0039E8400482}" destId="{5B14FAC5-CD7B-4D3D-9257-0F379C52FEF0}" srcOrd="0" destOrd="0" parTransId="{069213AA-F39A-4668-96EE-D4FA2D94DB99}" sibTransId="{B281B6C2-D1F9-435D-A14E-6278CF2CF47F}"/>
    <dgm:cxn modelId="{7DB4E674-B493-4149-BFFD-C906A66E05FE}" type="presOf" srcId="{DF171806-0EFB-4279-A51A-3F7CE1DE1CDA}" destId="{D8173947-1F54-4596-8ABC-84E37D25CF29}" srcOrd="0" destOrd="0" presId="urn:microsoft.com/office/officeart/2005/8/layout/orgChart1"/>
    <dgm:cxn modelId="{36BF333E-09F7-41EA-A87C-E5DED044A557}" type="presOf" srcId="{6B7E8B9D-03CC-46D3-880D-3484DD61DE8F}" destId="{5A3C6809-054E-4903-9581-F39B9BE1C394}" srcOrd="0" destOrd="0" presId="urn:microsoft.com/office/officeart/2005/8/layout/orgChart1"/>
    <dgm:cxn modelId="{E7A12357-6F77-4CAA-B575-D2AED0A3E828}" srcId="{5C8061E6-4DC5-4ADF-BA80-683B374EEE6D}" destId="{C26D72B9-CEA6-4FBF-A670-2DDCD9291C9D}" srcOrd="3" destOrd="0" parTransId="{8C864F63-A61D-49CA-BCEA-6022AD7B4933}" sibTransId="{490EDDA5-E2F7-4F19-8644-F89C19AB4119}"/>
    <dgm:cxn modelId="{84AA25CB-0651-4964-8E31-AD013DFA3875}" type="presOf" srcId="{29B48D28-CEA7-4867-AB16-9CE7507460B3}" destId="{29A26598-B669-48E2-A797-399CE040836A}" srcOrd="1" destOrd="0" presId="urn:microsoft.com/office/officeart/2005/8/layout/orgChart1"/>
    <dgm:cxn modelId="{AA04E096-C00F-4FC6-B01E-D6440210D284}" type="presOf" srcId="{069213AA-F39A-4668-96EE-D4FA2D94DB99}" destId="{0FEC4FA3-0921-4BDE-A7F5-8CC116B93E74}" srcOrd="0" destOrd="0" presId="urn:microsoft.com/office/officeart/2005/8/layout/orgChart1"/>
    <dgm:cxn modelId="{A6BD163F-0A22-4CA1-A24F-1437D4B90D82}" srcId="{0621F999-9672-4173-AC10-BB238AD88A2C}" destId="{23BF92AB-F073-4514-B839-E9CE61ABA0C3}" srcOrd="1" destOrd="0" parTransId="{5D3799A6-FC24-4D4F-A0E3-E972B7FD980F}" sibTransId="{A6577799-6E49-499D-8050-B3C60CE3FA13}"/>
    <dgm:cxn modelId="{CB46865C-2888-4344-B94B-84B0EC8EB211}" type="presOf" srcId="{B0508BA3-3CD4-465B-A501-8508923B0006}" destId="{24CB6803-CA30-42C9-90D7-F66DFD248F6E}" srcOrd="0" destOrd="0" presId="urn:microsoft.com/office/officeart/2005/8/layout/orgChart1"/>
    <dgm:cxn modelId="{8C693858-4E8E-4AA5-A7B9-71D79B5841F4}" type="presOf" srcId="{C26D72B9-CEA6-4FBF-A670-2DDCD9291C9D}" destId="{18165A4B-44DC-4B24-A55E-360C1D5DE900}" srcOrd="0" destOrd="0" presId="urn:microsoft.com/office/officeart/2005/8/layout/orgChart1"/>
    <dgm:cxn modelId="{D777F49A-1730-424F-81AD-6323E7F28D95}" type="presOf" srcId="{4738C2DA-8853-43F4-83C8-1A609560671B}" destId="{1492A2AB-8FC7-49AA-A0D7-243DE7ABCBEA}" srcOrd="0" destOrd="0" presId="urn:microsoft.com/office/officeart/2005/8/layout/orgChart1"/>
    <dgm:cxn modelId="{32FF6036-6279-4AC9-9DA6-1F5A4315525B}" srcId="{2372ABB3-6659-42DB-88D2-2941F6AF0349}" destId="{B0508BA3-3CD4-465B-A501-8508923B0006}" srcOrd="0" destOrd="0" parTransId="{DA89E889-9026-4C64-A8A9-926252EF4E14}" sibTransId="{FD6B4268-7271-4BFF-96BD-FD7DE08D7D55}"/>
    <dgm:cxn modelId="{1833C2A3-103E-4C12-8251-3ED3E40C8FDE}" srcId="{2372ABB3-6659-42DB-88D2-2941F6AF0349}" destId="{E938BDE4-B8A8-4DAA-8923-AA14F816218D}" srcOrd="2" destOrd="0" parTransId="{11122790-1DB0-4EEA-BD55-F09922A0137C}" sibTransId="{74D5C81B-78EB-4540-B773-CC221F467A8E}"/>
    <dgm:cxn modelId="{98549712-1B0F-4E7A-A0FC-2BD0CCC2B03D}" type="presOf" srcId="{23F7F430-5562-4DB3-8518-0039E8400482}" destId="{E0B8606A-01DD-413B-8827-0E284DA8AC80}" srcOrd="1" destOrd="0" presId="urn:microsoft.com/office/officeart/2005/8/layout/orgChart1"/>
    <dgm:cxn modelId="{8E5BBD43-14DA-4FD3-AE9D-AF92AE7F5F27}" type="presOf" srcId="{23BF92AB-F073-4514-B839-E9CE61ABA0C3}" destId="{99FDA36A-26F3-4A04-A5FB-5555C7106633}" srcOrd="1" destOrd="0" presId="urn:microsoft.com/office/officeart/2005/8/layout/orgChart1"/>
    <dgm:cxn modelId="{BE30BB80-6E34-49F3-92A1-8048E7C16F1F}" type="presOf" srcId="{7812D8F9-F0DE-45B9-87A5-AAF26F34D2A0}" destId="{0D2A6AC9-4AD7-4A5A-A1F0-4606AAEBCF9D}" srcOrd="0" destOrd="0" presId="urn:microsoft.com/office/officeart/2005/8/layout/orgChart1"/>
    <dgm:cxn modelId="{8DF1E28C-9B4D-4EA5-97DE-65589DC93FE9}" srcId="{2372ABB3-6659-42DB-88D2-2941F6AF0349}" destId="{21B36A99-100E-4B63-974D-A008044F2F72}" srcOrd="3" destOrd="0" parTransId="{DF171806-0EFB-4279-A51A-3F7CE1DE1CDA}" sibTransId="{232E3BE0-A798-49B7-B87B-5A91CC064C57}"/>
    <dgm:cxn modelId="{DF8D1FA3-0EFD-4E11-9244-CE91373EC322}" type="presOf" srcId="{5C8061E6-4DC5-4ADF-BA80-683B374EEE6D}" destId="{45739921-C294-4D7A-BF73-016A63808318}" srcOrd="0" destOrd="0" presId="urn:microsoft.com/office/officeart/2005/8/layout/orgChart1"/>
    <dgm:cxn modelId="{FE7D90B7-6991-41FF-84EF-C77F771381F6}" type="presOf" srcId="{32080DE2-3A18-4043-B410-EBF1D2990200}" destId="{1A7C80EA-8364-4B00-A382-7C7BF8FCA589}" srcOrd="0" destOrd="0" presId="urn:microsoft.com/office/officeart/2005/8/layout/orgChart1"/>
    <dgm:cxn modelId="{29940E7F-7B24-4947-96FD-E17112ECF4E2}" type="presOf" srcId="{DF7A991E-FF82-44C9-8630-5C7866EE561D}" destId="{BB84C665-761B-4B82-A988-70A165379090}" srcOrd="1" destOrd="0" presId="urn:microsoft.com/office/officeart/2005/8/layout/orgChart1"/>
    <dgm:cxn modelId="{D5E04E58-0F59-419B-BB47-A2863B45843A}" type="presOf" srcId="{EC1A8E11-7581-47F9-8999-983AA0265C6D}" destId="{D22E2E01-69E8-4E0A-A6CF-35EF1980B49B}" srcOrd="0" destOrd="0" presId="urn:microsoft.com/office/officeart/2005/8/layout/orgChart1"/>
    <dgm:cxn modelId="{E3543330-F46A-4787-82D5-CF607B899046}" srcId="{23F7F430-5562-4DB3-8518-0039E8400482}" destId="{AA415015-FF9B-4D24-BF0B-8023B26D6495}" srcOrd="6" destOrd="0" parTransId="{4328EAC8-BD7D-4C8F-97F2-AD99D45C9178}" sibTransId="{C0192F9A-DD46-4C15-8502-5F55782A5100}"/>
    <dgm:cxn modelId="{A4B5545A-633F-4CF3-BE9E-54AE5B97A9CE}" srcId="{23F7F430-5562-4DB3-8518-0039E8400482}" destId="{DF7A991E-FF82-44C9-8630-5C7866EE561D}" srcOrd="1" destOrd="0" parTransId="{F561E2E1-A26E-46BE-8C8A-24D7D6EB1585}" sibTransId="{0D960B6A-5CA7-44CF-9B23-9050458C20E5}"/>
    <dgm:cxn modelId="{79BE5321-3A10-481C-B938-1F075E5918A4}" type="presOf" srcId="{C4EACDE4-A995-4AF3-BC9F-4334BED9777B}" destId="{B222AD97-B2D4-41D0-8CB9-4A9AEB51078B}" srcOrd="0" destOrd="0" presId="urn:microsoft.com/office/officeart/2005/8/layout/orgChart1"/>
    <dgm:cxn modelId="{0B924E7B-C4CE-4D77-92CB-E6C84C4E1670}" srcId="{23F7F430-5562-4DB3-8518-0039E8400482}" destId="{2BEB7AE7-CBC1-4107-84C0-23FBF2DC2191}" srcOrd="4" destOrd="0" parTransId="{822C9D9D-161A-4A44-BF2A-09AD786FA9C1}" sibTransId="{ABE10324-2320-44F8-9A6C-F62BDA2B2C45}"/>
    <dgm:cxn modelId="{2C187A4A-AE08-407C-B6D1-D2EB7BB20141}" srcId="{5C8061E6-4DC5-4ADF-BA80-683B374EEE6D}" destId="{F1373E26-ABBA-432B-AAE2-E0CDE8EAB508}" srcOrd="0" destOrd="0" parTransId="{BD9F094A-19DF-42CC-906C-A26521D58F9A}" sibTransId="{F39CBF64-73E1-4D9B-A4E0-0F5C9452F689}"/>
    <dgm:cxn modelId="{BC922ECD-1C32-4BD2-91DB-DFEBED4587EE}" type="presOf" srcId="{7812D8F9-F0DE-45B9-87A5-AAF26F34D2A0}" destId="{DEECB766-7633-4E6B-A311-E8230268EBF6}" srcOrd="1" destOrd="0" presId="urn:microsoft.com/office/officeart/2005/8/layout/orgChart1"/>
    <dgm:cxn modelId="{A3680599-730F-4E21-819C-B82F5956E51A}" type="presOf" srcId="{8C864F63-A61D-49CA-BCEA-6022AD7B4933}" destId="{81483B64-5190-446B-9E38-77614705A908}" srcOrd="0" destOrd="0" presId="urn:microsoft.com/office/officeart/2005/8/layout/orgChart1"/>
    <dgm:cxn modelId="{A19C5FDC-4A70-487E-8802-449D4DC505EC}" type="presOf" srcId="{F1373E26-ABBA-432B-AAE2-E0CDE8EAB508}" destId="{45148FEF-E387-46F4-84D5-88BD752783C0}" srcOrd="0" destOrd="0" presId="urn:microsoft.com/office/officeart/2005/8/layout/orgChart1"/>
    <dgm:cxn modelId="{8C682D27-330D-4657-A683-0E75FD94A01C}" srcId="{23F7F430-5562-4DB3-8518-0039E8400482}" destId="{5C8061E6-4DC5-4ADF-BA80-683B374EEE6D}" srcOrd="3" destOrd="0" parTransId="{6B7E8B9D-03CC-46D3-880D-3484DD61DE8F}" sibTransId="{5D90DFD5-AE1B-42DB-9E9B-1705B83BB6EA}"/>
    <dgm:cxn modelId="{EEFEE592-A03A-4EBC-9A6C-0590CB7366C1}" type="presOf" srcId="{C6AEB42B-86F3-4903-9090-51F44448F41C}" destId="{3EDA979C-F470-4C16-80CC-96BED71D7B16}" srcOrd="0" destOrd="0" presId="urn:microsoft.com/office/officeart/2005/8/layout/orgChart1"/>
    <dgm:cxn modelId="{84B6ACD6-9DB9-4D62-858A-B212324823E8}" srcId="{0621F999-9672-4173-AC10-BB238AD88A2C}" destId="{2372ABB3-6659-42DB-88D2-2941F6AF0349}" srcOrd="0" destOrd="0" parTransId="{44A81B99-AB3D-4BC2-A60D-F15C1BF25A69}" sibTransId="{DCCC68AC-C75F-40EC-8D87-BE6EFDFEF8FF}"/>
    <dgm:cxn modelId="{75D2117E-0832-4168-945D-1E4AC4A53A02}" type="presOf" srcId="{97D18518-E4E4-4F56-989F-0E449D9F5455}" destId="{8DE4614D-C117-435F-B3D7-4253D5040182}" srcOrd="0" destOrd="0" presId="urn:microsoft.com/office/officeart/2005/8/layout/orgChart1"/>
    <dgm:cxn modelId="{C571FFFA-0524-461D-AD95-AE97D181031C}" type="presOf" srcId="{4328EAC8-BD7D-4C8F-97F2-AD99D45C9178}" destId="{508F661D-DABC-4028-9AB5-BEA8442C02B4}" srcOrd="0" destOrd="0" presId="urn:microsoft.com/office/officeart/2005/8/layout/orgChart1"/>
    <dgm:cxn modelId="{25A0DCE7-DA84-4ECD-BA60-F01D9A994937}" type="presOf" srcId="{AA415015-FF9B-4D24-BF0B-8023B26D6495}" destId="{E10FBBB7-6B0D-491D-B60E-5B9B66412343}" srcOrd="1" destOrd="0" presId="urn:microsoft.com/office/officeart/2005/8/layout/orgChart1"/>
    <dgm:cxn modelId="{F5446F79-5635-4B9A-ACF8-ABA50377DA59}" type="presOf" srcId="{29B48D28-CEA7-4867-AB16-9CE7507460B3}" destId="{CB92420C-986F-4AD8-84EC-C08A6B4DB8DD}" srcOrd="0" destOrd="0" presId="urn:microsoft.com/office/officeart/2005/8/layout/orgChart1"/>
    <dgm:cxn modelId="{4D94D72B-C4C9-44CA-A366-FFB7C976D935}" type="presOf" srcId="{F1373E26-ABBA-432B-AAE2-E0CDE8EAB508}" destId="{C2763557-09A3-43CA-826B-667E4F49CBD8}" srcOrd="1" destOrd="0" presId="urn:microsoft.com/office/officeart/2005/8/layout/orgChart1"/>
    <dgm:cxn modelId="{A86EEA4C-0E84-4079-ABD3-96FF712A2F52}" type="presOf" srcId="{2CC24146-9223-434A-A516-D2E2AEF97A5C}" destId="{5093067C-7775-4550-94B7-F6D4C883CEC8}" srcOrd="1" destOrd="0" presId="urn:microsoft.com/office/officeart/2005/8/layout/orgChart1"/>
    <dgm:cxn modelId="{2C216831-6E1A-4F3B-A008-C236F24EDC34}" type="presOf" srcId="{2BEB7AE7-CBC1-4107-84C0-23FBF2DC2191}" destId="{7EE64F61-09A7-4A28-A394-D35820C0AE08}" srcOrd="0" destOrd="0" presId="urn:microsoft.com/office/officeart/2005/8/layout/orgChart1"/>
    <dgm:cxn modelId="{79654C35-D762-42EB-8A33-E989856A256F}" type="presOf" srcId="{C9463461-5DBC-445F-839B-7C110F9AB59B}" destId="{0DE37B0E-BC1C-413F-ABA1-22274B5B7563}" srcOrd="0" destOrd="0" presId="urn:microsoft.com/office/officeart/2005/8/layout/orgChart1"/>
    <dgm:cxn modelId="{5C8147B7-7742-461F-A403-EE5FEFB14BF5}" type="presOf" srcId="{DA89E889-9026-4C64-A8A9-926252EF4E14}" destId="{715BB508-88D6-485B-95A7-198AA4BE2F99}" srcOrd="0" destOrd="0" presId="urn:microsoft.com/office/officeart/2005/8/layout/orgChart1"/>
    <dgm:cxn modelId="{81AF665A-B0BD-4F23-81D4-29C4E05D52F1}" type="presOf" srcId="{ADF6B9DD-FAEA-4266-8607-6187765B7E6A}" destId="{AD234143-9901-48FC-88F1-4B9ACA804A64}" srcOrd="0" destOrd="0" presId="urn:microsoft.com/office/officeart/2005/8/layout/orgChart1"/>
    <dgm:cxn modelId="{BC68A1FC-2443-4C5A-9710-DD9160D01AEF}" type="presOf" srcId="{5B14FAC5-CD7B-4D3D-9257-0F379C52FEF0}" destId="{3D54B11F-61D8-4436-9F80-881980C49A67}" srcOrd="1" destOrd="0" presId="urn:microsoft.com/office/officeart/2005/8/layout/orgChart1"/>
    <dgm:cxn modelId="{FC78B2DC-CE12-444E-A33F-2281B7A49231}" srcId="{5C8061E6-4DC5-4ADF-BA80-683B374EEE6D}" destId="{7812D8F9-F0DE-45B9-87A5-AAF26F34D2A0}" srcOrd="1" destOrd="0" parTransId="{B55383EF-9076-4022-9FF2-98D9D3F2525A}" sibTransId="{E51223FE-7468-496C-A290-E6B7F0DB83F9}"/>
    <dgm:cxn modelId="{BFD45A57-1F5F-4449-A18C-9A8C537A3606}" type="presOf" srcId="{F561E2E1-A26E-46BE-8C8A-24D7D6EB1585}" destId="{A8DB7B41-50B3-4101-A5D5-885E01C00B9B}" srcOrd="0" destOrd="0" presId="urn:microsoft.com/office/officeart/2005/8/layout/orgChart1"/>
    <dgm:cxn modelId="{FB5F8D5A-D0D5-4011-9EB0-352991C83F82}" type="presOf" srcId="{DF7A991E-FF82-44C9-8630-5C7866EE561D}" destId="{7E6BC80C-E619-4DA9-94E1-9CC6D160E1A0}" srcOrd="0" destOrd="0" presId="urn:microsoft.com/office/officeart/2005/8/layout/orgChart1"/>
    <dgm:cxn modelId="{01EF7561-D380-47DE-9C74-5E3AA4A0C2B7}" type="presOf" srcId="{C26D72B9-CEA6-4FBF-A670-2DDCD9291C9D}" destId="{F72BFDEE-607E-4A49-BFF7-24285F31CF2C}" srcOrd="1" destOrd="0" presId="urn:microsoft.com/office/officeart/2005/8/layout/orgChart1"/>
    <dgm:cxn modelId="{8D1A2757-C198-4F17-AC40-AFA0425C8642}" type="presOf" srcId="{23BF92AB-F073-4514-B839-E9CE61ABA0C3}" destId="{87E6F928-604C-4663-A29D-FFBFEBD01FBA}" srcOrd="0" destOrd="0" presId="urn:microsoft.com/office/officeart/2005/8/layout/orgChart1"/>
    <dgm:cxn modelId="{B730541B-F0C0-4E38-B81B-85CEB79BA1CD}" type="presOf" srcId="{C06A1904-95BD-4138-9E5D-BDB8C6B13C47}" destId="{9B80C5B4-4C04-4C1F-8001-64E7D273D321}" srcOrd="0" destOrd="0" presId="urn:microsoft.com/office/officeart/2005/8/layout/orgChart1"/>
    <dgm:cxn modelId="{3B31CB9E-BB77-4BB2-967C-3B5F81D50594}" srcId="{7812D8F9-F0DE-45B9-87A5-AAF26F34D2A0}" destId="{29B48D28-CEA7-4867-AB16-9CE7507460B3}" srcOrd="0" destOrd="0" parTransId="{32080DE2-3A18-4043-B410-EBF1D2990200}" sibTransId="{3B4AAB4A-36C2-4B06-815A-0175B972F228}"/>
    <dgm:cxn modelId="{5A27ACFA-C4B8-4EC0-A44C-A87CCD66F0E5}" type="presOf" srcId="{B55383EF-9076-4022-9FF2-98D9D3F2525A}" destId="{165B54AB-3829-4E9A-84C3-2ABDA6B2B92B}" srcOrd="0" destOrd="0" presId="urn:microsoft.com/office/officeart/2005/8/layout/orgChart1"/>
    <dgm:cxn modelId="{D452A04C-DB9B-48E3-AAF2-2715E95FB972}" type="presOf" srcId="{150CE4BC-507C-454B-B776-5B1F087A92EF}" destId="{E22FFC05-B414-4A06-83E1-931A0D5DA6C9}" srcOrd="0" destOrd="0" presId="urn:microsoft.com/office/officeart/2005/8/layout/orgChart1"/>
    <dgm:cxn modelId="{E78A41D5-8BDB-4D40-86FE-7AAF9092D2A6}" type="presOf" srcId="{2CC24146-9223-434A-A516-D2E2AEF97A5C}" destId="{CC53956D-1902-4C26-A735-0D52BBB34EF7}" srcOrd="0" destOrd="0" presId="urn:microsoft.com/office/officeart/2005/8/layout/orgChart1"/>
    <dgm:cxn modelId="{B24FD935-53C9-481F-8DC7-81250A3C87A8}" type="presOf" srcId="{ADF6B9DD-FAEA-4266-8607-6187765B7E6A}" destId="{5D33421F-1E19-449A-92E6-981376F5A2AC}" srcOrd="1" destOrd="0" presId="urn:microsoft.com/office/officeart/2005/8/layout/orgChart1"/>
    <dgm:cxn modelId="{0EDA0FA6-075E-4B73-AB26-A3E4AF1FA425}" type="presOf" srcId="{0621F999-9672-4173-AC10-BB238AD88A2C}" destId="{0312FD3A-2E85-48BC-9B7D-B51B6943CC43}" srcOrd="0" destOrd="0" presId="urn:microsoft.com/office/officeart/2005/8/layout/orgChart1"/>
    <dgm:cxn modelId="{8FB802F3-924E-4C53-B406-79999FDCCAB8}" srcId="{2372ABB3-6659-42DB-88D2-2941F6AF0349}" destId="{EC1A8E11-7581-47F9-8999-983AA0265C6D}" srcOrd="6" destOrd="0" parTransId="{AF036E63-1DB0-4C3C-9A58-53465692CC61}" sibTransId="{5766C2CC-35C0-4B4E-BCEA-61CD8441156D}"/>
    <dgm:cxn modelId="{721E8717-DF26-4A25-900A-1C561DB9F8F8}" type="presOf" srcId="{21B36A99-100E-4B63-974D-A008044F2F72}" destId="{A7A121C9-3893-47C1-A7DC-298541A09464}" srcOrd="0" destOrd="0" presId="urn:microsoft.com/office/officeart/2005/8/layout/orgChart1"/>
    <dgm:cxn modelId="{0621FB86-54CE-466E-A741-600CA07E1A9D}" type="presOf" srcId="{35AF9FB2-A48D-489C-9EA4-F7CDAF61D3C0}" destId="{97658E2C-FFE1-4F4D-A5B6-74A96B3E74B4}" srcOrd="1" destOrd="0" presId="urn:microsoft.com/office/officeart/2005/8/layout/orgChart1"/>
    <dgm:cxn modelId="{785E0D25-861D-4EBF-A51A-6AC461A9BE84}" type="presOf" srcId="{2372ABB3-6659-42DB-88D2-2941F6AF0349}" destId="{FFDF1C97-24FC-4732-902F-F6DF379888F3}" srcOrd="0" destOrd="0" presId="urn:microsoft.com/office/officeart/2005/8/layout/orgChart1"/>
    <dgm:cxn modelId="{87077BFC-9511-41F1-B590-33F59FF74DD1}" type="presOf" srcId="{2372ABB3-6659-42DB-88D2-2941F6AF0349}" destId="{6382568A-607B-4275-B8A1-44CB70F9ED55}" srcOrd="1" destOrd="0" presId="urn:microsoft.com/office/officeart/2005/8/layout/orgChart1"/>
    <dgm:cxn modelId="{4B5D8484-B224-48AC-8721-994C7BE0D8BE}" type="presOf" srcId="{EC1A8E11-7581-47F9-8999-983AA0265C6D}" destId="{A64E1ACA-93FD-401C-B497-E49A557024BD}" srcOrd="1" destOrd="0" presId="urn:microsoft.com/office/officeart/2005/8/layout/orgChart1"/>
    <dgm:cxn modelId="{1056AEA4-6EAF-427D-A7D5-B6750D169E3D}" type="presOf" srcId="{23F7F430-5562-4DB3-8518-0039E8400482}" destId="{2C736344-3AA8-440D-B8C2-B52DFC00C9E8}" srcOrd="0" destOrd="0" presId="urn:microsoft.com/office/officeart/2005/8/layout/orgChart1"/>
    <dgm:cxn modelId="{EEBE925C-7D70-4AA2-8F35-AB0A7F9EFF90}" type="presOf" srcId="{B0508BA3-3CD4-465B-A501-8508923B0006}" destId="{1AB69DB2-E658-4784-A0C1-75FB85C05C52}" srcOrd="1" destOrd="0" presId="urn:microsoft.com/office/officeart/2005/8/layout/orgChart1"/>
    <dgm:cxn modelId="{327394A0-662A-49B9-9C30-C4CC11B444A8}" type="presOf" srcId="{AA415015-FF9B-4D24-BF0B-8023B26D6495}" destId="{7EC88CDD-38F6-4196-8F68-3486C24D0D70}" srcOrd="0" destOrd="0" presId="urn:microsoft.com/office/officeart/2005/8/layout/orgChart1"/>
    <dgm:cxn modelId="{B0F506C3-3747-49CD-94CE-6B86CB5B01B3}" srcId="{23F7F430-5562-4DB3-8518-0039E8400482}" destId="{C9463461-5DBC-445F-839B-7C110F9AB59B}" srcOrd="2" destOrd="0" parTransId="{C6AEB42B-86F3-4903-9090-51F44448F41C}" sibTransId="{E71E0720-7A46-4085-A7D6-1D3E68A95DA5}"/>
    <dgm:cxn modelId="{77512A1B-BF87-43F2-A714-8066AAE90AB7}" type="presOf" srcId="{DD6DC38D-1017-4AC7-A854-E5335A6B0765}" destId="{9194047E-E9F5-4481-BAC0-B660D1005AD8}" srcOrd="0" destOrd="0" presId="urn:microsoft.com/office/officeart/2005/8/layout/orgChart1"/>
    <dgm:cxn modelId="{CFFF2F94-3F6F-4B2A-B5AD-2DBAD50C6583}" type="presOf" srcId="{21B36A99-100E-4B63-974D-A008044F2F72}" destId="{5C101B88-8B50-425B-8E46-0A2750FD3527}" srcOrd="1" destOrd="0" presId="urn:microsoft.com/office/officeart/2005/8/layout/orgChart1"/>
    <dgm:cxn modelId="{86423099-7F2D-460B-9614-55E51D052A6D}" type="presOf" srcId="{BD9F094A-19DF-42CC-906C-A26521D58F9A}" destId="{12E600F1-38FB-4517-9084-F8845FDFE63E}" srcOrd="0" destOrd="0" presId="urn:microsoft.com/office/officeart/2005/8/layout/orgChart1"/>
    <dgm:cxn modelId="{09379CCD-FAED-4CF7-9AFB-32B23859C7DB}" type="presOf" srcId="{5B14FAC5-CD7B-4D3D-9257-0F379C52FEF0}" destId="{0CB9EE3E-15ED-482E-AC88-32DBF22ED75D}" srcOrd="0" destOrd="0" presId="urn:microsoft.com/office/officeart/2005/8/layout/orgChart1"/>
    <dgm:cxn modelId="{9AFD4327-9FFD-4AB2-A1ED-D159C93B6ABF}" type="presOf" srcId="{4738C2DA-8853-43F4-83C8-1A609560671B}" destId="{7FB85E30-A416-4E73-9B4B-D944C32EBE93}" srcOrd="1" destOrd="0" presId="urn:microsoft.com/office/officeart/2005/8/layout/orgChart1"/>
    <dgm:cxn modelId="{5771B8F5-4C24-45F7-BF2E-5683E039DE1E}" type="presOf" srcId="{FE6C41A3-7DD6-4A2F-B017-1D0DB9C78ACB}" destId="{951E1DFE-774C-4EFC-8373-040B6945B44A}" srcOrd="0" destOrd="0" presId="urn:microsoft.com/office/officeart/2005/8/layout/orgChart1"/>
    <dgm:cxn modelId="{FCC7D804-BA15-4F96-BC9A-EAE0FE7923C2}" srcId="{23F7F430-5562-4DB3-8518-0039E8400482}" destId="{D0CE1FAD-8BC3-4E2E-9164-F28FD48DCE3D}" srcOrd="5" destOrd="0" parTransId="{C06A1904-95BD-4138-9E5D-BDB8C6B13C47}" sibTransId="{CFD8BA02-D7DC-4D54-AFC6-5E930E453F2C}"/>
    <dgm:cxn modelId="{519A3195-89E5-43C9-9544-8172E0B8E049}" srcId="{2372ABB3-6659-42DB-88D2-2941F6AF0349}" destId="{150CE4BC-507C-454B-B776-5B1F087A92EF}" srcOrd="4" destOrd="0" parTransId="{64747539-19F7-46B0-A429-64F5F29F103C}" sibTransId="{809B43F9-B29F-4C65-8B12-AACD343EA0C1}"/>
    <dgm:cxn modelId="{D69749B8-81B9-433A-A8ED-C2BEE472075D}" srcId="{5C8061E6-4DC5-4ADF-BA80-683B374EEE6D}" destId="{ADF6B9DD-FAEA-4266-8607-6187765B7E6A}" srcOrd="4" destOrd="0" parTransId="{FE6C41A3-7DD6-4A2F-B017-1D0DB9C78ACB}" sibTransId="{6CEDCFC5-0709-4C6A-AF87-7C7AF1815291}"/>
    <dgm:cxn modelId="{56D8D87B-C8E2-4288-AF81-6F173C3DC6D4}" type="presOf" srcId="{AF036E63-1DB0-4C3C-9A58-53465692CC61}" destId="{1A2ED875-556D-4C60-9081-755794D1DA68}" srcOrd="0" destOrd="0" presId="urn:microsoft.com/office/officeart/2005/8/layout/orgChart1"/>
    <dgm:cxn modelId="{9BE21907-3A41-4AC1-A438-33DEB537D8BA}" type="presOf" srcId="{E938BDE4-B8A8-4DAA-8923-AA14F816218D}" destId="{510CC800-A28E-4234-8023-CA2C01AB0D15}" srcOrd="0" destOrd="0" presId="urn:microsoft.com/office/officeart/2005/8/layout/orgChart1"/>
    <dgm:cxn modelId="{ACC406A6-78C1-402C-9630-9D20105075D4}" type="presOf" srcId="{5C8061E6-4DC5-4ADF-BA80-683B374EEE6D}" destId="{C56FB22E-4509-45E8-A515-EF40326F4695}" srcOrd="1" destOrd="0" presId="urn:microsoft.com/office/officeart/2005/8/layout/orgChart1"/>
    <dgm:cxn modelId="{20633C04-BCAD-4C56-9C1F-ECF103404086}" type="presOf" srcId="{E938BDE4-B8A8-4DAA-8923-AA14F816218D}" destId="{278EB8AD-0CC6-45D6-858B-9C640919F39D}" srcOrd="1" destOrd="0" presId="urn:microsoft.com/office/officeart/2005/8/layout/orgChart1"/>
    <dgm:cxn modelId="{47823CF7-9D9B-405E-88EA-D6A079697821}" srcId="{2372ABB3-6659-42DB-88D2-2941F6AF0349}" destId="{4738C2DA-8853-43F4-83C8-1A609560671B}" srcOrd="1" destOrd="0" parTransId="{DD6DC38D-1017-4AC7-A854-E5335A6B0765}" sibTransId="{D3B54230-689B-4291-9CA4-53495B5687C1}"/>
    <dgm:cxn modelId="{1BE988C7-3521-46B6-ADB1-D18902B15279}" type="presParOf" srcId="{0312FD3A-2E85-48BC-9B7D-B51B6943CC43}" destId="{8FC04A56-BE47-4B46-B0A8-5BC44266A9DC}" srcOrd="0" destOrd="0" presId="urn:microsoft.com/office/officeart/2005/8/layout/orgChart1"/>
    <dgm:cxn modelId="{BFCC06F2-AF28-4C4D-994F-EE9F7AF7D5C7}" type="presParOf" srcId="{8FC04A56-BE47-4B46-B0A8-5BC44266A9DC}" destId="{0FD0E83A-AB90-4CBA-A83C-65EAE0D697F0}" srcOrd="0" destOrd="0" presId="urn:microsoft.com/office/officeart/2005/8/layout/orgChart1"/>
    <dgm:cxn modelId="{B5D3A468-B1D8-4648-B96B-0DB917B62FD5}" type="presParOf" srcId="{0FD0E83A-AB90-4CBA-A83C-65EAE0D697F0}" destId="{FFDF1C97-24FC-4732-902F-F6DF379888F3}" srcOrd="0" destOrd="0" presId="urn:microsoft.com/office/officeart/2005/8/layout/orgChart1"/>
    <dgm:cxn modelId="{89A36863-DCCA-4266-9063-081FC40316C4}" type="presParOf" srcId="{0FD0E83A-AB90-4CBA-A83C-65EAE0D697F0}" destId="{6382568A-607B-4275-B8A1-44CB70F9ED55}" srcOrd="1" destOrd="0" presId="urn:microsoft.com/office/officeart/2005/8/layout/orgChart1"/>
    <dgm:cxn modelId="{1D5AE009-822E-4D9D-983E-12B3DD013480}" type="presParOf" srcId="{8FC04A56-BE47-4B46-B0A8-5BC44266A9DC}" destId="{36605489-95A7-4014-98A3-14EDF5CA739D}" srcOrd="1" destOrd="0" presId="urn:microsoft.com/office/officeart/2005/8/layout/orgChart1"/>
    <dgm:cxn modelId="{E8C200F4-3194-41E3-804D-AA942FEB8BCF}" type="presParOf" srcId="{36605489-95A7-4014-98A3-14EDF5CA739D}" destId="{715BB508-88D6-485B-95A7-198AA4BE2F99}" srcOrd="0" destOrd="0" presId="urn:microsoft.com/office/officeart/2005/8/layout/orgChart1"/>
    <dgm:cxn modelId="{C9814B62-CD02-4E8B-805D-AC2F7A15B550}" type="presParOf" srcId="{36605489-95A7-4014-98A3-14EDF5CA739D}" destId="{E2340F68-CDDD-4301-9DBA-6C3401A4D479}" srcOrd="1" destOrd="0" presId="urn:microsoft.com/office/officeart/2005/8/layout/orgChart1"/>
    <dgm:cxn modelId="{1458884D-B727-484E-B0A6-75C5DF057480}" type="presParOf" srcId="{E2340F68-CDDD-4301-9DBA-6C3401A4D479}" destId="{25D7E03B-EC86-4D00-BABD-B0A1D2483747}" srcOrd="0" destOrd="0" presId="urn:microsoft.com/office/officeart/2005/8/layout/orgChart1"/>
    <dgm:cxn modelId="{68F06313-7D8F-4AF8-81D5-FE70C90EF789}" type="presParOf" srcId="{25D7E03B-EC86-4D00-BABD-B0A1D2483747}" destId="{24CB6803-CA30-42C9-90D7-F66DFD248F6E}" srcOrd="0" destOrd="0" presId="urn:microsoft.com/office/officeart/2005/8/layout/orgChart1"/>
    <dgm:cxn modelId="{B4954C19-9E45-497A-899C-9C30FD0DCF36}" type="presParOf" srcId="{25D7E03B-EC86-4D00-BABD-B0A1D2483747}" destId="{1AB69DB2-E658-4784-A0C1-75FB85C05C52}" srcOrd="1" destOrd="0" presId="urn:microsoft.com/office/officeart/2005/8/layout/orgChart1"/>
    <dgm:cxn modelId="{2ACFABA6-0627-49C3-A92E-687038FC5B3A}" type="presParOf" srcId="{E2340F68-CDDD-4301-9DBA-6C3401A4D479}" destId="{FFD3B5F3-6449-41FB-A979-B2C7A846450A}" srcOrd="1" destOrd="0" presId="urn:microsoft.com/office/officeart/2005/8/layout/orgChart1"/>
    <dgm:cxn modelId="{8C2204F1-8B7A-4710-AD61-5BA45FCA7910}" type="presParOf" srcId="{E2340F68-CDDD-4301-9DBA-6C3401A4D479}" destId="{4048490B-5CBE-4278-A02D-9485B31ED73A}" srcOrd="2" destOrd="0" presId="urn:microsoft.com/office/officeart/2005/8/layout/orgChart1"/>
    <dgm:cxn modelId="{27F8359C-AB0A-43E0-9D2E-D09B45BC9088}" type="presParOf" srcId="{36605489-95A7-4014-98A3-14EDF5CA739D}" destId="{9194047E-E9F5-4481-BAC0-B660D1005AD8}" srcOrd="2" destOrd="0" presId="urn:microsoft.com/office/officeart/2005/8/layout/orgChart1"/>
    <dgm:cxn modelId="{8794B326-CC69-4130-B580-29DC5FD1E56B}" type="presParOf" srcId="{36605489-95A7-4014-98A3-14EDF5CA739D}" destId="{5ED09261-4B6C-4249-91CD-A920CB85C870}" srcOrd="3" destOrd="0" presId="urn:microsoft.com/office/officeart/2005/8/layout/orgChart1"/>
    <dgm:cxn modelId="{A3535C3A-5FBF-4299-A53B-EE4F87796DCF}" type="presParOf" srcId="{5ED09261-4B6C-4249-91CD-A920CB85C870}" destId="{2C07DD66-C451-448E-8E76-790F11E76860}" srcOrd="0" destOrd="0" presId="urn:microsoft.com/office/officeart/2005/8/layout/orgChart1"/>
    <dgm:cxn modelId="{246A0A26-DC81-4138-BF62-12E40D0921A5}" type="presParOf" srcId="{2C07DD66-C451-448E-8E76-790F11E76860}" destId="{1492A2AB-8FC7-49AA-A0D7-243DE7ABCBEA}" srcOrd="0" destOrd="0" presId="urn:microsoft.com/office/officeart/2005/8/layout/orgChart1"/>
    <dgm:cxn modelId="{1FF5B6FC-0F24-4467-B81E-7BB9711356CA}" type="presParOf" srcId="{2C07DD66-C451-448E-8E76-790F11E76860}" destId="{7FB85E30-A416-4E73-9B4B-D944C32EBE93}" srcOrd="1" destOrd="0" presId="urn:microsoft.com/office/officeart/2005/8/layout/orgChart1"/>
    <dgm:cxn modelId="{D62FFA26-2B4E-4B08-948E-C3ACE817A3EB}" type="presParOf" srcId="{5ED09261-4B6C-4249-91CD-A920CB85C870}" destId="{F0DAB59E-083B-4CE7-8DD3-E64E9B868117}" srcOrd="1" destOrd="0" presId="urn:microsoft.com/office/officeart/2005/8/layout/orgChart1"/>
    <dgm:cxn modelId="{F98FCB51-C46F-4794-8B03-83ACAA019F7F}" type="presParOf" srcId="{5ED09261-4B6C-4249-91CD-A920CB85C870}" destId="{611C2ADE-88C2-4865-B3BD-A345518C2D30}" srcOrd="2" destOrd="0" presId="urn:microsoft.com/office/officeart/2005/8/layout/orgChart1"/>
    <dgm:cxn modelId="{B9D05A94-C3BC-45FA-AD74-DCC7525D6A69}" type="presParOf" srcId="{36605489-95A7-4014-98A3-14EDF5CA739D}" destId="{6F695B17-ACBD-4D8E-85E4-36666098AF10}" srcOrd="4" destOrd="0" presId="urn:microsoft.com/office/officeart/2005/8/layout/orgChart1"/>
    <dgm:cxn modelId="{5430945B-2199-4E60-BC16-14DC2C28E99C}" type="presParOf" srcId="{36605489-95A7-4014-98A3-14EDF5CA739D}" destId="{F707B045-736D-4325-A72F-B657156282E2}" srcOrd="5" destOrd="0" presId="urn:microsoft.com/office/officeart/2005/8/layout/orgChart1"/>
    <dgm:cxn modelId="{77F55EC3-EA53-4AED-A558-F4F7C9748733}" type="presParOf" srcId="{F707B045-736D-4325-A72F-B657156282E2}" destId="{3AA1E762-DDBD-4C7F-AEC0-C6FE55179EBA}" srcOrd="0" destOrd="0" presId="urn:microsoft.com/office/officeart/2005/8/layout/orgChart1"/>
    <dgm:cxn modelId="{C4EF0C6C-B6CB-494B-B617-52325DE7F36B}" type="presParOf" srcId="{3AA1E762-DDBD-4C7F-AEC0-C6FE55179EBA}" destId="{510CC800-A28E-4234-8023-CA2C01AB0D15}" srcOrd="0" destOrd="0" presId="urn:microsoft.com/office/officeart/2005/8/layout/orgChart1"/>
    <dgm:cxn modelId="{F67304FC-BC5D-4E94-BA7F-1115EABAE989}" type="presParOf" srcId="{3AA1E762-DDBD-4C7F-AEC0-C6FE55179EBA}" destId="{278EB8AD-0CC6-45D6-858B-9C640919F39D}" srcOrd="1" destOrd="0" presId="urn:microsoft.com/office/officeart/2005/8/layout/orgChart1"/>
    <dgm:cxn modelId="{4651FE21-557C-4E70-BE81-48F5C8C8D520}" type="presParOf" srcId="{F707B045-736D-4325-A72F-B657156282E2}" destId="{69D4ED6B-0E28-42DB-B114-A4CB76BB08B4}" srcOrd="1" destOrd="0" presId="urn:microsoft.com/office/officeart/2005/8/layout/orgChart1"/>
    <dgm:cxn modelId="{E3F6482D-D0BB-4478-937A-0E2097C634A3}" type="presParOf" srcId="{F707B045-736D-4325-A72F-B657156282E2}" destId="{F7640468-4DEF-460C-8E65-D6390D2A2F83}" srcOrd="2" destOrd="0" presId="urn:microsoft.com/office/officeart/2005/8/layout/orgChart1"/>
    <dgm:cxn modelId="{35104CD3-B9BD-429A-8F2C-9CAEE0EF48D1}" type="presParOf" srcId="{36605489-95A7-4014-98A3-14EDF5CA739D}" destId="{D8173947-1F54-4596-8ABC-84E37D25CF29}" srcOrd="6" destOrd="0" presId="urn:microsoft.com/office/officeart/2005/8/layout/orgChart1"/>
    <dgm:cxn modelId="{F1C23048-5FBF-4B33-8037-AB6231F57A89}" type="presParOf" srcId="{36605489-95A7-4014-98A3-14EDF5CA739D}" destId="{311C8DCF-2A27-4DD3-B7D0-06E192CF9814}" srcOrd="7" destOrd="0" presId="urn:microsoft.com/office/officeart/2005/8/layout/orgChart1"/>
    <dgm:cxn modelId="{E848E238-D0EC-4CB9-A733-A3855DF4E5EC}" type="presParOf" srcId="{311C8DCF-2A27-4DD3-B7D0-06E192CF9814}" destId="{D024B639-C225-43DE-8749-4DE038B406D2}" srcOrd="0" destOrd="0" presId="urn:microsoft.com/office/officeart/2005/8/layout/orgChart1"/>
    <dgm:cxn modelId="{ED0A7F94-A7AF-4B23-9479-938A168C351E}" type="presParOf" srcId="{D024B639-C225-43DE-8749-4DE038B406D2}" destId="{A7A121C9-3893-47C1-A7DC-298541A09464}" srcOrd="0" destOrd="0" presId="urn:microsoft.com/office/officeart/2005/8/layout/orgChart1"/>
    <dgm:cxn modelId="{501EA413-ED07-4FE0-A549-3F5459E72B72}" type="presParOf" srcId="{D024B639-C225-43DE-8749-4DE038B406D2}" destId="{5C101B88-8B50-425B-8E46-0A2750FD3527}" srcOrd="1" destOrd="0" presId="urn:microsoft.com/office/officeart/2005/8/layout/orgChart1"/>
    <dgm:cxn modelId="{48DF2337-B759-4FD0-8C7F-A84E51DE950B}" type="presParOf" srcId="{311C8DCF-2A27-4DD3-B7D0-06E192CF9814}" destId="{361F47B8-1B53-4A3B-9472-9DACC0F1900C}" srcOrd="1" destOrd="0" presId="urn:microsoft.com/office/officeart/2005/8/layout/orgChart1"/>
    <dgm:cxn modelId="{8BEAACF6-39C9-4E5F-888D-3BB2760C5B2F}" type="presParOf" srcId="{361F47B8-1B53-4A3B-9472-9DACC0F1900C}" destId="{E1990288-6627-480E-AA71-EE63F32D789E}" srcOrd="0" destOrd="0" presId="urn:microsoft.com/office/officeart/2005/8/layout/orgChart1"/>
    <dgm:cxn modelId="{D976694A-D3DB-41AB-BA72-B085B59B99AD}" type="presParOf" srcId="{361F47B8-1B53-4A3B-9472-9DACC0F1900C}" destId="{478C2D5F-65C6-4AFA-B188-BA3EFA1C2087}" srcOrd="1" destOrd="0" presId="urn:microsoft.com/office/officeart/2005/8/layout/orgChart1"/>
    <dgm:cxn modelId="{AAF6C0EF-303C-4DAD-9164-B1350FE13225}" type="presParOf" srcId="{478C2D5F-65C6-4AFA-B188-BA3EFA1C2087}" destId="{9ADD76CD-8E6E-4DF6-82AC-89BE66A80537}" srcOrd="0" destOrd="0" presId="urn:microsoft.com/office/officeart/2005/8/layout/orgChart1"/>
    <dgm:cxn modelId="{34C9454B-6D94-4F8E-8F81-08A8B02D725D}" type="presParOf" srcId="{9ADD76CD-8E6E-4DF6-82AC-89BE66A80537}" destId="{2C736344-3AA8-440D-B8C2-B52DFC00C9E8}" srcOrd="0" destOrd="0" presId="urn:microsoft.com/office/officeart/2005/8/layout/orgChart1"/>
    <dgm:cxn modelId="{86812314-7FB0-4B27-B993-CAD2ECD83F3A}" type="presParOf" srcId="{9ADD76CD-8E6E-4DF6-82AC-89BE66A80537}" destId="{E0B8606A-01DD-413B-8827-0E284DA8AC80}" srcOrd="1" destOrd="0" presId="urn:microsoft.com/office/officeart/2005/8/layout/orgChart1"/>
    <dgm:cxn modelId="{382DC342-D8C5-4DF5-AA03-98068559807B}" type="presParOf" srcId="{478C2D5F-65C6-4AFA-B188-BA3EFA1C2087}" destId="{3201DC8D-AB4C-4659-AAEC-54BA3BC4398C}" srcOrd="1" destOrd="0" presId="urn:microsoft.com/office/officeart/2005/8/layout/orgChart1"/>
    <dgm:cxn modelId="{20CB3970-9230-4AA6-897C-F3F88BC8318B}" type="presParOf" srcId="{3201DC8D-AB4C-4659-AAEC-54BA3BC4398C}" destId="{0FEC4FA3-0921-4BDE-A7F5-8CC116B93E74}" srcOrd="0" destOrd="0" presId="urn:microsoft.com/office/officeart/2005/8/layout/orgChart1"/>
    <dgm:cxn modelId="{B610777C-6BA6-4C9E-A153-D6381C950F55}" type="presParOf" srcId="{3201DC8D-AB4C-4659-AAEC-54BA3BC4398C}" destId="{F5860A88-DAF0-4BE7-9507-F2281449BBBD}" srcOrd="1" destOrd="0" presId="urn:microsoft.com/office/officeart/2005/8/layout/orgChart1"/>
    <dgm:cxn modelId="{EC0D0ACF-A329-4B31-AFE7-B73149167957}" type="presParOf" srcId="{F5860A88-DAF0-4BE7-9507-F2281449BBBD}" destId="{FDE284AF-5107-4AB5-A75A-556FAACCF6C1}" srcOrd="0" destOrd="0" presId="urn:microsoft.com/office/officeart/2005/8/layout/orgChart1"/>
    <dgm:cxn modelId="{68B2C1C1-6D1A-4185-B341-184B3C7252A0}" type="presParOf" srcId="{FDE284AF-5107-4AB5-A75A-556FAACCF6C1}" destId="{0CB9EE3E-15ED-482E-AC88-32DBF22ED75D}" srcOrd="0" destOrd="0" presId="urn:microsoft.com/office/officeart/2005/8/layout/orgChart1"/>
    <dgm:cxn modelId="{42327C88-5AA0-47C1-B5A9-06055975C108}" type="presParOf" srcId="{FDE284AF-5107-4AB5-A75A-556FAACCF6C1}" destId="{3D54B11F-61D8-4436-9F80-881980C49A67}" srcOrd="1" destOrd="0" presId="urn:microsoft.com/office/officeart/2005/8/layout/orgChart1"/>
    <dgm:cxn modelId="{9716609C-72DC-4B22-B8BD-040784FFDF48}" type="presParOf" srcId="{F5860A88-DAF0-4BE7-9507-F2281449BBBD}" destId="{2ECB1B3C-82C4-496D-BDDC-038B0E3AAE33}" srcOrd="1" destOrd="0" presId="urn:microsoft.com/office/officeart/2005/8/layout/orgChart1"/>
    <dgm:cxn modelId="{E947D266-1CF7-4077-82ED-C4B20B77DD99}" type="presParOf" srcId="{F5860A88-DAF0-4BE7-9507-F2281449BBBD}" destId="{72C0E5A9-717A-453E-AD9D-D68DB62E923B}" srcOrd="2" destOrd="0" presId="urn:microsoft.com/office/officeart/2005/8/layout/orgChart1"/>
    <dgm:cxn modelId="{8CD2440B-2339-4BB4-8867-C7B44A9996B8}" type="presParOf" srcId="{3201DC8D-AB4C-4659-AAEC-54BA3BC4398C}" destId="{A8DB7B41-50B3-4101-A5D5-885E01C00B9B}" srcOrd="2" destOrd="0" presId="urn:microsoft.com/office/officeart/2005/8/layout/orgChart1"/>
    <dgm:cxn modelId="{556D63A7-B819-4D09-8AD1-2EFB0BFEF0E3}" type="presParOf" srcId="{3201DC8D-AB4C-4659-AAEC-54BA3BC4398C}" destId="{E8D18BFF-B180-4656-9ED2-6BC66900939B}" srcOrd="3" destOrd="0" presId="urn:microsoft.com/office/officeart/2005/8/layout/orgChart1"/>
    <dgm:cxn modelId="{19D99ECB-6247-418A-A4A2-F923D9B29059}" type="presParOf" srcId="{E8D18BFF-B180-4656-9ED2-6BC66900939B}" destId="{D7BA24EE-8256-418E-A132-ED04FB7F3C4E}" srcOrd="0" destOrd="0" presId="urn:microsoft.com/office/officeart/2005/8/layout/orgChart1"/>
    <dgm:cxn modelId="{4122FCAD-14E3-444A-8409-E5104FEAD497}" type="presParOf" srcId="{D7BA24EE-8256-418E-A132-ED04FB7F3C4E}" destId="{7E6BC80C-E619-4DA9-94E1-9CC6D160E1A0}" srcOrd="0" destOrd="0" presId="urn:microsoft.com/office/officeart/2005/8/layout/orgChart1"/>
    <dgm:cxn modelId="{67895975-32C4-4B8C-A5F3-5200911D63DC}" type="presParOf" srcId="{D7BA24EE-8256-418E-A132-ED04FB7F3C4E}" destId="{BB84C665-761B-4B82-A988-70A165379090}" srcOrd="1" destOrd="0" presId="urn:microsoft.com/office/officeart/2005/8/layout/orgChart1"/>
    <dgm:cxn modelId="{56516CA8-20E2-4630-9A71-535286D078A8}" type="presParOf" srcId="{E8D18BFF-B180-4656-9ED2-6BC66900939B}" destId="{BE4A524B-F029-4556-8D71-9E091B2B5246}" srcOrd="1" destOrd="0" presId="urn:microsoft.com/office/officeart/2005/8/layout/orgChart1"/>
    <dgm:cxn modelId="{41D8A74C-AEF9-4AAD-A538-42BB9D32DCB6}" type="presParOf" srcId="{E8D18BFF-B180-4656-9ED2-6BC66900939B}" destId="{E07F0D42-82BE-4F54-AACE-98CBE2C98E9D}" srcOrd="2" destOrd="0" presId="urn:microsoft.com/office/officeart/2005/8/layout/orgChart1"/>
    <dgm:cxn modelId="{259A8921-A065-4D58-B120-9B07B8F8047D}" type="presParOf" srcId="{3201DC8D-AB4C-4659-AAEC-54BA3BC4398C}" destId="{3EDA979C-F470-4C16-80CC-96BED71D7B16}" srcOrd="4" destOrd="0" presId="urn:microsoft.com/office/officeart/2005/8/layout/orgChart1"/>
    <dgm:cxn modelId="{0CD1CC2D-DC22-478C-A7F0-8666463ECE43}" type="presParOf" srcId="{3201DC8D-AB4C-4659-AAEC-54BA3BC4398C}" destId="{808E59B5-6221-4E74-83F6-D68E7674A554}" srcOrd="5" destOrd="0" presId="urn:microsoft.com/office/officeart/2005/8/layout/orgChart1"/>
    <dgm:cxn modelId="{EE07107B-7CA4-427B-8853-6BA10B3590E5}" type="presParOf" srcId="{808E59B5-6221-4E74-83F6-D68E7674A554}" destId="{A2C26A88-4E19-4A65-9E9D-5C53DE243EF5}" srcOrd="0" destOrd="0" presId="urn:microsoft.com/office/officeart/2005/8/layout/orgChart1"/>
    <dgm:cxn modelId="{FE7D6833-42AE-48F0-B537-396CE6A5C6B1}" type="presParOf" srcId="{A2C26A88-4E19-4A65-9E9D-5C53DE243EF5}" destId="{0DE37B0E-BC1C-413F-ABA1-22274B5B7563}" srcOrd="0" destOrd="0" presId="urn:microsoft.com/office/officeart/2005/8/layout/orgChart1"/>
    <dgm:cxn modelId="{1D899841-5109-4DD3-B698-ECC0C13624CB}" type="presParOf" srcId="{A2C26A88-4E19-4A65-9E9D-5C53DE243EF5}" destId="{DC4D60B4-C105-47EF-9B6D-5BE4CFFB1F08}" srcOrd="1" destOrd="0" presId="urn:microsoft.com/office/officeart/2005/8/layout/orgChart1"/>
    <dgm:cxn modelId="{9399B2E9-4D5C-42A2-B619-C3298F671B5C}" type="presParOf" srcId="{808E59B5-6221-4E74-83F6-D68E7674A554}" destId="{233DD569-CF25-452D-AFCB-1A1BFFF41889}" srcOrd="1" destOrd="0" presId="urn:microsoft.com/office/officeart/2005/8/layout/orgChart1"/>
    <dgm:cxn modelId="{D8160555-AD9C-422F-8D47-87156827F26A}" type="presParOf" srcId="{808E59B5-6221-4E74-83F6-D68E7674A554}" destId="{DC777F8B-6321-41DB-BFB3-6A72A06502F6}" srcOrd="2" destOrd="0" presId="urn:microsoft.com/office/officeart/2005/8/layout/orgChart1"/>
    <dgm:cxn modelId="{A8621ABB-3686-4D62-B16E-BBA8B2D27A94}" type="presParOf" srcId="{3201DC8D-AB4C-4659-AAEC-54BA3BC4398C}" destId="{5A3C6809-054E-4903-9581-F39B9BE1C394}" srcOrd="6" destOrd="0" presId="urn:microsoft.com/office/officeart/2005/8/layout/orgChart1"/>
    <dgm:cxn modelId="{0BDB8246-A131-403A-A628-8124859B9520}" type="presParOf" srcId="{3201DC8D-AB4C-4659-AAEC-54BA3BC4398C}" destId="{98757F59-171D-4272-96FD-A3A7950CABBE}" srcOrd="7" destOrd="0" presId="urn:microsoft.com/office/officeart/2005/8/layout/orgChart1"/>
    <dgm:cxn modelId="{4032B07B-D9AA-49DE-891D-25B9056E1177}" type="presParOf" srcId="{98757F59-171D-4272-96FD-A3A7950CABBE}" destId="{67B3A6FA-2151-4BDF-9058-38F063AEFA7D}" srcOrd="0" destOrd="0" presId="urn:microsoft.com/office/officeart/2005/8/layout/orgChart1"/>
    <dgm:cxn modelId="{1127D84F-6D95-4B1C-A1BF-2D3575C55BE4}" type="presParOf" srcId="{67B3A6FA-2151-4BDF-9058-38F063AEFA7D}" destId="{45739921-C294-4D7A-BF73-016A63808318}" srcOrd="0" destOrd="0" presId="urn:microsoft.com/office/officeart/2005/8/layout/orgChart1"/>
    <dgm:cxn modelId="{37BDB382-BFD3-401D-896E-3ECE9DA3B4AD}" type="presParOf" srcId="{67B3A6FA-2151-4BDF-9058-38F063AEFA7D}" destId="{C56FB22E-4509-45E8-A515-EF40326F4695}" srcOrd="1" destOrd="0" presId="urn:microsoft.com/office/officeart/2005/8/layout/orgChart1"/>
    <dgm:cxn modelId="{06291E78-633F-42C1-BA69-9B40B9488AFB}" type="presParOf" srcId="{98757F59-171D-4272-96FD-A3A7950CABBE}" destId="{F12496D2-8B47-403A-A298-027CE9B4494C}" srcOrd="1" destOrd="0" presId="urn:microsoft.com/office/officeart/2005/8/layout/orgChart1"/>
    <dgm:cxn modelId="{4603BFB4-135D-47CC-8D68-D6014D13ED82}" type="presParOf" srcId="{F12496D2-8B47-403A-A298-027CE9B4494C}" destId="{12E600F1-38FB-4517-9084-F8845FDFE63E}" srcOrd="0" destOrd="0" presId="urn:microsoft.com/office/officeart/2005/8/layout/orgChart1"/>
    <dgm:cxn modelId="{8C6403E8-0D0B-46F4-B49D-88A8B2BD88E3}" type="presParOf" srcId="{F12496D2-8B47-403A-A298-027CE9B4494C}" destId="{7E5D8AA6-0EC2-4843-B3B2-959521A09CFF}" srcOrd="1" destOrd="0" presId="urn:microsoft.com/office/officeart/2005/8/layout/orgChart1"/>
    <dgm:cxn modelId="{0D0B335F-AF12-492B-BF7E-FEF2477E76A9}" type="presParOf" srcId="{7E5D8AA6-0EC2-4843-B3B2-959521A09CFF}" destId="{7E1C1EE5-1F84-4B2A-8D91-BA6C684A3A1B}" srcOrd="0" destOrd="0" presId="urn:microsoft.com/office/officeart/2005/8/layout/orgChart1"/>
    <dgm:cxn modelId="{640D34B8-2B9A-4073-8370-66B0746E5AC1}" type="presParOf" srcId="{7E1C1EE5-1F84-4B2A-8D91-BA6C684A3A1B}" destId="{45148FEF-E387-46F4-84D5-88BD752783C0}" srcOrd="0" destOrd="0" presId="urn:microsoft.com/office/officeart/2005/8/layout/orgChart1"/>
    <dgm:cxn modelId="{FFBD86FC-5471-43DB-87CA-1B86DFACA95F}" type="presParOf" srcId="{7E1C1EE5-1F84-4B2A-8D91-BA6C684A3A1B}" destId="{C2763557-09A3-43CA-826B-667E4F49CBD8}" srcOrd="1" destOrd="0" presId="urn:microsoft.com/office/officeart/2005/8/layout/orgChart1"/>
    <dgm:cxn modelId="{FB30D243-BD50-47F5-885C-9AED215AD17B}" type="presParOf" srcId="{7E5D8AA6-0EC2-4843-B3B2-959521A09CFF}" destId="{25251966-49A2-4F71-B6DE-B915B2BA9613}" srcOrd="1" destOrd="0" presId="urn:microsoft.com/office/officeart/2005/8/layout/orgChart1"/>
    <dgm:cxn modelId="{F65DA3D1-ED3F-4E93-8C1D-FEC2DDF8795B}" type="presParOf" srcId="{7E5D8AA6-0EC2-4843-B3B2-959521A09CFF}" destId="{1F23FD5D-86C2-4E5E-840A-6300B68DB4B7}" srcOrd="2" destOrd="0" presId="urn:microsoft.com/office/officeart/2005/8/layout/orgChart1"/>
    <dgm:cxn modelId="{3B7D2923-73F7-4A2C-9743-983CC28ADF93}" type="presParOf" srcId="{F12496D2-8B47-403A-A298-027CE9B4494C}" destId="{165B54AB-3829-4E9A-84C3-2ABDA6B2B92B}" srcOrd="2" destOrd="0" presId="urn:microsoft.com/office/officeart/2005/8/layout/orgChart1"/>
    <dgm:cxn modelId="{DCF325F1-322C-4AE7-90A8-BFEFF5376BD8}" type="presParOf" srcId="{F12496D2-8B47-403A-A298-027CE9B4494C}" destId="{AD72BB4C-946D-4BD1-9937-E933A4ECA61B}" srcOrd="3" destOrd="0" presId="urn:microsoft.com/office/officeart/2005/8/layout/orgChart1"/>
    <dgm:cxn modelId="{508FF846-D0F2-4803-B1AA-1F06C6222A7B}" type="presParOf" srcId="{AD72BB4C-946D-4BD1-9937-E933A4ECA61B}" destId="{62667966-8BA1-4957-85A2-46D1FC99CC7C}" srcOrd="0" destOrd="0" presId="urn:microsoft.com/office/officeart/2005/8/layout/orgChart1"/>
    <dgm:cxn modelId="{6A21DE83-545F-4232-9B52-5E62AE9FA93C}" type="presParOf" srcId="{62667966-8BA1-4957-85A2-46D1FC99CC7C}" destId="{0D2A6AC9-4AD7-4A5A-A1F0-4606AAEBCF9D}" srcOrd="0" destOrd="0" presId="urn:microsoft.com/office/officeart/2005/8/layout/orgChart1"/>
    <dgm:cxn modelId="{76C97D8E-DB9A-438A-B7A4-BF2D09E59D65}" type="presParOf" srcId="{62667966-8BA1-4957-85A2-46D1FC99CC7C}" destId="{DEECB766-7633-4E6B-A311-E8230268EBF6}" srcOrd="1" destOrd="0" presId="urn:microsoft.com/office/officeart/2005/8/layout/orgChart1"/>
    <dgm:cxn modelId="{6ECEA0C8-D322-4DA9-8B26-D62BFBEA6423}" type="presParOf" srcId="{AD72BB4C-946D-4BD1-9937-E933A4ECA61B}" destId="{C4EFCEFD-966D-4B56-83DB-67A2DC27AB35}" srcOrd="1" destOrd="0" presId="urn:microsoft.com/office/officeart/2005/8/layout/orgChart1"/>
    <dgm:cxn modelId="{E17D995D-4467-4BFC-A251-BB6BF78E7CE5}" type="presParOf" srcId="{C4EFCEFD-966D-4B56-83DB-67A2DC27AB35}" destId="{1A7C80EA-8364-4B00-A382-7C7BF8FCA589}" srcOrd="0" destOrd="0" presId="urn:microsoft.com/office/officeart/2005/8/layout/orgChart1"/>
    <dgm:cxn modelId="{9503A53D-DF4D-4F1B-9537-1665AD018065}" type="presParOf" srcId="{C4EFCEFD-966D-4B56-83DB-67A2DC27AB35}" destId="{0BBB1C94-5C5A-4563-BF80-A62C344D4F48}" srcOrd="1" destOrd="0" presId="urn:microsoft.com/office/officeart/2005/8/layout/orgChart1"/>
    <dgm:cxn modelId="{AC5D5152-BF28-40A5-8CF7-7452DD1A9395}" type="presParOf" srcId="{0BBB1C94-5C5A-4563-BF80-A62C344D4F48}" destId="{A59D9829-C0A1-4202-9801-1BD51C745739}" srcOrd="0" destOrd="0" presId="urn:microsoft.com/office/officeart/2005/8/layout/orgChart1"/>
    <dgm:cxn modelId="{9F5DDF7F-9417-4E96-BFA7-24850BEFFEAF}" type="presParOf" srcId="{A59D9829-C0A1-4202-9801-1BD51C745739}" destId="{CB92420C-986F-4AD8-84EC-C08A6B4DB8DD}" srcOrd="0" destOrd="0" presId="urn:microsoft.com/office/officeart/2005/8/layout/orgChart1"/>
    <dgm:cxn modelId="{E68D6B05-0A4F-48A0-955A-C5CE842CADD3}" type="presParOf" srcId="{A59D9829-C0A1-4202-9801-1BD51C745739}" destId="{29A26598-B669-48E2-A797-399CE040836A}" srcOrd="1" destOrd="0" presId="urn:microsoft.com/office/officeart/2005/8/layout/orgChart1"/>
    <dgm:cxn modelId="{E3ADF839-85BA-4578-962B-98F1E386FA95}" type="presParOf" srcId="{0BBB1C94-5C5A-4563-BF80-A62C344D4F48}" destId="{2BDED45D-380E-4700-8BD2-7AA402B330D6}" srcOrd="1" destOrd="0" presId="urn:microsoft.com/office/officeart/2005/8/layout/orgChart1"/>
    <dgm:cxn modelId="{0929F50D-4C49-406B-A9CC-D6F066E374BA}" type="presParOf" srcId="{0BBB1C94-5C5A-4563-BF80-A62C344D4F48}" destId="{C82159E2-DA22-4E94-8FC8-91E152BEACD7}" srcOrd="2" destOrd="0" presId="urn:microsoft.com/office/officeart/2005/8/layout/orgChart1"/>
    <dgm:cxn modelId="{AF26C5D8-6A42-4511-8D77-42D4324A28C1}" type="presParOf" srcId="{AD72BB4C-946D-4BD1-9937-E933A4ECA61B}" destId="{1B5EA56C-634C-4E55-AE80-EDFBC6A31C70}" srcOrd="2" destOrd="0" presId="urn:microsoft.com/office/officeart/2005/8/layout/orgChart1"/>
    <dgm:cxn modelId="{D6FBD6C9-180C-4C65-A101-51FDD1EF4588}" type="presParOf" srcId="{F12496D2-8B47-403A-A298-027CE9B4494C}" destId="{B222AD97-B2D4-41D0-8CB9-4A9AEB51078B}" srcOrd="4" destOrd="0" presId="urn:microsoft.com/office/officeart/2005/8/layout/orgChart1"/>
    <dgm:cxn modelId="{91738E15-A2F7-46FA-ADC8-CB801A346B59}" type="presParOf" srcId="{F12496D2-8B47-403A-A298-027CE9B4494C}" destId="{C9F111E0-D14B-4E83-B6E3-07EB7E2DCF26}" srcOrd="5" destOrd="0" presId="urn:microsoft.com/office/officeart/2005/8/layout/orgChart1"/>
    <dgm:cxn modelId="{BCE16E23-C4E3-4FA6-B894-87E488EB6621}" type="presParOf" srcId="{C9F111E0-D14B-4E83-B6E3-07EB7E2DCF26}" destId="{5632BA74-9254-4473-BD43-CECB3ADDA5BD}" srcOrd="0" destOrd="0" presId="urn:microsoft.com/office/officeart/2005/8/layout/orgChart1"/>
    <dgm:cxn modelId="{EEC56CED-67A2-4A29-8D52-840EA698BA94}" type="presParOf" srcId="{5632BA74-9254-4473-BD43-CECB3ADDA5BD}" destId="{CC53956D-1902-4C26-A735-0D52BBB34EF7}" srcOrd="0" destOrd="0" presId="urn:microsoft.com/office/officeart/2005/8/layout/orgChart1"/>
    <dgm:cxn modelId="{2C2BDE52-E60F-4371-88FF-41D54B8A8411}" type="presParOf" srcId="{5632BA74-9254-4473-BD43-CECB3ADDA5BD}" destId="{5093067C-7775-4550-94B7-F6D4C883CEC8}" srcOrd="1" destOrd="0" presId="urn:microsoft.com/office/officeart/2005/8/layout/orgChart1"/>
    <dgm:cxn modelId="{36E71B82-16AC-401C-84E7-8DAFCA6530CB}" type="presParOf" srcId="{C9F111E0-D14B-4E83-B6E3-07EB7E2DCF26}" destId="{465064F9-CA1A-40D0-B61D-2AD0D665EBFA}" srcOrd="1" destOrd="0" presId="urn:microsoft.com/office/officeart/2005/8/layout/orgChart1"/>
    <dgm:cxn modelId="{079C7E92-CDE6-4956-85CF-0E362A6F5DBA}" type="presParOf" srcId="{C9F111E0-D14B-4E83-B6E3-07EB7E2DCF26}" destId="{D13F3346-8907-4024-93EC-A9F36A138985}" srcOrd="2" destOrd="0" presId="urn:microsoft.com/office/officeart/2005/8/layout/orgChart1"/>
    <dgm:cxn modelId="{E08E9EF2-80DF-44A7-BDAF-DBD1064B8AD8}" type="presParOf" srcId="{F12496D2-8B47-403A-A298-027CE9B4494C}" destId="{81483B64-5190-446B-9E38-77614705A908}" srcOrd="6" destOrd="0" presId="urn:microsoft.com/office/officeart/2005/8/layout/orgChart1"/>
    <dgm:cxn modelId="{FC16C3E1-B642-4A73-B5D1-E9F682BAB50E}" type="presParOf" srcId="{F12496D2-8B47-403A-A298-027CE9B4494C}" destId="{77DCC399-1000-43DA-9C7A-F037ED3F5CDF}" srcOrd="7" destOrd="0" presId="urn:microsoft.com/office/officeart/2005/8/layout/orgChart1"/>
    <dgm:cxn modelId="{3B37C399-E113-4C02-9A21-C9E56565EDD2}" type="presParOf" srcId="{77DCC399-1000-43DA-9C7A-F037ED3F5CDF}" destId="{6E81DB7F-CD38-403B-8578-24588DE8D9FD}" srcOrd="0" destOrd="0" presId="urn:microsoft.com/office/officeart/2005/8/layout/orgChart1"/>
    <dgm:cxn modelId="{927EE7CC-DC63-411A-B3DB-E3428D8B0DDB}" type="presParOf" srcId="{6E81DB7F-CD38-403B-8578-24588DE8D9FD}" destId="{18165A4B-44DC-4B24-A55E-360C1D5DE900}" srcOrd="0" destOrd="0" presId="urn:microsoft.com/office/officeart/2005/8/layout/orgChart1"/>
    <dgm:cxn modelId="{E23A32CA-EF6F-46C7-907F-55D3FC0C75C3}" type="presParOf" srcId="{6E81DB7F-CD38-403B-8578-24588DE8D9FD}" destId="{F72BFDEE-607E-4A49-BFF7-24285F31CF2C}" srcOrd="1" destOrd="0" presId="urn:microsoft.com/office/officeart/2005/8/layout/orgChart1"/>
    <dgm:cxn modelId="{13A0861F-A699-416A-BA98-B5949F976921}" type="presParOf" srcId="{77DCC399-1000-43DA-9C7A-F037ED3F5CDF}" destId="{CCAC3131-C7C0-4801-87EE-32A868D23F54}" srcOrd="1" destOrd="0" presId="urn:microsoft.com/office/officeart/2005/8/layout/orgChart1"/>
    <dgm:cxn modelId="{4D71D7D1-CA2B-4A4A-82B8-3084C9EA4C46}" type="presParOf" srcId="{77DCC399-1000-43DA-9C7A-F037ED3F5CDF}" destId="{96D2788B-3C8E-4DD8-AC14-32332E311D73}" srcOrd="2" destOrd="0" presId="urn:microsoft.com/office/officeart/2005/8/layout/orgChart1"/>
    <dgm:cxn modelId="{6B3F78B2-864E-493E-ACDC-6355E4D75ECE}" type="presParOf" srcId="{F12496D2-8B47-403A-A298-027CE9B4494C}" destId="{951E1DFE-774C-4EFC-8373-040B6945B44A}" srcOrd="8" destOrd="0" presId="urn:microsoft.com/office/officeart/2005/8/layout/orgChart1"/>
    <dgm:cxn modelId="{4950C188-09BE-4239-B78F-E70F8232934E}" type="presParOf" srcId="{F12496D2-8B47-403A-A298-027CE9B4494C}" destId="{610297FE-7923-4502-BDBE-8D58CACE98CC}" srcOrd="9" destOrd="0" presId="urn:microsoft.com/office/officeart/2005/8/layout/orgChart1"/>
    <dgm:cxn modelId="{8F9FC0D4-D074-4342-BF2C-1942F91CC401}" type="presParOf" srcId="{610297FE-7923-4502-BDBE-8D58CACE98CC}" destId="{7E7BAC4A-12CC-41B7-A9F0-B0E62E3EB88C}" srcOrd="0" destOrd="0" presId="urn:microsoft.com/office/officeart/2005/8/layout/orgChart1"/>
    <dgm:cxn modelId="{909AB75E-1D13-407E-8C33-4149D6186744}" type="presParOf" srcId="{7E7BAC4A-12CC-41B7-A9F0-B0E62E3EB88C}" destId="{AD234143-9901-48FC-88F1-4B9ACA804A64}" srcOrd="0" destOrd="0" presId="urn:microsoft.com/office/officeart/2005/8/layout/orgChart1"/>
    <dgm:cxn modelId="{F4612F10-7FA8-4678-A39C-AACB4E10989E}" type="presParOf" srcId="{7E7BAC4A-12CC-41B7-A9F0-B0E62E3EB88C}" destId="{5D33421F-1E19-449A-92E6-981376F5A2AC}" srcOrd="1" destOrd="0" presId="urn:microsoft.com/office/officeart/2005/8/layout/orgChart1"/>
    <dgm:cxn modelId="{30839AF3-DF6B-4E21-A868-F7C2B0451745}" type="presParOf" srcId="{610297FE-7923-4502-BDBE-8D58CACE98CC}" destId="{FB00E669-8912-4104-9E21-F11D0A76B898}" srcOrd="1" destOrd="0" presId="urn:microsoft.com/office/officeart/2005/8/layout/orgChart1"/>
    <dgm:cxn modelId="{A4FABF9B-A8D0-450E-BF40-0E4B3675C505}" type="presParOf" srcId="{610297FE-7923-4502-BDBE-8D58CACE98CC}" destId="{C93BC0CE-5FCD-4310-9DB3-12ABD878E6CD}" srcOrd="2" destOrd="0" presId="urn:microsoft.com/office/officeart/2005/8/layout/orgChart1"/>
    <dgm:cxn modelId="{3F2757AD-3F0D-46A5-A4C6-66FB73ECEAE7}" type="presParOf" srcId="{98757F59-171D-4272-96FD-A3A7950CABBE}" destId="{B0A7BBA5-91D7-4816-9229-E8FDCCD8E14D}" srcOrd="2" destOrd="0" presId="urn:microsoft.com/office/officeart/2005/8/layout/orgChart1"/>
    <dgm:cxn modelId="{5B78163C-4461-4428-A3A5-D62B49A094C3}" type="presParOf" srcId="{3201DC8D-AB4C-4659-AAEC-54BA3BC4398C}" destId="{4F660753-2061-4649-8C0D-7F4DF1C62CCC}" srcOrd="8" destOrd="0" presId="urn:microsoft.com/office/officeart/2005/8/layout/orgChart1"/>
    <dgm:cxn modelId="{71CFFD1F-A842-42C7-A078-27F802384B2D}" type="presParOf" srcId="{3201DC8D-AB4C-4659-AAEC-54BA3BC4398C}" destId="{9DCBD514-7718-4665-A506-54A550E72BA5}" srcOrd="9" destOrd="0" presId="urn:microsoft.com/office/officeart/2005/8/layout/orgChart1"/>
    <dgm:cxn modelId="{0963DE94-F966-4DEF-9198-122D95D9D5D2}" type="presParOf" srcId="{9DCBD514-7718-4665-A506-54A550E72BA5}" destId="{3E6CE6E1-0650-475B-8543-0591F98D94CF}" srcOrd="0" destOrd="0" presId="urn:microsoft.com/office/officeart/2005/8/layout/orgChart1"/>
    <dgm:cxn modelId="{FBEC98F6-B21B-42A7-A7FD-97A885704751}" type="presParOf" srcId="{3E6CE6E1-0650-475B-8543-0591F98D94CF}" destId="{7EE64F61-09A7-4A28-A394-D35820C0AE08}" srcOrd="0" destOrd="0" presId="urn:microsoft.com/office/officeart/2005/8/layout/orgChart1"/>
    <dgm:cxn modelId="{7DC4374F-2F1C-491F-AB20-112AF63965C2}" type="presParOf" srcId="{3E6CE6E1-0650-475B-8543-0591F98D94CF}" destId="{1E83CA37-A14F-4EF3-8C8F-D916DCB95C51}" srcOrd="1" destOrd="0" presId="urn:microsoft.com/office/officeart/2005/8/layout/orgChart1"/>
    <dgm:cxn modelId="{6B6A3D76-9830-421A-92BD-B3C0A8C83954}" type="presParOf" srcId="{9DCBD514-7718-4665-A506-54A550E72BA5}" destId="{AF9A4D26-DE5E-449E-A16B-5F11183CE5BF}" srcOrd="1" destOrd="0" presId="urn:microsoft.com/office/officeart/2005/8/layout/orgChart1"/>
    <dgm:cxn modelId="{4135F1F6-3F5B-43BB-8C9C-E2ECA323D2FA}" type="presParOf" srcId="{9DCBD514-7718-4665-A506-54A550E72BA5}" destId="{8949D9BF-D029-4B68-BE01-17F464D8740B}" srcOrd="2" destOrd="0" presId="urn:microsoft.com/office/officeart/2005/8/layout/orgChart1"/>
    <dgm:cxn modelId="{DAB894E4-4C05-436B-8ACF-8EB68F099BAB}" type="presParOf" srcId="{3201DC8D-AB4C-4659-AAEC-54BA3BC4398C}" destId="{9B80C5B4-4C04-4C1F-8001-64E7D273D321}" srcOrd="10" destOrd="0" presId="urn:microsoft.com/office/officeart/2005/8/layout/orgChart1"/>
    <dgm:cxn modelId="{DF09AB51-7FFD-400B-AA37-AD4BDE8F4090}" type="presParOf" srcId="{3201DC8D-AB4C-4659-AAEC-54BA3BC4398C}" destId="{763F7E36-F984-4FAF-BE20-7722DF911285}" srcOrd="11" destOrd="0" presId="urn:microsoft.com/office/officeart/2005/8/layout/orgChart1"/>
    <dgm:cxn modelId="{A6DBCB1C-A0E1-4D29-91D7-55684D40661E}" type="presParOf" srcId="{763F7E36-F984-4FAF-BE20-7722DF911285}" destId="{83504960-5BCA-4F1A-A9F2-77DDD8AC4CED}" srcOrd="0" destOrd="0" presId="urn:microsoft.com/office/officeart/2005/8/layout/orgChart1"/>
    <dgm:cxn modelId="{E1BE2209-C3C3-4ACB-8975-DE6900A7D0DE}" type="presParOf" srcId="{83504960-5BCA-4F1A-A9F2-77DDD8AC4CED}" destId="{DF257CAA-2180-47A4-B162-AA2187E84D29}" srcOrd="0" destOrd="0" presId="urn:microsoft.com/office/officeart/2005/8/layout/orgChart1"/>
    <dgm:cxn modelId="{4A2CBD52-B847-4E65-A8D6-5A2FA6AA7EF9}" type="presParOf" srcId="{83504960-5BCA-4F1A-A9F2-77DDD8AC4CED}" destId="{88C07BDE-5D36-49D9-AAFC-E63FBBCA817C}" srcOrd="1" destOrd="0" presId="urn:microsoft.com/office/officeart/2005/8/layout/orgChart1"/>
    <dgm:cxn modelId="{ADC4E461-BC84-41C9-A21F-F450ABF1917A}" type="presParOf" srcId="{763F7E36-F984-4FAF-BE20-7722DF911285}" destId="{8A666DBD-7F37-4DB9-B1B1-27A4C5221A78}" srcOrd="1" destOrd="0" presId="urn:microsoft.com/office/officeart/2005/8/layout/orgChart1"/>
    <dgm:cxn modelId="{72A05852-57C3-45B2-A910-A53E6185364C}" type="presParOf" srcId="{763F7E36-F984-4FAF-BE20-7722DF911285}" destId="{44568E75-0C0E-4072-8971-5AC6A1F165DA}" srcOrd="2" destOrd="0" presId="urn:microsoft.com/office/officeart/2005/8/layout/orgChart1"/>
    <dgm:cxn modelId="{0F51BA4B-78F2-41F8-92E9-87670831FB40}" type="presParOf" srcId="{3201DC8D-AB4C-4659-AAEC-54BA3BC4398C}" destId="{508F661D-DABC-4028-9AB5-BEA8442C02B4}" srcOrd="12" destOrd="0" presId="urn:microsoft.com/office/officeart/2005/8/layout/orgChart1"/>
    <dgm:cxn modelId="{C6D6EFB0-5881-4B9D-AC02-91D2FB70511F}" type="presParOf" srcId="{3201DC8D-AB4C-4659-AAEC-54BA3BC4398C}" destId="{92D03E18-5CB1-44EF-B774-57CA94D869FA}" srcOrd="13" destOrd="0" presId="urn:microsoft.com/office/officeart/2005/8/layout/orgChart1"/>
    <dgm:cxn modelId="{AAE702A7-2ACD-4FD7-B39E-BD277AF9BA21}" type="presParOf" srcId="{92D03E18-5CB1-44EF-B774-57CA94D869FA}" destId="{C1B5475C-98DD-45E5-8EC5-891A0063448F}" srcOrd="0" destOrd="0" presId="urn:microsoft.com/office/officeart/2005/8/layout/orgChart1"/>
    <dgm:cxn modelId="{7272B842-8439-4559-807B-3AC4996DF6E9}" type="presParOf" srcId="{C1B5475C-98DD-45E5-8EC5-891A0063448F}" destId="{7EC88CDD-38F6-4196-8F68-3486C24D0D70}" srcOrd="0" destOrd="0" presId="urn:microsoft.com/office/officeart/2005/8/layout/orgChart1"/>
    <dgm:cxn modelId="{A2D976DF-1F53-462D-B98B-38E1DAACDAA5}" type="presParOf" srcId="{C1B5475C-98DD-45E5-8EC5-891A0063448F}" destId="{E10FBBB7-6B0D-491D-B60E-5B9B66412343}" srcOrd="1" destOrd="0" presId="urn:microsoft.com/office/officeart/2005/8/layout/orgChart1"/>
    <dgm:cxn modelId="{DE7AEB08-3733-4848-BE36-82FA85C30211}" type="presParOf" srcId="{92D03E18-5CB1-44EF-B774-57CA94D869FA}" destId="{52F50AE7-FE1B-4044-986B-ED5DEF100211}" srcOrd="1" destOrd="0" presId="urn:microsoft.com/office/officeart/2005/8/layout/orgChart1"/>
    <dgm:cxn modelId="{1BD9E2EE-EF64-449E-9A02-9EE62E6FF956}" type="presParOf" srcId="{92D03E18-5CB1-44EF-B774-57CA94D869FA}" destId="{C47EDC03-6E4A-4DA3-B997-D5677A36F690}" srcOrd="2" destOrd="0" presId="urn:microsoft.com/office/officeart/2005/8/layout/orgChart1"/>
    <dgm:cxn modelId="{060ED3A6-F7DB-453A-9F36-DA4E4B10A25E}" type="presParOf" srcId="{478C2D5F-65C6-4AFA-B188-BA3EFA1C2087}" destId="{E14575BE-08D9-4E23-8BE7-BC1917E70827}" srcOrd="2" destOrd="0" presId="urn:microsoft.com/office/officeart/2005/8/layout/orgChart1"/>
    <dgm:cxn modelId="{FBB7A7F0-89D3-47AA-93CA-C0A15E932A8B}" type="presParOf" srcId="{311C8DCF-2A27-4DD3-B7D0-06E192CF9814}" destId="{9645F87E-A522-4B75-8DD1-E630092B9DA9}" srcOrd="2" destOrd="0" presId="urn:microsoft.com/office/officeart/2005/8/layout/orgChart1"/>
    <dgm:cxn modelId="{29098651-C8C2-475D-BD79-9C4622307FFA}" type="presParOf" srcId="{36605489-95A7-4014-98A3-14EDF5CA739D}" destId="{DB802076-4FE1-4CA5-B691-22C84E50E58F}" srcOrd="8" destOrd="0" presId="urn:microsoft.com/office/officeart/2005/8/layout/orgChart1"/>
    <dgm:cxn modelId="{8FC7E2E5-2F22-49D2-99D9-921BE558C0F9}" type="presParOf" srcId="{36605489-95A7-4014-98A3-14EDF5CA739D}" destId="{3AB207FA-116E-44F7-8ED3-7DCCD038A7A9}" srcOrd="9" destOrd="0" presId="urn:microsoft.com/office/officeart/2005/8/layout/orgChart1"/>
    <dgm:cxn modelId="{D065A4FD-B974-4931-B3EA-9A2BAA65C7E2}" type="presParOf" srcId="{3AB207FA-116E-44F7-8ED3-7DCCD038A7A9}" destId="{1737BD34-E376-4AF8-95F2-A0F19F0B9828}" srcOrd="0" destOrd="0" presId="urn:microsoft.com/office/officeart/2005/8/layout/orgChart1"/>
    <dgm:cxn modelId="{58374166-7139-41AF-8FA6-60EB1C9CC749}" type="presParOf" srcId="{1737BD34-E376-4AF8-95F2-A0F19F0B9828}" destId="{E22FFC05-B414-4A06-83E1-931A0D5DA6C9}" srcOrd="0" destOrd="0" presId="urn:microsoft.com/office/officeart/2005/8/layout/orgChart1"/>
    <dgm:cxn modelId="{F2B96A19-57B8-46BB-A348-81A1612DD08D}" type="presParOf" srcId="{1737BD34-E376-4AF8-95F2-A0F19F0B9828}" destId="{519646E8-0BD4-4D99-9AB6-9DE8FA48EAA9}" srcOrd="1" destOrd="0" presId="urn:microsoft.com/office/officeart/2005/8/layout/orgChart1"/>
    <dgm:cxn modelId="{452083B6-EB6F-49BD-95E4-FEC5C100A945}" type="presParOf" srcId="{3AB207FA-116E-44F7-8ED3-7DCCD038A7A9}" destId="{8B04FD26-8A95-4391-8D8F-2706FF433849}" srcOrd="1" destOrd="0" presId="urn:microsoft.com/office/officeart/2005/8/layout/orgChart1"/>
    <dgm:cxn modelId="{5B599B1C-CC4A-4DF9-AC6C-E5536C457255}" type="presParOf" srcId="{3AB207FA-116E-44F7-8ED3-7DCCD038A7A9}" destId="{82BBD109-B516-4BDA-B93F-9C30A8FC7D0A}" srcOrd="2" destOrd="0" presId="urn:microsoft.com/office/officeart/2005/8/layout/orgChart1"/>
    <dgm:cxn modelId="{EB638986-5DD8-4027-9EDE-6013B7572CE3}" type="presParOf" srcId="{36605489-95A7-4014-98A3-14EDF5CA739D}" destId="{8DE4614D-C117-435F-B3D7-4253D5040182}" srcOrd="10" destOrd="0" presId="urn:microsoft.com/office/officeart/2005/8/layout/orgChart1"/>
    <dgm:cxn modelId="{439C6BE5-E3D8-4477-9E51-D5FA2BFEA69F}" type="presParOf" srcId="{36605489-95A7-4014-98A3-14EDF5CA739D}" destId="{B83F3FC8-2BF2-4BDB-9ED5-348E0708F474}" srcOrd="11" destOrd="0" presId="urn:microsoft.com/office/officeart/2005/8/layout/orgChart1"/>
    <dgm:cxn modelId="{92A7BD8F-9D22-4438-AE72-8866187FDCF4}" type="presParOf" srcId="{B83F3FC8-2BF2-4BDB-9ED5-348E0708F474}" destId="{5AA3F4CA-17F5-49AB-8ADA-29DB058F434E}" srcOrd="0" destOrd="0" presId="urn:microsoft.com/office/officeart/2005/8/layout/orgChart1"/>
    <dgm:cxn modelId="{6213A81F-714A-4D5E-8128-B2A4C5229AB8}" type="presParOf" srcId="{5AA3F4CA-17F5-49AB-8ADA-29DB058F434E}" destId="{C8CAD5DF-EDC6-442F-BCFE-92CB0983F73A}" srcOrd="0" destOrd="0" presId="urn:microsoft.com/office/officeart/2005/8/layout/orgChart1"/>
    <dgm:cxn modelId="{0A06F292-3142-43CF-B63B-3FE1218DC0E9}" type="presParOf" srcId="{5AA3F4CA-17F5-49AB-8ADA-29DB058F434E}" destId="{97658E2C-FFE1-4F4D-A5B6-74A96B3E74B4}" srcOrd="1" destOrd="0" presId="urn:microsoft.com/office/officeart/2005/8/layout/orgChart1"/>
    <dgm:cxn modelId="{0C4404AD-A918-490D-AFB7-DCC80D0F8C59}" type="presParOf" srcId="{B83F3FC8-2BF2-4BDB-9ED5-348E0708F474}" destId="{40305A92-880D-4583-9AD7-B3A9280B9625}" srcOrd="1" destOrd="0" presId="urn:microsoft.com/office/officeart/2005/8/layout/orgChart1"/>
    <dgm:cxn modelId="{F36DF6F2-A3D5-4781-9A86-5050F0F08A64}" type="presParOf" srcId="{B83F3FC8-2BF2-4BDB-9ED5-348E0708F474}" destId="{FFF4B125-2D85-4C6F-B436-0B5D19745497}" srcOrd="2" destOrd="0" presId="urn:microsoft.com/office/officeart/2005/8/layout/orgChart1"/>
    <dgm:cxn modelId="{A41B30AB-D059-4852-AC02-5F3EB059C33A}" type="presParOf" srcId="{36605489-95A7-4014-98A3-14EDF5CA739D}" destId="{1A2ED875-556D-4C60-9081-755794D1DA68}" srcOrd="12" destOrd="0" presId="urn:microsoft.com/office/officeart/2005/8/layout/orgChart1"/>
    <dgm:cxn modelId="{4B69EADD-C9F7-412B-ADCB-0271AD5BF5F3}" type="presParOf" srcId="{36605489-95A7-4014-98A3-14EDF5CA739D}" destId="{821AB760-0DCA-4992-9628-8B10665E6EA0}" srcOrd="13" destOrd="0" presId="urn:microsoft.com/office/officeart/2005/8/layout/orgChart1"/>
    <dgm:cxn modelId="{6C24FF10-FABF-4798-BE6A-FF71EB84BFFE}" type="presParOf" srcId="{821AB760-0DCA-4992-9628-8B10665E6EA0}" destId="{1196619B-68F3-4FD6-947F-A6A8295D06FD}" srcOrd="0" destOrd="0" presId="urn:microsoft.com/office/officeart/2005/8/layout/orgChart1"/>
    <dgm:cxn modelId="{435D4288-9F01-4ED4-82E4-F7C5BA0E792C}" type="presParOf" srcId="{1196619B-68F3-4FD6-947F-A6A8295D06FD}" destId="{D22E2E01-69E8-4E0A-A6CF-35EF1980B49B}" srcOrd="0" destOrd="0" presId="urn:microsoft.com/office/officeart/2005/8/layout/orgChart1"/>
    <dgm:cxn modelId="{12D9948B-E7A8-4420-8FD8-37FDBA99335F}" type="presParOf" srcId="{1196619B-68F3-4FD6-947F-A6A8295D06FD}" destId="{A64E1ACA-93FD-401C-B497-E49A557024BD}" srcOrd="1" destOrd="0" presId="urn:microsoft.com/office/officeart/2005/8/layout/orgChart1"/>
    <dgm:cxn modelId="{89E07527-9D50-470F-A054-FDD0C2F9B633}" type="presParOf" srcId="{821AB760-0DCA-4992-9628-8B10665E6EA0}" destId="{D20845F7-06A2-463A-B539-31F8113CAEF4}" srcOrd="1" destOrd="0" presId="urn:microsoft.com/office/officeart/2005/8/layout/orgChart1"/>
    <dgm:cxn modelId="{381EB2ED-51A2-4437-819F-9A7F246103E2}" type="presParOf" srcId="{821AB760-0DCA-4992-9628-8B10665E6EA0}" destId="{A93971F7-48E5-4DD3-BC00-006A7015A2CD}" srcOrd="2" destOrd="0" presId="urn:microsoft.com/office/officeart/2005/8/layout/orgChart1"/>
    <dgm:cxn modelId="{E4B053E6-195F-4FE6-86D4-C9670213B577}" type="presParOf" srcId="{8FC04A56-BE47-4B46-B0A8-5BC44266A9DC}" destId="{6245634E-E254-4B84-8D38-ED5B51231260}" srcOrd="2" destOrd="0" presId="urn:microsoft.com/office/officeart/2005/8/layout/orgChart1"/>
    <dgm:cxn modelId="{78B675C4-3B5C-43B3-8A76-F99FC93FCF4E}" type="presParOf" srcId="{0312FD3A-2E85-48BC-9B7D-B51B6943CC43}" destId="{4167C677-3D36-4515-B01F-084C3A5C87BC}" srcOrd="1" destOrd="0" presId="urn:microsoft.com/office/officeart/2005/8/layout/orgChart1"/>
    <dgm:cxn modelId="{037ED9E1-FBB3-4CA0-8FC3-1E2897612D0D}" type="presParOf" srcId="{4167C677-3D36-4515-B01F-084C3A5C87BC}" destId="{D7F52B93-787C-4AA1-8467-A5A3261BD321}" srcOrd="0" destOrd="0" presId="urn:microsoft.com/office/officeart/2005/8/layout/orgChart1"/>
    <dgm:cxn modelId="{4BC72DD8-F3F2-43A2-BE5E-8CD3B8B0134F}" type="presParOf" srcId="{D7F52B93-787C-4AA1-8467-A5A3261BD321}" destId="{87E6F928-604C-4663-A29D-FFBFEBD01FBA}" srcOrd="0" destOrd="0" presId="urn:microsoft.com/office/officeart/2005/8/layout/orgChart1"/>
    <dgm:cxn modelId="{8F68EAAB-0DFC-4A55-B440-838BDC5206FF}" type="presParOf" srcId="{D7F52B93-787C-4AA1-8467-A5A3261BD321}" destId="{99FDA36A-26F3-4A04-A5FB-5555C7106633}" srcOrd="1" destOrd="0" presId="urn:microsoft.com/office/officeart/2005/8/layout/orgChart1"/>
    <dgm:cxn modelId="{68D141BC-14DB-4160-BC77-0461E3865610}" type="presParOf" srcId="{4167C677-3D36-4515-B01F-084C3A5C87BC}" destId="{4512C9BF-086D-467B-94B1-37754A2A0237}" srcOrd="1" destOrd="0" presId="urn:microsoft.com/office/officeart/2005/8/layout/orgChart1"/>
    <dgm:cxn modelId="{B293083D-6D2D-4E40-AFA8-7980A95C57C6}" type="presParOf" srcId="{4167C677-3D36-4515-B01F-084C3A5C87BC}" destId="{DC042E29-3094-4280-835A-7250EE40AC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53708-3F9A-4A38-A877-6C7E027E6F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3FAFA22-0A7D-4D59-B46B-E7D0A5DDEF74}">
      <dgm:prSet phldrT="[Metin]" custT="1"/>
      <dgm:spPr/>
      <dgm:t>
        <a:bodyPr/>
        <a:lstStyle/>
        <a:p>
          <a:r>
            <a:rPr lang="tr-TR" sz="2400" dirty="0" err="1" smtClean="0"/>
            <a:t>Kisrâlar</a:t>
          </a:r>
          <a:r>
            <a:rPr lang="tr-TR" sz="2400" dirty="0" smtClean="0"/>
            <a:t> (eski İran padişahları) beldesi </a:t>
          </a:r>
          <a:r>
            <a:rPr lang="tr-TR" sz="2400" dirty="0" err="1" smtClean="0"/>
            <a:t>Medâyin</a:t>
          </a:r>
          <a:r>
            <a:rPr lang="tr-TR" sz="2400" dirty="0" smtClean="0"/>
            <a:t> saraylarında on dört sütün ve bazı kuleler yıkıldı.</a:t>
          </a:r>
          <a:endParaRPr lang="tr-TR" sz="2400" dirty="0"/>
        </a:p>
      </dgm:t>
    </dgm:pt>
    <dgm:pt modelId="{4FA039AC-C29E-4009-86B6-5338DBD4196D}" type="parTrans" cxnId="{BF4BC91A-8F7C-4BB0-8788-75782BE76C48}">
      <dgm:prSet/>
      <dgm:spPr/>
      <dgm:t>
        <a:bodyPr/>
        <a:lstStyle/>
        <a:p>
          <a:endParaRPr lang="tr-TR"/>
        </a:p>
      </dgm:t>
    </dgm:pt>
    <dgm:pt modelId="{C3B6E438-6CA1-40CB-A814-9C8B225077E6}" type="sibTrans" cxnId="{BF4BC91A-8F7C-4BB0-8788-75782BE76C48}">
      <dgm:prSet custT="1"/>
      <dgm:spPr/>
      <dgm:t>
        <a:bodyPr/>
        <a:lstStyle/>
        <a:p>
          <a:endParaRPr lang="tr-TR" sz="1400"/>
        </a:p>
      </dgm:t>
    </dgm:pt>
    <dgm:pt modelId="{451B1B35-CB1D-40B0-8076-068FAF2D5391}">
      <dgm:prSet phldrT="[Metin]" custT="1"/>
      <dgm:spPr/>
      <dgm:t>
        <a:bodyPr/>
        <a:lstStyle/>
        <a:p>
          <a:r>
            <a:rPr lang="tr-TR" sz="2800" dirty="0" err="1" smtClean="0"/>
            <a:t>Sâve</a:t>
          </a:r>
          <a:r>
            <a:rPr lang="tr-TR" sz="2800" dirty="0" smtClean="0"/>
            <a:t> gölü bir anda kurudu</a:t>
          </a:r>
          <a:endParaRPr lang="tr-TR" sz="2800" dirty="0"/>
        </a:p>
      </dgm:t>
    </dgm:pt>
    <dgm:pt modelId="{4220E91E-C064-4C2B-9B60-B4038B5655B0}" type="parTrans" cxnId="{8AF9E9BF-AF69-4E80-B9B4-1065A050B2A7}">
      <dgm:prSet/>
      <dgm:spPr/>
      <dgm:t>
        <a:bodyPr/>
        <a:lstStyle/>
        <a:p>
          <a:endParaRPr lang="tr-TR"/>
        </a:p>
      </dgm:t>
    </dgm:pt>
    <dgm:pt modelId="{5BA7E05F-95A0-4D5D-9272-DFCAAFC4B9A2}" type="sibTrans" cxnId="{8AF9E9BF-AF69-4E80-B9B4-1065A050B2A7}">
      <dgm:prSet custT="1"/>
      <dgm:spPr/>
      <dgm:t>
        <a:bodyPr/>
        <a:lstStyle/>
        <a:p>
          <a:endParaRPr lang="tr-TR" sz="1400"/>
        </a:p>
      </dgm:t>
    </dgm:pt>
    <dgm:pt modelId="{79BC763C-1ADF-44EE-AE51-9E1564ED2C26}">
      <dgm:prSet phldrT="[Metin]" custT="1"/>
      <dgm:spPr/>
      <dgm:t>
        <a:bodyPr/>
        <a:lstStyle/>
        <a:p>
          <a:r>
            <a:rPr lang="tr-TR" sz="1800" dirty="0" smtClean="0"/>
            <a:t>O güller gülünün bu ulvî teşrifleriyle her şeyin akışı değişmişti.</a:t>
          </a:r>
          <a:endParaRPr lang="tr-TR" sz="1800" dirty="0"/>
        </a:p>
      </dgm:t>
    </dgm:pt>
    <dgm:pt modelId="{47F6A66D-F0C1-4214-B399-228E20E0642D}" type="parTrans" cxnId="{0AD85629-FF40-442C-B8AA-DA4A4DE6CA72}">
      <dgm:prSet/>
      <dgm:spPr/>
      <dgm:t>
        <a:bodyPr/>
        <a:lstStyle/>
        <a:p>
          <a:endParaRPr lang="tr-TR"/>
        </a:p>
      </dgm:t>
    </dgm:pt>
    <dgm:pt modelId="{25990C0E-6AFB-40C4-ADEA-B74539DEB458}" type="sibTrans" cxnId="{0AD85629-FF40-442C-B8AA-DA4A4DE6CA72}">
      <dgm:prSet/>
      <dgm:spPr/>
      <dgm:t>
        <a:bodyPr/>
        <a:lstStyle/>
        <a:p>
          <a:endParaRPr lang="tr-TR"/>
        </a:p>
      </dgm:t>
    </dgm:pt>
    <dgm:pt modelId="{9306E2F5-6638-42D4-91EF-15841F721CB5}">
      <dgm:prSet custT="1"/>
      <dgm:spPr/>
      <dgm:t>
        <a:bodyPr/>
        <a:lstStyle/>
        <a:p>
          <a:r>
            <a:rPr lang="tr-TR" sz="1800" dirty="0" err="1" smtClean="0"/>
            <a:t>Semâve</a:t>
          </a:r>
          <a:r>
            <a:rPr lang="tr-TR" sz="1800" dirty="0" smtClean="0"/>
            <a:t> vadisini bir anda su bastı </a:t>
          </a:r>
          <a:endParaRPr lang="tr-TR" sz="1800" dirty="0"/>
        </a:p>
      </dgm:t>
    </dgm:pt>
    <dgm:pt modelId="{438C504B-BDFE-4D62-92CB-2B40A8D69F55}" type="parTrans" cxnId="{6D9413AF-BA80-4F45-9040-43E784E2134D}">
      <dgm:prSet/>
      <dgm:spPr/>
      <dgm:t>
        <a:bodyPr/>
        <a:lstStyle/>
        <a:p>
          <a:endParaRPr lang="tr-TR"/>
        </a:p>
      </dgm:t>
    </dgm:pt>
    <dgm:pt modelId="{9AFBC298-C33B-43F0-94F9-6177EBCC7475}" type="sibTrans" cxnId="{6D9413AF-BA80-4F45-9040-43E784E2134D}">
      <dgm:prSet custT="1"/>
      <dgm:spPr/>
      <dgm:t>
        <a:bodyPr/>
        <a:lstStyle/>
        <a:p>
          <a:endParaRPr lang="tr-TR" sz="1400"/>
        </a:p>
      </dgm:t>
    </dgm:pt>
    <dgm:pt modelId="{7D927493-9E39-466A-86F5-9B97891CD827}">
      <dgm:prSet/>
      <dgm:spPr/>
      <dgm:t>
        <a:bodyPr/>
        <a:lstStyle/>
        <a:p>
          <a:r>
            <a:rPr lang="tr-TR" dirty="0" smtClean="0"/>
            <a:t>İranlı </a:t>
          </a:r>
          <a:r>
            <a:rPr lang="tr-TR" dirty="0" err="1" smtClean="0"/>
            <a:t>mecûsilerin</a:t>
          </a:r>
          <a:r>
            <a:rPr lang="tr-TR" dirty="0" smtClean="0"/>
            <a:t> tapınaklarında bin yıldan beri hiç sönmeden yanan ateşleri sönüverdi.</a:t>
          </a:r>
          <a:endParaRPr lang="tr-TR" dirty="0"/>
        </a:p>
      </dgm:t>
    </dgm:pt>
    <dgm:pt modelId="{5C274E1A-9D4F-4D58-92B0-545E9D19491C}" type="parTrans" cxnId="{7C424032-7DF3-4A63-BBF3-85DA5A13C0B5}">
      <dgm:prSet/>
      <dgm:spPr/>
      <dgm:t>
        <a:bodyPr/>
        <a:lstStyle/>
        <a:p>
          <a:endParaRPr lang="tr-TR"/>
        </a:p>
      </dgm:t>
    </dgm:pt>
    <dgm:pt modelId="{3FC65301-4A4D-4545-8171-534545668965}" type="sibTrans" cxnId="{7C424032-7DF3-4A63-BBF3-85DA5A13C0B5}">
      <dgm:prSet/>
      <dgm:spPr/>
      <dgm:t>
        <a:bodyPr/>
        <a:lstStyle/>
        <a:p>
          <a:endParaRPr lang="tr-TR"/>
        </a:p>
      </dgm:t>
    </dgm:pt>
    <dgm:pt modelId="{E032FD11-F728-48D6-9DAB-EA0B2FDB9BB2}" type="pres">
      <dgm:prSet presAssocID="{96253708-3F9A-4A38-A877-6C7E027E6F1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561C49-2E03-41C9-A879-4DC833F1EEA2}" type="pres">
      <dgm:prSet presAssocID="{B3FAFA22-0A7D-4D59-B46B-E7D0A5DDEF74}" presName="node" presStyleLbl="node1" presStyleIdx="0" presStyleCnt="5" custScaleX="4416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A855ED-1BFC-468E-975E-0FA0FF75DFBC}" type="pres">
      <dgm:prSet presAssocID="{C3B6E438-6CA1-40CB-A814-9C8B225077E6}" presName="sibTrans" presStyleLbl="sibTrans2D1" presStyleIdx="0" presStyleCnt="4"/>
      <dgm:spPr/>
      <dgm:t>
        <a:bodyPr/>
        <a:lstStyle/>
        <a:p>
          <a:endParaRPr lang="tr-TR"/>
        </a:p>
      </dgm:t>
    </dgm:pt>
    <dgm:pt modelId="{FFE108A2-152C-4B12-8146-FAFC6BF1603B}" type="pres">
      <dgm:prSet presAssocID="{C3B6E438-6CA1-40CB-A814-9C8B225077E6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04AA4EE1-0BAC-44A2-9F3F-1A359AB78728}" type="pres">
      <dgm:prSet presAssocID="{451B1B35-CB1D-40B0-8076-068FAF2D5391}" presName="node" presStyleLbl="node1" presStyleIdx="1" presStyleCnt="5" custScaleX="4416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3D9541-E207-482A-A5A1-F90394359185}" type="pres">
      <dgm:prSet presAssocID="{5BA7E05F-95A0-4D5D-9272-DFCAAFC4B9A2}" presName="sibTrans" presStyleLbl="sibTrans2D1" presStyleIdx="1" presStyleCnt="4"/>
      <dgm:spPr/>
      <dgm:t>
        <a:bodyPr/>
        <a:lstStyle/>
        <a:p>
          <a:endParaRPr lang="tr-TR"/>
        </a:p>
      </dgm:t>
    </dgm:pt>
    <dgm:pt modelId="{8A4A1D41-6C61-4335-8AA0-2C6C6A82F7DB}" type="pres">
      <dgm:prSet presAssocID="{5BA7E05F-95A0-4D5D-9272-DFCAAFC4B9A2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69B18C44-89AC-4DF7-B334-1A66FF05D23F}" type="pres">
      <dgm:prSet presAssocID="{9306E2F5-6638-42D4-91EF-15841F721CB5}" presName="node" presStyleLbl="node1" presStyleIdx="2" presStyleCnt="5" custScaleX="4416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6E43E0-F16E-4BDC-A6F1-E2EBAC565631}" type="pres">
      <dgm:prSet presAssocID="{9AFBC298-C33B-43F0-94F9-6177EBCC7475}" presName="sibTrans" presStyleLbl="sibTrans2D1" presStyleIdx="2" presStyleCnt="4"/>
      <dgm:spPr/>
      <dgm:t>
        <a:bodyPr/>
        <a:lstStyle/>
        <a:p>
          <a:endParaRPr lang="tr-TR"/>
        </a:p>
      </dgm:t>
    </dgm:pt>
    <dgm:pt modelId="{57225781-2C5B-40EC-963D-992594BD12F7}" type="pres">
      <dgm:prSet presAssocID="{9AFBC298-C33B-43F0-94F9-6177EBCC7475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0B7A6C99-634F-4471-B868-E22E6A015206}" type="pres">
      <dgm:prSet presAssocID="{7D927493-9E39-466A-86F5-9B97891CD827}" presName="node" presStyleLbl="node1" presStyleIdx="3" presStyleCnt="5" custScaleX="42653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9A3DA3C-9148-4F46-A106-69633B1176E2}" type="pres">
      <dgm:prSet presAssocID="{3FC65301-4A4D-4545-8171-534545668965}" presName="sibTrans" presStyleLbl="sibTrans2D1" presStyleIdx="3" presStyleCnt="4"/>
      <dgm:spPr/>
      <dgm:t>
        <a:bodyPr/>
        <a:lstStyle/>
        <a:p>
          <a:endParaRPr lang="tr-TR"/>
        </a:p>
      </dgm:t>
    </dgm:pt>
    <dgm:pt modelId="{326026C6-69B5-4563-80ED-EC0F71B4FC8B}" type="pres">
      <dgm:prSet presAssocID="{3FC65301-4A4D-4545-8171-534545668965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5DBA420F-B692-44F8-AA96-B881BDCD71A7}" type="pres">
      <dgm:prSet presAssocID="{79BC763C-1ADF-44EE-AE51-9E1564ED2C26}" presName="node" presStyleLbl="node1" presStyleIdx="4" presStyleCnt="5" custScaleX="44165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645619-F26C-41A5-AF29-E9BC9C526CE4}" type="presOf" srcId="{451B1B35-CB1D-40B0-8076-068FAF2D5391}" destId="{04AA4EE1-0BAC-44A2-9F3F-1A359AB78728}" srcOrd="0" destOrd="0" presId="urn:microsoft.com/office/officeart/2005/8/layout/process2"/>
    <dgm:cxn modelId="{8AF9E9BF-AF69-4E80-B9B4-1065A050B2A7}" srcId="{96253708-3F9A-4A38-A877-6C7E027E6F11}" destId="{451B1B35-CB1D-40B0-8076-068FAF2D5391}" srcOrd="1" destOrd="0" parTransId="{4220E91E-C064-4C2B-9B60-B4038B5655B0}" sibTransId="{5BA7E05F-95A0-4D5D-9272-DFCAAFC4B9A2}"/>
    <dgm:cxn modelId="{E9605B20-75C5-47FC-8293-FC1B52995651}" type="presOf" srcId="{5BA7E05F-95A0-4D5D-9272-DFCAAFC4B9A2}" destId="{B13D9541-E207-482A-A5A1-F90394359185}" srcOrd="0" destOrd="0" presId="urn:microsoft.com/office/officeart/2005/8/layout/process2"/>
    <dgm:cxn modelId="{0D44E680-C049-4D65-A2A6-6277D2824930}" type="presOf" srcId="{96253708-3F9A-4A38-A877-6C7E027E6F11}" destId="{E032FD11-F728-48D6-9DAB-EA0B2FDB9BB2}" srcOrd="0" destOrd="0" presId="urn:microsoft.com/office/officeart/2005/8/layout/process2"/>
    <dgm:cxn modelId="{0AD85629-FF40-442C-B8AA-DA4A4DE6CA72}" srcId="{96253708-3F9A-4A38-A877-6C7E027E6F11}" destId="{79BC763C-1ADF-44EE-AE51-9E1564ED2C26}" srcOrd="4" destOrd="0" parTransId="{47F6A66D-F0C1-4214-B399-228E20E0642D}" sibTransId="{25990C0E-6AFB-40C4-ADEA-B74539DEB458}"/>
    <dgm:cxn modelId="{7C424032-7DF3-4A63-BBF3-85DA5A13C0B5}" srcId="{96253708-3F9A-4A38-A877-6C7E027E6F11}" destId="{7D927493-9E39-466A-86F5-9B97891CD827}" srcOrd="3" destOrd="0" parTransId="{5C274E1A-9D4F-4D58-92B0-545E9D19491C}" sibTransId="{3FC65301-4A4D-4545-8171-534545668965}"/>
    <dgm:cxn modelId="{54A89D9D-216F-4F51-AEE8-7CE6B81B40EB}" type="presOf" srcId="{3FC65301-4A4D-4545-8171-534545668965}" destId="{C9A3DA3C-9148-4F46-A106-69633B1176E2}" srcOrd="0" destOrd="0" presId="urn:microsoft.com/office/officeart/2005/8/layout/process2"/>
    <dgm:cxn modelId="{F6D9B18C-2090-42A9-A1F0-7EF2B64D4B28}" type="presOf" srcId="{79BC763C-1ADF-44EE-AE51-9E1564ED2C26}" destId="{5DBA420F-B692-44F8-AA96-B881BDCD71A7}" srcOrd="0" destOrd="0" presId="urn:microsoft.com/office/officeart/2005/8/layout/process2"/>
    <dgm:cxn modelId="{1A6FAE84-D62B-441D-84E4-11716F7C6868}" type="presOf" srcId="{C3B6E438-6CA1-40CB-A814-9C8B225077E6}" destId="{71A855ED-1BFC-468E-975E-0FA0FF75DFBC}" srcOrd="0" destOrd="0" presId="urn:microsoft.com/office/officeart/2005/8/layout/process2"/>
    <dgm:cxn modelId="{6A1FB247-AE8F-4B7D-9076-5443CE05DBC1}" type="presOf" srcId="{9306E2F5-6638-42D4-91EF-15841F721CB5}" destId="{69B18C44-89AC-4DF7-B334-1A66FF05D23F}" srcOrd="0" destOrd="0" presId="urn:microsoft.com/office/officeart/2005/8/layout/process2"/>
    <dgm:cxn modelId="{383A33D5-7A9B-4FA6-9F9C-9ECEE97D75AE}" type="presOf" srcId="{3FC65301-4A4D-4545-8171-534545668965}" destId="{326026C6-69B5-4563-80ED-EC0F71B4FC8B}" srcOrd="1" destOrd="0" presId="urn:microsoft.com/office/officeart/2005/8/layout/process2"/>
    <dgm:cxn modelId="{FB39A74B-2605-4038-8F2F-4B74FB02ACF1}" type="presOf" srcId="{7D927493-9E39-466A-86F5-9B97891CD827}" destId="{0B7A6C99-634F-4471-B868-E22E6A015206}" srcOrd="0" destOrd="0" presId="urn:microsoft.com/office/officeart/2005/8/layout/process2"/>
    <dgm:cxn modelId="{6D9413AF-BA80-4F45-9040-43E784E2134D}" srcId="{96253708-3F9A-4A38-A877-6C7E027E6F11}" destId="{9306E2F5-6638-42D4-91EF-15841F721CB5}" srcOrd="2" destOrd="0" parTransId="{438C504B-BDFE-4D62-92CB-2B40A8D69F55}" sibTransId="{9AFBC298-C33B-43F0-94F9-6177EBCC7475}"/>
    <dgm:cxn modelId="{66FA40E7-83A5-48E2-8961-5935573A4DDE}" type="presOf" srcId="{C3B6E438-6CA1-40CB-A814-9C8B225077E6}" destId="{FFE108A2-152C-4B12-8146-FAFC6BF1603B}" srcOrd="1" destOrd="0" presId="urn:microsoft.com/office/officeart/2005/8/layout/process2"/>
    <dgm:cxn modelId="{BF4BC91A-8F7C-4BB0-8788-75782BE76C48}" srcId="{96253708-3F9A-4A38-A877-6C7E027E6F11}" destId="{B3FAFA22-0A7D-4D59-B46B-E7D0A5DDEF74}" srcOrd="0" destOrd="0" parTransId="{4FA039AC-C29E-4009-86B6-5338DBD4196D}" sibTransId="{C3B6E438-6CA1-40CB-A814-9C8B225077E6}"/>
    <dgm:cxn modelId="{16B96C78-94F9-4372-B088-1CC8CA2721CB}" type="presOf" srcId="{9AFBC298-C33B-43F0-94F9-6177EBCC7475}" destId="{9E6E43E0-F16E-4BDC-A6F1-E2EBAC565631}" srcOrd="0" destOrd="0" presId="urn:microsoft.com/office/officeart/2005/8/layout/process2"/>
    <dgm:cxn modelId="{A8DFBC89-FDEA-42AB-AF3D-B4043F7249F4}" type="presOf" srcId="{B3FAFA22-0A7D-4D59-B46B-E7D0A5DDEF74}" destId="{AE561C49-2E03-41C9-A879-4DC833F1EEA2}" srcOrd="0" destOrd="0" presId="urn:microsoft.com/office/officeart/2005/8/layout/process2"/>
    <dgm:cxn modelId="{BD04F5B1-5E6F-49BF-B1CD-0564EC00EE40}" type="presOf" srcId="{5BA7E05F-95A0-4D5D-9272-DFCAAFC4B9A2}" destId="{8A4A1D41-6C61-4335-8AA0-2C6C6A82F7DB}" srcOrd="1" destOrd="0" presId="urn:microsoft.com/office/officeart/2005/8/layout/process2"/>
    <dgm:cxn modelId="{9F347E18-C11B-4971-A41B-C58E25F0AB59}" type="presOf" srcId="{9AFBC298-C33B-43F0-94F9-6177EBCC7475}" destId="{57225781-2C5B-40EC-963D-992594BD12F7}" srcOrd="1" destOrd="0" presId="urn:microsoft.com/office/officeart/2005/8/layout/process2"/>
    <dgm:cxn modelId="{211C4899-7282-41E2-A5A4-95F61F714B7D}" type="presParOf" srcId="{E032FD11-F728-48D6-9DAB-EA0B2FDB9BB2}" destId="{AE561C49-2E03-41C9-A879-4DC833F1EEA2}" srcOrd="0" destOrd="0" presId="urn:microsoft.com/office/officeart/2005/8/layout/process2"/>
    <dgm:cxn modelId="{CB8A6D0D-7CA7-4F0B-8E92-EC212FA1E9EE}" type="presParOf" srcId="{E032FD11-F728-48D6-9DAB-EA0B2FDB9BB2}" destId="{71A855ED-1BFC-468E-975E-0FA0FF75DFBC}" srcOrd="1" destOrd="0" presId="urn:microsoft.com/office/officeart/2005/8/layout/process2"/>
    <dgm:cxn modelId="{F16D56CD-8590-4EC7-8C92-E3931BEFB5ED}" type="presParOf" srcId="{71A855ED-1BFC-468E-975E-0FA0FF75DFBC}" destId="{FFE108A2-152C-4B12-8146-FAFC6BF1603B}" srcOrd="0" destOrd="0" presId="urn:microsoft.com/office/officeart/2005/8/layout/process2"/>
    <dgm:cxn modelId="{0871FF98-FEEB-48C6-A405-933B32F7A539}" type="presParOf" srcId="{E032FD11-F728-48D6-9DAB-EA0B2FDB9BB2}" destId="{04AA4EE1-0BAC-44A2-9F3F-1A359AB78728}" srcOrd="2" destOrd="0" presId="urn:microsoft.com/office/officeart/2005/8/layout/process2"/>
    <dgm:cxn modelId="{DCA8F0FE-A74E-4841-B4CD-AC74E5681E34}" type="presParOf" srcId="{E032FD11-F728-48D6-9DAB-EA0B2FDB9BB2}" destId="{B13D9541-E207-482A-A5A1-F90394359185}" srcOrd="3" destOrd="0" presId="urn:microsoft.com/office/officeart/2005/8/layout/process2"/>
    <dgm:cxn modelId="{6FB5EDD1-350F-4044-B4C8-D82243BD132C}" type="presParOf" srcId="{B13D9541-E207-482A-A5A1-F90394359185}" destId="{8A4A1D41-6C61-4335-8AA0-2C6C6A82F7DB}" srcOrd="0" destOrd="0" presId="urn:microsoft.com/office/officeart/2005/8/layout/process2"/>
    <dgm:cxn modelId="{1823D0FB-553C-4347-9BC6-0D1253FAD398}" type="presParOf" srcId="{E032FD11-F728-48D6-9DAB-EA0B2FDB9BB2}" destId="{69B18C44-89AC-4DF7-B334-1A66FF05D23F}" srcOrd="4" destOrd="0" presId="urn:microsoft.com/office/officeart/2005/8/layout/process2"/>
    <dgm:cxn modelId="{6FD59B90-4A92-4189-87F0-6C8DAE063260}" type="presParOf" srcId="{E032FD11-F728-48D6-9DAB-EA0B2FDB9BB2}" destId="{9E6E43E0-F16E-4BDC-A6F1-E2EBAC565631}" srcOrd="5" destOrd="0" presId="urn:microsoft.com/office/officeart/2005/8/layout/process2"/>
    <dgm:cxn modelId="{6CA49F63-596C-4C2E-A2DD-5636D1B63C92}" type="presParOf" srcId="{9E6E43E0-F16E-4BDC-A6F1-E2EBAC565631}" destId="{57225781-2C5B-40EC-963D-992594BD12F7}" srcOrd="0" destOrd="0" presId="urn:microsoft.com/office/officeart/2005/8/layout/process2"/>
    <dgm:cxn modelId="{2C9DA0F4-50D8-459B-8849-D058CE9953A8}" type="presParOf" srcId="{E032FD11-F728-48D6-9DAB-EA0B2FDB9BB2}" destId="{0B7A6C99-634F-4471-B868-E22E6A015206}" srcOrd="6" destOrd="0" presId="urn:microsoft.com/office/officeart/2005/8/layout/process2"/>
    <dgm:cxn modelId="{3A6DA32D-9212-44A1-B51D-FBEAB2D24612}" type="presParOf" srcId="{E032FD11-F728-48D6-9DAB-EA0B2FDB9BB2}" destId="{C9A3DA3C-9148-4F46-A106-69633B1176E2}" srcOrd="7" destOrd="0" presId="urn:microsoft.com/office/officeart/2005/8/layout/process2"/>
    <dgm:cxn modelId="{E9F3DD2A-4019-4242-9237-8D036FC4D05B}" type="presParOf" srcId="{C9A3DA3C-9148-4F46-A106-69633B1176E2}" destId="{326026C6-69B5-4563-80ED-EC0F71B4FC8B}" srcOrd="0" destOrd="0" presId="urn:microsoft.com/office/officeart/2005/8/layout/process2"/>
    <dgm:cxn modelId="{A10F55BF-18F4-4445-A1A2-EE175DA13861}" type="presParOf" srcId="{E032FD11-F728-48D6-9DAB-EA0B2FDB9BB2}" destId="{5DBA420F-B692-44F8-AA96-B881BDCD71A7}" srcOrd="8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6627E3E-61C2-4F45-BE25-B68C25EF0D4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AF60E86-9DA0-49A4-815B-92E7F4A8E96A}">
      <dgm:prSet phldrT="[Metin]"/>
      <dgm:spPr/>
      <dgm:t>
        <a:bodyPr/>
        <a:lstStyle/>
        <a:p>
          <a:r>
            <a:rPr lang="tr-TR" dirty="0" smtClean="0"/>
            <a:t>Abdullah </a:t>
          </a:r>
          <a:endParaRPr lang="tr-TR" dirty="0"/>
        </a:p>
      </dgm:t>
    </dgm:pt>
    <dgm:pt modelId="{DCBCB0A2-113B-4400-ABF2-4543FD8AAEAA}" type="parTrans" cxnId="{B13AAAE9-F658-44C4-B1D0-CDC755AAA7F8}">
      <dgm:prSet/>
      <dgm:spPr/>
      <dgm:t>
        <a:bodyPr/>
        <a:lstStyle/>
        <a:p>
          <a:endParaRPr lang="tr-TR"/>
        </a:p>
      </dgm:t>
    </dgm:pt>
    <dgm:pt modelId="{4404FFF7-7276-44AB-BD4E-9A8A81CBF277}" type="sibTrans" cxnId="{B13AAAE9-F658-44C4-B1D0-CDC755AAA7F8}">
      <dgm:prSet/>
      <dgm:spPr/>
      <dgm:t>
        <a:bodyPr/>
        <a:lstStyle/>
        <a:p>
          <a:endParaRPr lang="tr-TR"/>
        </a:p>
      </dgm:t>
    </dgm:pt>
    <dgm:pt modelId="{6591ABC1-CD13-46F3-A20C-696C9F631599}">
      <dgm:prSet phldrT="[Metin]"/>
      <dgm:spPr/>
      <dgm:t>
        <a:bodyPr/>
        <a:lstStyle/>
        <a:p>
          <a:r>
            <a:rPr lang="tr-TR" dirty="0" err="1" smtClean="0"/>
            <a:t>Abdulmuttalib’in</a:t>
          </a:r>
          <a:r>
            <a:rPr lang="tr-TR" dirty="0" smtClean="0"/>
            <a:t> küçük oğludur.</a:t>
          </a:r>
          <a:endParaRPr lang="tr-TR" dirty="0"/>
        </a:p>
      </dgm:t>
    </dgm:pt>
    <dgm:pt modelId="{BE9D4B75-3F3B-45DC-8E3C-99EACA984A77}" type="parTrans" cxnId="{2EDC17CC-82F8-4292-8D94-66D61A85D2B3}">
      <dgm:prSet/>
      <dgm:spPr/>
      <dgm:t>
        <a:bodyPr/>
        <a:lstStyle/>
        <a:p>
          <a:endParaRPr lang="tr-TR"/>
        </a:p>
      </dgm:t>
    </dgm:pt>
    <dgm:pt modelId="{5EB0D960-64EF-49FE-B0AA-0723BE129181}" type="sibTrans" cxnId="{2EDC17CC-82F8-4292-8D94-66D61A85D2B3}">
      <dgm:prSet/>
      <dgm:spPr/>
      <dgm:t>
        <a:bodyPr/>
        <a:lstStyle/>
        <a:p>
          <a:endParaRPr lang="tr-TR"/>
        </a:p>
      </dgm:t>
    </dgm:pt>
    <dgm:pt modelId="{E6E021E1-5AC8-49E3-B3B4-2F9A8B56BBFD}">
      <dgm:prSet phldrT="[Metin]"/>
      <dgm:spPr/>
      <dgm:t>
        <a:bodyPr/>
        <a:lstStyle/>
        <a:p>
          <a:r>
            <a:rPr lang="tr-TR" dirty="0" smtClean="0"/>
            <a:t>Efendimiz doğmadan önce ticari bir yolculuk dönüşü genç yaşında Medine’de vefat etmiştir.</a:t>
          </a:r>
          <a:endParaRPr lang="tr-TR" dirty="0"/>
        </a:p>
      </dgm:t>
    </dgm:pt>
    <dgm:pt modelId="{C64613C9-9D16-427F-A8F9-5E258D39A0A5}" type="parTrans" cxnId="{55554063-131D-4880-80AB-76E020DEF71C}">
      <dgm:prSet/>
      <dgm:spPr/>
      <dgm:t>
        <a:bodyPr/>
        <a:lstStyle/>
        <a:p>
          <a:endParaRPr lang="tr-TR"/>
        </a:p>
      </dgm:t>
    </dgm:pt>
    <dgm:pt modelId="{65A8C6C2-F67B-4B93-95BA-FB49D206103D}" type="sibTrans" cxnId="{55554063-131D-4880-80AB-76E020DEF71C}">
      <dgm:prSet/>
      <dgm:spPr/>
      <dgm:t>
        <a:bodyPr/>
        <a:lstStyle/>
        <a:p>
          <a:endParaRPr lang="tr-TR"/>
        </a:p>
      </dgm:t>
    </dgm:pt>
    <dgm:pt modelId="{CEEC5526-1D5D-46D3-BEB7-382B6755D1D8}">
      <dgm:prSet phldrT="[Metin]"/>
      <dgm:spPr/>
      <dgm:t>
        <a:bodyPr/>
        <a:lstStyle/>
        <a:p>
          <a:r>
            <a:rPr lang="tr-TR" dirty="0" smtClean="0"/>
            <a:t>Amine </a:t>
          </a:r>
          <a:endParaRPr lang="tr-TR" dirty="0"/>
        </a:p>
      </dgm:t>
    </dgm:pt>
    <dgm:pt modelId="{B898FC45-94BB-4819-AF3A-9CCBC6394A46}" type="parTrans" cxnId="{EE5A8DE9-4E0F-4E69-A1DF-FA4848F0DE7B}">
      <dgm:prSet/>
      <dgm:spPr/>
      <dgm:t>
        <a:bodyPr/>
        <a:lstStyle/>
        <a:p>
          <a:endParaRPr lang="tr-TR"/>
        </a:p>
      </dgm:t>
    </dgm:pt>
    <dgm:pt modelId="{EC141D6B-6C76-4CA7-B343-3933B9FD221C}" type="sibTrans" cxnId="{EE5A8DE9-4E0F-4E69-A1DF-FA4848F0DE7B}">
      <dgm:prSet/>
      <dgm:spPr/>
      <dgm:t>
        <a:bodyPr/>
        <a:lstStyle/>
        <a:p>
          <a:endParaRPr lang="tr-TR"/>
        </a:p>
      </dgm:t>
    </dgm:pt>
    <dgm:pt modelId="{4DD2FF23-C64B-48EB-9D82-9D9211C5CAC0}">
      <dgm:prSet phldrT="[Metin]"/>
      <dgm:spPr/>
      <dgm:t>
        <a:bodyPr/>
        <a:lstStyle/>
        <a:p>
          <a:r>
            <a:rPr lang="tr-TR" dirty="0" err="1" smtClean="0"/>
            <a:t>Zühreoğullarından</a:t>
          </a:r>
          <a:r>
            <a:rPr lang="tr-TR" dirty="0" smtClean="0"/>
            <a:t> </a:t>
          </a:r>
          <a:r>
            <a:rPr lang="tr-TR" dirty="0" err="1" smtClean="0"/>
            <a:t>Vehb’in</a:t>
          </a:r>
          <a:r>
            <a:rPr lang="tr-TR" dirty="0" smtClean="0"/>
            <a:t> kızıdır.</a:t>
          </a:r>
          <a:endParaRPr lang="tr-TR" dirty="0"/>
        </a:p>
      </dgm:t>
    </dgm:pt>
    <dgm:pt modelId="{466AE6CC-2C10-4A81-885E-466AC66F4100}" type="parTrans" cxnId="{4A8E6918-3BC6-4807-97BC-3ACBBA3B8957}">
      <dgm:prSet/>
      <dgm:spPr/>
      <dgm:t>
        <a:bodyPr/>
        <a:lstStyle/>
        <a:p>
          <a:endParaRPr lang="tr-TR"/>
        </a:p>
      </dgm:t>
    </dgm:pt>
    <dgm:pt modelId="{7E804BF6-0AFF-463D-8E1A-FD5BEF12D783}" type="sibTrans" cxnId="{4A8E6918-3BC6-4807-97BC-3ACBBA3B8957}">
      <dgm:prSet/>
      <dgm:spPr/>
      <dgm:t>
        <a:bodyPr/>
        <a:lstStyle/>
        <a:p>
          <a:endParaRPr lang="tr-TR"/>
        </a:p>
      </dgm:t>
    </dgm:pt>
    <dgm:pt modelId="{AE0A2583-7CCC-46CC-BA7B-F6031C6DA911}">
      <dgm:prSet phldrT="[Metin]"/>
      <dgm:spPr/>
      <dgm:t>
        <a:bodyPr/>
        <a:lstStyle/>
        <a:p>
          <a:r>
            <a:rPr lang="tr-TR" dirty="0" smtClean="0"/>
            <a:t>Ailesi </a:t>
          </a:r>
          <a:r>
            <a:rPr lang="tr-TR" dirty="0" err="1" smtClean="0"/>
            <a:t>Medine’lidir</a:t>
          </a:r>
          <a:r>
            <a:rPr lang="tr-TR" dirty="0" smtClean="0"/>
            <a:t>.</a:t>
          </a:r>
          <a:endParaRPr lang="tr-TR" dirty="0"/>
        </a:p>
      </dgm:t>
    </dgm:pt>
    <dgm:pt modelId="{75A3D5D6-3AEB-4AD1-8D15-F8262EE65FF9}" type="parTrans" cxnId="{9D13B81B-2671-4E4D-B955-3866ED543FB0}">
      <dgm:prSet/>
      <dgm:spPr/>
      <dgm:t>
        <a:bodyPr/>
        <a:lstStyle/>
        <a:p>
          <a:endParaRPr lang="tr-TR"/>
        </a:p>
      </dgm:t>
    </dgm:pt>
    <dgm:pt modelId="{D59D88E3-6D6F-4285-A5C3-7CFF02B1F556}" type="sibTrans" cxnId="{9D13B81B-2671-4E4D-B955-3866ED543FB0}">
      <dgm:prSet/>
      <dgm:spPr/>
      <dgm:t>
        <a:bodyPr/>
        <a:lstStyle/>
        <a:p>
          <a:endParaRPr lang="tr-TR"/>
        </a:p>
      </dgm:t>
    </dgm:pt>
    <dgm:pt modelId="{022E812B-0115-4DFD-8AFC-A027392DBD09}">
      <dgm:prSet phldrT="[Metin]"/>
      <dgm:spPr/>
      <dgm:t>
        <a:bodyPr/>
        <a:lstStyle/>
        <a:p>
          <a:r>
            <a:rPr lang="tr-TR" dirty="0" smtClean="0"/>
            <a:t>Efendimiz altı yaşındayken Medine yakınlarında genç yaşında vefat etmiştir.</a:t>
          </a:r>
          <a:endParaRPr lang="tr-TR" dirty="0"/>
        </a:p>
      </dgm:t>
    </dgm:pt>
    <dgm:pt modelId="{68FFEB31-2FD8-4815-859F-883A5BC443BE}" type="parTrans" cxnId="{E0648069-34D8-47F9-9158-F97C4DFE1686}">
      <dgm:prSet/>
      <dgm:spPr/>
      <dgm:t>
        <a:bodyPr/>
        <a:lstStyle/>
        <a:p>
          <a:endParaRPr lang="tr-TR"/>
        </a:p>
      </dgm:t>
    </dgm:pt>
    <dgm:pt modelId="{050270C7-9FCE-4140-B970-2D8299F12557}" type="sibTrans" cxnId="{E0648069-34D8-47F9-9158-F97C4DFE1686}">
      <dgm:prSet/>
      <dgm:spPr/>
      <dgm:t>
        <a:bodyPr/>
        <a:lstStyle/>
        <a:p>
          <a:endParaRPr lang="tr-TR"/>
        </a:p>
      </dgm:t>
    </dgm:pt>
    <dgm:pt modelId="{53FC00F3-8651-46FD-9743-ED1441CC11EA}" type="pres">
      <dgm:prSet presAssocID="{B6627E3E-61C2-4F45-BE25-B68C25EF0D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259D69D-1B93-4845-A7B1-B64B0D802110}" type="pres">
      <dgm:prSet presAssocID="{6AF60E86-9DA0-49A4-815B-92E7F4A8E96A}" presName="composite" presStyleCnt="0"/>
      <dgm:spPr/>
    </dgm:pt>
    <dgm:pt modelId="{FECDEE8A-7A12-4440-8818-8EB197BBA65D}" type="pres">
      <dgm:prSet presAssocID="{6AF60E86-9DA0-49A4-815B-92E7F4A8E96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EEB61BB-2C1E-4C6B-9BDA-60EE4E049A6F}" type="pres">
      <dgm:prSet presAssocID="{6AF60E86-9DA0-49A4-815B-92E7F4A8E96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CAA99E-0238-43E6-95D5-531307C389DC}" type="pres">
      <dgm:prSet presAssocID="{4404FFF7-7276-44AB-BD4E-9A8A81CBF277}" presName="space" presStyleCnt="0"/>
      <dgm:spPr/>
    </dgm:pt>
    <dgm:pt modelId="{CD665D30-A3C4-48B5-9762-CDB6FE511D2A}" type="pres">
      <dgm:prSet presAssocID="{CEEC5526-1D5D-46D3-BEB7-382B6755D1D8}" presName="composite" presStyleCnt="0"/>
      <dgm:spPr/>
    </dgm:pt>
    <dgm:pt modelId="{6EB03C45-2B53-4CA6-B2AC-82B10E718983}" type="pres">
      <dgm:prSet presAssocID="{CEEC5526-1D5D-46D3-BEB7-382B6755D1D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D01DBF-3DE6-440A-ABC9-372372FBC4BA}" type="pres">
      <dgm:prSet presAssocID="{CEEC5526-1D5D-46D3-BEB7-382B6755D1D8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7476AE9-5160-4D52-8D5D-1D356C34800D}" type="presOf" srcId="{4DD2FF23-C64B-48EB-9D82-9D9211C5CAC0}" destId="{86D01DBF-3DE6-440A-ABC9-372372FBC4BA}" srcOrd="0" destOrd="0" presId="urn:microsoft.com/office/officeart/2005/8/layout/hList1"/>
    <dgm:cxn modelId="{4A8E6918-3BC6-4807-97BC-3ACBBA3B8957}" srcId="{CEEC5526-1D5D-46D3-BEB7-382B6755D1D8}" destId="{4DD2FF23-C64B-48EB-9D82-9D9211C5CAC0}" srcOrd="0" destOrd="0" parTransId="{466AE6CC-2C10-4A81-885E-466AC66F4100}" sibTransId="{7E804BF6-0AFF-463D-8E1A-FD5BEF12D783}"/>
    <dgm:cxn modelId="{9025FBDD-D45D-4546-B37B-AB166DD32946}" type="presOf" srcId="{CEEC5526-1D5D-46D3-BEB7-382B6755D1D8}" destId="{6EB03C45-2B53-4CA6-B2AC-82B10E718983}" srcOrd="0" destOrd="0" presId="urn:microsoft.com/office/officeart/2005/8/layout/hList1"/>
    <dgm:cxn modelId="{E0648069-34D8-47F9-9158-F97C4DFE1686}" srcId="{CEEC5526-1D5D-46D3-BEB7-382B6755D1D8}" destId="{022E812B-0115-4DFD-8AFC-A027392DBD09}" srcOrd="2" destOrd="0" parTransId="{68FFEB31-2FD8-4815-859F-883A5BC443BE}" sibTransId="{050270C7-9FCE-4140-B970-2D8299F12557}"/>
    <dgm:cxn modelId="{AD329EDB-5129-4C2D-BE61-13F95CF19062}" type="presOf" srcId="{E6E021E1-5AC8-49E3-B3B4-2F9A8B56BBFD}" destId="{3EEB61BB-2C1E-4C6B-9BDA-60EE4E049A6F}" srcOrd="0" destOrd="1" presId="urn:microsoft.com/office/officeart/2005/8/layout/hList1"/>
    <dgm:cxn modelId="{CF11FF06-0399-4E9F-B1A0-76450B71F0DD}" type="presOf" srcId="{AE0A2583-7CCC-46CC-BA7B-F6031C6DA911}" destId="{86D01DBF-3DE6-440A-ABC9-372372FBC4BA}" srcOrd="0" destOrd="1" presId="urn:microsoft.com/office/officeart/2005/8/layout/hList1"/>
    <dgm:cxn modelId="{F24E1FF0-F7AA-4444-B464-4A7A6EFE0D15}" type="presOf" srcId="{6591ABC1-CD13-46F3-A20C-696C9F631599}" destId="{3EEB61BB-2C1E-4C6B-9BDA-60EE4E049A6F}" srcOrd="0" destOrd="0" presId="urn:microsoft.com/office/officeart/2005/8/layout/hList1"/>
    <dgm:cxn modelId="{D252B45E-2A8B-41E4-89D1-D018766C1402}" type="presOf" srcId="{B6627E3E-61C2-4F45-BE25-B68C25EF0D49}" destId="{53FC00F3-8651-46FD-9743-ED1441CC11EA}" srcOrd="0" destOrd="0" presId="urn:microsoft.com/office/officeart/2005/8/layout/hList1"/>
    <dgm:cxn modelId="{55554063-131D-4880-80AB-76E020DEF71C}" srcId="{6AF60E86-9DA0-49A4-815B-92E7F4A8E96A}" destId="{E6E021E1-5AC8-49E3-B3B4-2F9A8B56BBFD}" srcOrd="1" destOrd="0" parTransId="{C64613C9-9D16-427F-A8F9-5E258D39A0A5}" sibTransId="{65A8C6C2-F67B-4B93-95BA-FB49D206103D}"/>
    <dgm:cxn modelId="{2EDC17CC-82F8-4292-8D94-66D61A85D2B3}" srcId="{6AF60E86-9DA0-49A4-815B-92E7F4A8E96A}" destId="{6591ABC1-CD13-46F3-A20C-696C9F631599}" srcOrd="0" destOrd="0" parTransId="{BE9D4B75-3F3B-45DC-8E3C-99EACA984A77}" sibTransId="{5EB0D960-64EF-49FE-B0AA-0723BE129181}"/>
    <dgm:cxn modelId="{9D13B81B-2671-4E4D-B955-3866ED543FB0}" srcId="{CEEC5526-1D5D-46D3-BEB7-382B6755D1D8}" destId="{AE0A2583-7CCC-46CC-BA7B-F6031C6DA911}" srcOrd="1" destOrd="0" parTransId="{75A3D5D6-3AEB-4AD1-8D15-F8262EE65FF9}" sibTransId="{D59D88E3-6D6F-4285-A5C3-7CFF02B1F556}"/>
    <dgm:cxn modelId="{A9F683C4-B1C6-4E95-A082-8285EAF66A2C}" type="presOf" srcId="{6AF60E86-9DA0-49A4-815B-92E7F4A8E96A}" destId="{FECDEE8A-7A12-4440-8818-8EB197BBA65D}" srcOrd="0" destOrd="0" presId="urn:microsoft.com/office/officeart/2005/8/layout/hList1"/>
    <dgm:cxn modelId="{EE5A8DE9-4E0F-4E69-A1DF-FA4848F0DE7B}" srcId="{B6627E3E-61C2-4F45-BE25-B68C25EF0D49}" destId="{CEEC5526-1D5D-46D3-BEB7-382B6755D1D8}" srcOrd="1" destOrd="0" parTransId="{B898FC45-94BB-4819-AF3A-9CCBC6394A46}" sibTransId="{EC141D6B-6C76-4CA7-B343-3933B9FD221C}"/>
    <dgm:cxn modelId="{287EC8AB-C50C-4202-A6B9-B00946653A6B}" type="presOf" srcId="{022E812B-0115-4DFD-8AFC-A027392DBD09}" destId="{86D01DBF-3DE6-440A-ABC9-372372FBC4BA}" srcOrd="0" destOrd="2" presId="urn:microsoft.com/office/officeart/2005/8/layout/hList1"/>
    <dgm:cxn modelId="{B13AAAE9-F658-44C4-B1D0-CDC755AAA7F8}" srcId="{B6627E3E-61C2-4F45-BE25-B68C25EF0D49}" destId="{6AF60E86-9DA0-49A4-815B-92E7F4A8E96A}" srcOrd="0" destOrd="0" parTransId="{DCBCB0A2-113B-4400-ABF2-4543FD8AAEAA}" sibTransId="{4404FFF7-7276-44AB-BD4E-9A8A81CBF277}"/>
    <dgm:cxn modelId="{1D4813DC-80BD-4327-BBFD-8660702D670A}" type="presParOf" srcId="{53FC00F3-8651-46FD-9743-ED1441CC11EA}" destId="{5259D69D-1B93-4845-A7B1-B64B0D802110}" srcOrd="0" destOrd="0" presId="urn:microsoft.com/office/officeart/2005/8/layout/hList1"/>
    <dgm:cxn modelId="{A08BDC85-D138-4AFB-94DE-A96A175BAE19}" type="presParOf" srcId="{5259D69D-1B93-4845-A7B1-B64B0D802110}" destId="{FECDEE8A-7A12-4440-8818-8EB197BBA65D}" srcOrd="0" destOrd="0" presId="urn:microsoft.com/office/officeart/2005/8/layout/hList1"/>
    <dgm:cxn modelId="{B963783F-F43B-460D-844F-8EFCFD325F70}" type="presParOf" srcId="{5259D69D-1B93-4845-A7B1-B64B0D802110}" destId="{3EEB61BB-2C1E-4C6B-9BDA-60EE4E049A6F}" srcOrd="1" destOrd="0" presId="urn:microsoft.com/office/officeart/2005/8/layout/hList1"/>
    <dgm:cxn modelId="{8F62E1F2-D3AA-4994-B3B0-C0FD16EBEAE0}" type="presParOf" srcId="{53FC00F3-8651-46FD-9743-ED1441CC11EA}" destId="{C4CAA99E-0238-43E6-95D5-531307C389DC}" srcOrd="1" destOrd="0" presId="urn:microsoft.com/office/officeart/2005/8/layout/hList1"/>
    <dgm:cxn modelId="{2228C949-1D2E-4FD2-A5BD-0DF80307E8B5}" type="presParOf" srcId="{53FC00F3-8651-46FD-9743-ED1441CC11EA}" destId="{CD665D30-A3C4-48B5-9762-CDB6FE511D2A}" srcOrd="2" destOrd="0" presId="urn:microsoft.com/office/officeart/2005/8/layout/hList1"/>
    <dgm:cxn modelId="{3753FB7B-69A4-4D3B-9D0A-C1CF225E37CA}" type="presParOf" srcId="{CD665D30-A3C4-48B5-9762-CDB6FE511D2A}" destId="{6EB03C45-2B53-4CA6-B2AC-82B10E718983}" srcOrd="0" destOrd="0" presId="urn:microsoft.com/office/officeart/2005/8/layout/hList1"/>
    <dgm:cxn modelId="{941E3556-1C67-4F48-A761-F8D94B509ABF}" type="presParOf" srcId="{CD665D30-A3C4-48B5-9762-CDB6FE511D2A}" destId="{86D01DBF-3DE6-440A-ABC9-372372FBC4B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253708-3F9A-4A38-A877-6C7E027E6F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3FAFA22-0A7D-4D59-B46B-E7D0A5DDEF74}">
      <dgm:prSet phldrT="[Metin]" custT="1"/>
      <dgm:spPr/>
      <dgm:t>
        <a:bodyPr/>
        <a:lstStyle/>
        <a:p>
          <a:r>
            <a:rPr lang="tr-TR" sz="2400" dirty="0" smtClean="0"/>
            <a:t>Muhammed </a:t>
          </a:r>
        </a:p>
        <a:p>
          <a:r>
            <a:rPr lang="tr-TR" sz="1800" dirty="0" smtClean="0"/>
            <a:t>Çok övülmüş, övgüye layık</a:t>
          </a:r>
          <a:endParaRPr lang="tr-TR" sz="2400" dirty="0"/>
        </a:p>
      </dgm:t>
    </dgm:pt>
    <dgm:pt modelId="{4FA039AC-C29E-4009-86B6-5338DBD4196D}" type="parTrans" cxnId="{BF4BC91A-8F7C-4BB0-8788-75782BE76C48}">
      <dgm:prSet/>
      <dgm:spPr/>
      <dgm:t>
        <a:bodyPr/>
        <a:lstStyle/>
        <a:p>
          <a:endParaRPr lang="tr-TR"/>
        </a:p>
      </dgm:t>
    </dgm:pt>
    <dgm:pt modelId="{C3B6E438-6CA1-40CB-A814-9C8B225077E6}" type="sibTrans" cxnId="{BF4BC91A-8F7C-4BB0-8788-75782BE76C48}">
      <dgm:prSet custT="1"/>
      <dgm:spPr/>
      <dgm:t>
        <a:bodyPr/>
        <a:lstStyle/>
        <a:p>
          <a:endParaRPr lang="tr-TR" sz="1400"/>
        </a:p>
      </dgm:t>
    </dgm:pt>
    <dgm:pt modelId="{451B1B35-CB1D-40B0-8076-068FAF2D5391}">
      <dgm:prSet phldrT="[Metin]" custT="1"/>
      <dgm:spPr/>
      <dgm:t>
        <a:bodyPr/>
        <a:lstStyle/>
        <a:p>
          <a:r>
            <a:rPr lang="tr-TR" sz="2800" dirty="0" smtClean="0"/>
            <a:t>Mustafa </a:t>
          </a:r>
        </a:p>
        <a:p>
          <a:r>
            <a:rPr lang="tr-TR" sz="2000" dirty="0" smtClean="0"/>
            <a:t>Seçkin, seçilmiş</a:t>
          </a:r>
          <a:endParaRPr lang="tr-TR" sz="2800" dirty="0"/>
        </a:p>
      </dgm:t>
    </dgm:pt>
    <dgm:pt modelId="{4220E91E-C064-4C2B-9B60-B4038B5655B0}" type="parTrans" cxnId="{8AF9E9BF-AF69-4E80-B9B4-1065A050B2A7}">
      <dgm:prSet/>
      <dgm:spPr/>
      <dgm:t>
        <a:bodyPr/>
        <a:lstStyle/>
        <a:p>
          <a:endParaRPr lang="tr-TR"/>
        </a:p>
      </dgm:t>
    </dgm:pt>
    <dgm:pt modelId="{5BA7E05F-95A0-4D5D-9272-DFCAAFC4B9A2}" type="sibTrans" cxnId="{8AF9E9BF-AF69-4E80-B9B4-1065A050B2A7}">
      <dgm:prSet custT="1"/>
      <dgm:spPr/>
      <dgm:t>
        <a:bodyPr/>
        <a:lstStyle/>
        <a:p>
          <a:endParaRPr lang="tr-TR" sz="1400"/>
        </a:p>
      </dgm:t>
    </dgm:pt>
    <dgm:pt modelId="{79BC763C-1ADF-44EE-AE51-9E1564ED2C26}">
      <dgm:prSet phldrT="[Metin]" custT="1"/>
      <dgm:spPr/>
      <dgm:t>
        <a:bodyPr/>
        <a:lstStyle/>
        <a:p>
          <a:r>
            <a:rPr lang="tr-TR" sz="1800" dirty="0" smtClean="0"/>
            <a:t> </a:t>
          </a:r>
          <a:r>
            <a:rPr lang="tr-TR" sz="1800" dirty="0" err="1" smtClean="0"/>
            <a:t>Mahmud</a:t>
          </a:r>
          <a:r>
            <a:rPr lang="tr-TR" sz="1800" dirty="0" smtClean="0"/>
            <a:t> </a:t>
          </a:r>
        </a:p>
        <a:p>
          <a:r>
            <a:rPr lang="tr-TR" sz="1800" dirty="0" smtClean="0"/>
            <a:t>En çok övülen kişi</a:t>
          </a:r>
          <a:endParaRPr lang="tr-TR" sz="1800" dirty="0"/>
        </a:p>
      </dgm:t>
    </dgm:pt>
    <dgm:pt modelId="{47F6A66D-F0C1-4214-B399-228E20E0642D}" type="parTrans" cxnId="{0AD85629-FF40-442C-B8AA-DA4A4DE6CA72}">
      <dgm:prSet/>
      <dgm:spPr/>
      <dgm:t>
        <a:bodyPr/>
        <a:lstStyle/>
        <a:p>
          <a:endParaRPr lang="tr-TR"/>
        </a:p>
      </dgm:t>
    </dgm:pt>
    <dgm:pt modelId="{25990C0E-6AFB-40C4-ADEA-B74539DEB458}" type="sibTrans" cxnId="{0AD85629-FF40-442C-B8AA-DA4A4DE6CA72}">
      <dgm:prSet/>
      <dgm:spPr/>
      <dgm:t>
        <a:bodyPr/>
        <a:lstStyle/>
        <a:p>
          <a:endParaRPr lang="tr-TR"/>
        </a:p>
      </dgm:t>
    </dgm:pt>
    <dgm:pt modelId="{9306E2F5-6638-42D4-91EF-15841F721CB5}">
      <dgm:prSet custT="1"/>
      <dgm:spPr/>
      <dgm:t>
        <a:bodyPr/>
        <a:lstStyle/>
        <a:p>
          <a:r>
            <a:rPr lang="tr-TR" sz="1800" dirty="0" err="1" smtClean="0"/>
            <a:t>Ahmed</a:t>
          </a:r>
          <a:endParaRPr lang="tr-TR" sz="1800" dirty="0" smtClean="0"/>
        </a:p>
        <a:p>
          <a:r>
            <a:rPr lang="tr-TR" sz="1800" dirty="0" smtClean="0"/>
            <a:t>Övülen </a:t>
          </a:r>
          <a:endParaRPr lang="tr-TR" sz="1800" dirty="0"/>
        </a:p>
      </dgm:t>
    </dgm:pt>
    <dgm:pt modelId="{438C504B-BDFE-4D62-92CB-2B40A8D69F55}" type="parTrans" cxnId="{6D9413AF-BA80-4F45-9040-43E784E2134D}">
      <dgm:prSet/>
      <dgm:spPr/>
      <dgm:t>
        <a:bodyPr/>
        <a:lstStyle/>
        <a:p>
          <a:endParaRPr lang="tr-TR"/>
        </a:p>
      </dgm:t>
    </dgm:pt>
    <dgm:pt modelId="{9AFBC298-C33B-43F0-94F9-6177EBCC7475}" type="sibTrans" cxnId="{6D9413AF-BA80-4F45-9040-43E784E2134D}">
      <dgm:prSet custT="1"/>
      <dgm:spPr/>
      <dgm:t>
        <a:bodyPr/>
        <a:lstStyle/>
        <a:p>
          <a:endParaRPr lang="tr-TR" sz="1400"/>
        </a:p>
      </dgm:t>
    </dgm:pt>
    <dgm:pt modelId="{E032FD11-F728-48D6-9DAB-EA0B2FDB9BB2}" type="pres">
      <dgm:prSet presAssocID="{96253708-3F9A-4A38-A877-6C7E027E6F1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E561C49-2E03-41C9-A879-4DC833F1EEA2}" type="pres">
      <dgm:prSet presAssocID="{B3FAFA22-0A7D-4D59-B46B-E7D0A5DDEF7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1A855ED-1BFC-468E-975E-0FA0FF75DFBC}" type="pres">
      <dgm:prSet presAssocID="{C3B6E438-6CA1-40CB-A814-9C8B225077E6}" presName="sibTrans" presStyleLbl="sibTrans2D1" presStyleIdx="0" presStyleCnt="3"/>
      <dgm:spPr/>
      <dgm:t>
        <a:bodyPr/>
        <a:lstStyle/>
        <a:p>
          <a:endParaRPr lang="tr-TR"/>
        </a:p>
      </dgm:t>
    </dgm:pt>
    <dgm:pt modelId="{FFE108A2-152C-4B12-8146-FAFC6BF1603B}" type="pres">
      <dgm:prSet presAssocID="{C3B6E438-6CA1-40CB-A814-9C8B225077E6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04AA4EE1-0BAC-44A2-9F3F-1A359AB78728}" type="pres">
      <dgm:prSet presAssocID="{451B1B35-CB1D-40B0-8076-068FAF2D53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13D9541-E207-482A-A5A1-F90394359185}" type="pres">
      <dgm:prSet presAssocID="{5BA7E05F-95A0-4D5D-9272-DFCAAFC4B9A2}" presName="sibTrans" presStyleLbl="sibTrans2D1" presStyleIdx="1" presStyleCnt="3"/>
      <dgm:spPr/>
      <dgm:t>
        <a:bodyPr/>
        <a:lstStyle/>
        <a:p>
          <a:endParaRPr lang="tr-TR"/>
        </a:p>
      </dgm:t>
    </dgm:pt>
    <dgm:pt modelId="{8A4A1D41-6C61-4335-8AA0-2C6C6A82F7DB}" type="pres">
      <dgm:prSet presAssocID="{5BA7E05F-95A0-4D5D-9272-DFCAAFC4B9A2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69B18C44-89AC-4DF7-B334-1A66FF05D23F}" type="pres">
      <dgm:prSet presAssocID="{9306E2F5-6638-42D4-91EF-15841F721CB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6E43E0-F16E-4BDC-A6F1-E2EBAC565631}" type="pres">
      <dgm:prSet presAssocID="{9AFBC298-C33B-43F0-94F9-6177EBCC7475}" presName="sibTrans" presStyleLbl="sibTrans2D1" presStyleIdx="2" presStyleCnt="3"/>
      <dgm:spPr/>
      <dgm:t>
        <a:bodyPr/>
        <a:lstStyle/>
        <a:p>
          <a:endParaRPr lang="tr-TR"/>
        </a:p>
      </dgm:t>
    </dgm:pt>
    <dgm:pt modelId="{57225781-2C5B-40EC-963D-992594BD12F7}" type="pres">
      <dgm:prSet presAssocID="{9AFBC298-C33B-43F0-94F9-6177EBCC7475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5DBA420F-B692-44F8-AA96-B881BDCD71A7}" type="pres">
      <dgm:prSet presAssocID="{79BC763C-1ADF-44EE-AE51-9E1564ED2C2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B645619-F26C-41A5-AF29-E9BC9C526CE4}" type="presOf" srcId="{451B1B35-CB1D-40B0-8076-068FAF2D5391}" destId="{04AA4EE1-0BAC-44A2-9F3F-1A359AB78728}" srcOrd="0" destOrd="0" presId="urn:microsoft.com/office/officeart/2005/8/layout/process2"/>
    <dgm:cxn modelId="{8AF9E9BF-AF69-4E80-B9B4-1065A050B2A7}" srcId="{96253708-3F9A-4A38-A877-6C7E027E6F11}" destId="{451B1B35-CB1D-40B0-8076-068FAF2D5391}" srcOrd="1" destOrd="0" parTransId="{4220E91E-C064-4C2B-9B60-B4038B5655B0}" sibTransId="{5BA7E05F-95A0-4D5D-9272-DFCAAFC4B9A2}"/>
    <dgm:cxn modelId="{E9605B20-75C5-47FC-8293-FC1B52995651}" type="presOf" srcId="{5BA7E05F-95A0-4D5D-9272-DFCAAFC4B9A2}" destId="{B13D9541-E207-482A-A5A1-F90394359185}" srcOrd="0" destOrd="0" presId="urn:microsoft.com/office/officeart/2005/8/layout/process2"/>
    <dgm:cxn modelId="{0D44E680-C049-4D65-A2A6-6277D2824930}" type="presOf" srcId="{96253708-3F9A-4A38-A877-6C7E027E6F11}" destId="{E032FD11-F728-48D6-9DAB-EA0B2FDB9BB2}" srcOrd="0" destOrd="0" presId="urn:microsoft.com/office/officeart/2005/8/layout/process2"/>
    <dgm:cxn modelId="{0AD85629-FF40-442C-B8AA-DA4A4DE6CA72}" srcId="{96253708-3F9A-4A38-A877-6C7E027E6F11}" destId="{79BC763C-1ADF-44EE-AE51-9E1564ED2C26}" srcOrd="3" destOrd="0" parTransId="{47F6A66D-F0C1-4214-B399-228E20E0642D}" sibTransId="{25990C0E-6AFB-40C4-ADEA-B74539DEB458}"/>
    <dgm:cxn modelId="{F6D9B18C-2090-42A9-A1F0-7EF2B64D4B28}" type="presOf" srcId="{79BC763C-1ADF-44EE-AE51-9E1564ED2C26}" destId="{5DBA420F-B692-44F8-AA96-B881BDCD71A7}" srcOrd="0" destOrd="0" presId="urn:microsoft.com/office/officeart/2005/8/layout/process2"/>
    <dgm:cxn modelId="{1A6FAE84-D62B-441D-84E4-11716F7C6868}" type="presOf" srcId="{C3B6E438-6CA1-40CB-A814-9C8B225077E6}" destId="{71A855ED-1BFC-468E-975E-0FA0FF75DFBC}" srcOrd="0" destOrd="0" presId="urn:microsoft.com/office/officeart/2005/8/layout/process2"/>
    <dgm:cxn modelId="{6A1FB247-AE8F-4B7D-9076-5443CE05DBC1}" type="presOf" srcId="{9306E2F5-6638-42D4-91EF-15841F721CB5}" destId="{69B18C44-89AC-4DF7-B334-1A66FF05D23F}" srcOrd="0" destOrd="0" presId="urn:microsoft.com/office/officeart/2005/8/layout/process2"/>
    <dgm:cxn modelId="{6D9413AF-BA80-4F45-9040-43E784E2134D}" srcId="{96253708-3F9A-4A38-A877-6C7E027E6F11}" destId="{9306E2F5-6638-42D4-91EF-15841F721CB5}" srcOrd="2" destOrd="0" parTransId="{438C504B-BDFE-4D62-92CB-2B40A8D69F55}" sibTransId="{9AFBC298-C33B-43F0-94F9-6177EBCC7475}"/>
    <dgm:cxn modelId="{66FA40E7-83A5-48E2-8961-5935573A4DDE}" type="presOf" srcId="{C3B6E438-6CA1-40CB-A814-9C8B225077E6}" destId="{FFE108A2-152C-4B12-8146-FAFC6BF1603B}" srcOrd="1" destOrd="0" presId="urn:microsoft.com/office/officeart/2005/8/layout/process2"/>
    <dgm:cxn modelId="{BF4BC91A-8F7C-4BB0-8788-75782BE76C48}" srcId="{96253708-3F9A-4A38-A877-6C7E027E6F11}" destId="{B3FAFA22-0A7D-4D59-B46B-E7D0A5DDEF74}" srcOrd="0" destOrd="0" parTransId="{4FA039AC-C29E-4009-86B6-5338DBD4196D}" sibTransId="{C3B6E438-6CA1-40CB-A814-9C8B225077E6}"/>
    <dgm:cxn modelId="{16B96C78-94F9-4372-B088-1CC8CA2721CB}" type="presOf" srcId="{9AFBC298-C33B-43F0-94F9-6177EBCC7475}" destId="{9E6E43E0-F16E-4BDC-A6F1-E2EBAC565631}" srcOrd="0" destOrd="0" presId="urn:microsoft.com/office/officeart/2005/8/layout/process2"/>
    <dgm:cxn modelId="{A8DFBC89-FDEA-42AB-AF3D-B4043F7249F4}" type="presOf" srcId="{B3FAFA22-0A7D-4D59-B46B-E7D0A5DDEF74}" destId="{AE561C49-2E03-41C9-A879-4DC833F1EEA2}" srcOrd="0" destOrd="0" presId="urn:microsoft.com/office/officeart/2005/8/layout/process2"/>
    <dgm:cxn modelId="{BD04F5B1-5E6F-49BF-B1CD-0564EC00EE40}" type="presOf" srcId="{5BA7E05F-95A0-4D5D-9272-DFCAAFC4B9A2}" destId="{8A4A1D41-6C61-4335-8AA0-2C6C6A82F7DB}" srcOrd="1" destOrd="0" presId="urn:microsoft.com/office/officeart/2005/8/layout/process2"/>
    <dgm:cxn modelId="{9F347E18-C11B-4971-A41B-C58E25F0AB59}" type="presOf" srcId="{9AFBC298-C33B-43F0-94F9-6177EBCC7475}" destId="{57225781-2C5B-40EC-963D-992594BD12F7}" srcOrd="1" destOrd="0" presId="urn:microsoft.com/office/officeart/2005/8/layout/process2"/>
    <dgm:cxn modelId="{211C4899-7282-41E2-A5A4-95F61F714B7D}" type="presParOf" srcId="{E032FD11-F728-48D6-9DAB-EA0B2FDB9BB2}" destId="{AE561C49-2E03-41C9-A879-4DC833F1EEA2}" srcOrd="0" destOrd="0" presId="urn:microsoft.com/office/officeart/2005/8/layout/process2"/>
    <dgm:cxn modelId="{CB8A6D0D-7CA7-4F0B-8E92-EC212FA1E9EE}" type="presParOf" srcId="{E032FD11-F728-48D6-9DAB-EA0B2FDB9BB2}" destId="{71A855ED-1BFC-468E-975E-0FA0FF75DFBC}" srcOrd="1" destOrd="0" presId="urn:microsoft.com/office/officeart/2005/8/layout/process2"/>
    <dgm:cxn modelId="{F16D56CD-8590-4EC7-8C92-E3931BEFB5ED}" type="presParOf" srcId="{71A855ED-1BFC-468E-975E-0FA0FF75DFBC}" destId="{FFE108A2-152C-4B12-8146-FAFC6BF1603B}" srcOrd="0" destOrd="0" presId="urn:microsoft.com/office/officeart/2005/8/layout/process2"/>
    <dgm:cxn modelId="{0871FF98-FEEB-48C6-A405-933B32F7A539}" type="presParOf" srcId="{E032FD11-F728-48D6-9DAB-EA0B2FDB9BB2}" destId="{04AA4EE1-0BAC-44A2-9F3F-1A359AB78728}" srcOrd="2" destOrd="0" presId="urn:microsoft.com/office/officeart/2005/8/layout/process2"/>
    <dgm:cxn modelId="{DCA8F0FE-A74E-4841-B4CD-AC74E5681E34}" type="presParOf" srcId="{E032FD11-F728-48D6-9DAB-EA0B2FDB9BB2}" destId="{B13D9541-E207-482A-A5A1-F90394359185}" srcOrd="3" destOrd="0" presId="urn:microsoft.com/office/officeart/2005/8/layout/process2"/>
    <dgm:cxn modelId="{6FB5EDD1-350F-4044-B4C8-D82243BD132C}" type="presParOf" srcId="{B13D9541-E207-482A-A5A1-F90394359185}" destId="{8A4A1D41-6C61-4335-8AA0-2C6C6A82F7DB}" srcOrd="0" destOrd="0" presId="urn:microsoft.com/office/officeart/2005/8/layout/process2"/>
    <dgm:cxn modelId="{1823D0FB-553C-4347-9BC6-0D1253FAD398}" type="presParOf" srcId="{E032FD11-F728-48D6-9DAB-EA0B2FDB9BB2}" destId="{69B18C44-89AC-4DF7-B334-1A66FF05D23F}" srcOrd="4" destOrd="0" presId="urn:microsoft.com/office/officeart/2005/8/layout/process2"/>
    <dgm:cxn modelId="{6FD59B90-4A92-4189-87F0-6C8DAE063260}" type="presParOf" srcId="{E032FD11-F728-48D6-9DAB-EA0B2FDB9BB2}" destId="{9E6E43E0-F16E-4BDC-A6F1-E2EBAC565631}" srcOrd="5" destOrd="0" presId="urn:microsoft.com/office/officeart/2005/8/layout/process2"/>
    <dgm:cxn modelId="{6CA49F63-596C-4C2E-A2DD-5636D1B63C92}" type="presParOf" srcId="{9E6E43E0-F16E-4BDC-A6F1-E2EBAC565631}" destId="{57225781-2C5B-40EC-963D-992594BD12F7}" srcOrd="0" destOrd="0" presId="urn:microsoft.com/office/officeart/2005/8/layout/process2"/>
    <dgm:cxn modelId="{A10F55BF-18F4-4445-A1A2-EE175DA13861}" type="presParOf" srcId="{E032FD11-F728-48D6-9DAB-EA0B2FDB9BB2}" destId="{5DBA420F-B692-44F8-AA96-B881BDCD71A7}" srcOrd="6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0DCE3-49BB-4A83-BCEE-4051B57E9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1CC272D-375E-433A-AEDE-ECBCA52D30D5}">
      <dgm:prSet phldrT="[Metin]" custT="1"/>
      <dgm:spPr/>
      <dgm:t>
        <a:bodyPr/>
        <a:lstStyle/>
        <a:p>
          <a:pPr algn="ctr"/>
          <a:r>
            <a:rPr lang="tr-TR" sz="3200" dirty="0" smtClean="0"/>
            <a:t>Mekke’nin havası çocukları gelişimine elverişli değildi.</a:t>
          </a:r>
          <a:endParaRPr lang="tr-TR" sz="3200" dirty="0"/>
        </a:p>
      </dgm:t>
    </dgm:pt>
    <dgm:pt modelId="{61FCF404-9340-4EF0-B0DB-D0B74CD660A6}" type="parTrans" cxnId="{493FB77E-4228-4E91-A861-F73F2DA9429E}">
      <dgm:prSet/>
      <dgm:spPr/>
      <dgm:t>
        <a:bodyPr/>
        <a:lstStyle/>
        <a:p>
          <a:endParaRPr lang="tr-TR"/>
        </a:p>
      </dgm:t>
    </dgm:pt>
    <dgm:pt modelId="{0C752D5B-7678-4602-A536-BC8729691C54}" type="sibTrans" cxnId="{493FB77E-4228-4E91-A861-F73F2DA9429E}">
      <dgm:prSet/>
      <dgm:spPr/>
      <dgm:t>
        <a:bodyPr/>
        <a:lstStyle/>
        <a:p>
          <a:endParaRPr lang="tr-TR"/>
        </a:p>
      </dgm:t>
    </dgm:pt>
    <dgm:pt modelId="{E3DD9826-FCCE-43B0-BD56-FDAF790CFBE1}">
      <dgm:prSet phldrT="[Metin]"/>
      <dgm:spPr/>
      <dgm:t>
        <a:bodyPr/>
        <a:lstStyle/>
        <a:p>
          <a:pPr algn="ctr"/>
          <a:r>
            <a:rPr lang="tr-TR" dirty="0" smtClean="0"/>
            <a:t>Mekke’de konuşulan Arapça fasih değildi.</a:t>
          </a:r>
          <a:endParaRPr lang="tr-TR" dirty="0"/>
        </a:p>
      </dgm:t>
    </dgm:pt>
    <dgm:pt modelId="{293FBC20-217C-41C9-A920-0228C6DAC3B4}" type="parTrans" cxnId="{E9336156-7F3D-4190-B67E-C1515A6AC3C1}">
      <dgm:prSet/>
      <dgm:spPr/>
      <dgm:t>
        <a:bodyPr/>
        <a:lstStyle/>
        <a:p>
          <a:endParaRPr lang="tr-TR"/>
        </a:p>
      </dgm:t>
    </dgm:pt>
    <dgm:pt modelId="{4A85CB4F-94A3-4563-8381-5549ED107BC6}" type="sibTrans" cxnId="{E9336156-7F3D-4190-B67E-C1515A6AC3C1}">
      <dgm:prSet/>
      <dgm:spPr/>
      <dgm:t>
        <a:bodyPr/>
        <a:lstStyle/>
        <a:p>
          <a:endParaRPr lang="tr-TR"/>
        </a:p>
      </dgm:t>
    </dgm:pt>
    <dgm:pt modelId="{A8BD5144-BE20-4532-BF40-325BE6A525B9}" type="pres">
      <dgm:prSet presAssocID="{9E40DCE3-49BB-4A83-BCEE-4051B57E9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2F9A182-7388-4333-83FA-377F89753437}" type="pres">
      <dgm:prSet presAssocID="{81CC272D-375E-433A-AEDE-ECBCA52D30D5}" presName="parentText" presStyleLbl="node1" presStyleIdx="0" presStyleCnt="2" custScaleY="157067" custLinFactNeighborX="-879" custLinFactNeighborY="-176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599419D-23D4-42AD-B09B-8693A9319039}" type="pres">
      <dgm:prSet presAssocID="{0C752D5B-7678-4602-A536-BC8729691C54}" presName="spacer" presStyleCnt="0"/>
      <dgm:spPr/>
    </dgm:pt>
    <dgm:pt modelId="{3A1326AB-C2F0-4F83-B842-CB3F4D5F7F4D}" type="pres">
      <dgm:prSet presAssocID="{E3DD9826-FCCE-43B0-BD56-FDAF790CFBE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3FB77E-4228-4E91-A861-F73F2DA9429E}" srcId="{9E40DCE3-49BB-4A83-BCEE-4051B57E9178}" destId="{81CC272D-375E-433A-AEDE-ECBCA52D30D5}" srcOrd="0" destOrd="0" parTransId="{61FCF404-9340-4EF0-B0DB-D0B74CD660A6}" sibTransId="{0C752D5B-7678-4602-A536-BC8729691C54}"/>
    <dgm:cxn modelId="{0D70A6EA-90B6-4420-88AC-186A86465118}" type="presOf" srcId="{81CC272D-375E-433A-AEDE-ECBCA52D30D5}" destId="{E2F9A182-7388-4333-83FA-377F89753437}" srcOrd="0" destOrd="0" presId="urn:microsoft.com/office/officeart/2005/8/layout/vList2"/>
    <dgm:cxn modelId="{54757687-9F73-4CDF-BB4C-28AC1892BAC2}" type="presOf" srcId="{9E40DCE3-49BB-4A83-BCEE-4051B57E9178}" destId="{A8BD5144-BE20-4532-BF40-325BE6A525B9}" srcOrd="0" destOrd="0" presId="urn:microsoft.com/office/officeart/2005/8/layout/vList2"/>
    <dgm:cxn modelId="{E9336156-7F3D-4190-B67E-C1515A6AC3C1}" srcId="{9E40DCE3-49BB-4A83-BCEE-4051B57E9178}" destId="{E3DD9826-FCCE-43B0-BD56-FDAF790CFBE1}" srcOrd="1" destOrd="0" parTransId="{293FBC20-217C-41C9-A920-0228C6DAC3B4}" sibTransId="{4A85CB4F-94A3-4563-8381-5549ED107BC6}"/>
    <dgm:cxn modelId="{BB1BE902-0411-4702-BD48-C463E2A350DB}" type="presOf" srcId="{E3DD9826-FCCE-43B0-BD56-FDAF790CFBE1}" destId="{3A1326AB-C2F0-4F83-B842-CB3F4D5F7F4D}" srcOrd="0" destOrd="0" presId="urn:microsoft.com/office/officeart/2005/8/layout/vList2"/>
    <dgm:cxn modelId="{AD424BA8-DBBE-46F8-BF4B-A218A1B228A3}" type="presParOf" srcId="{A8BD5144-BE20-4532-BF40-325BE6A525B9}" destId="{E2F9A182-7388-4333-83FA-377F89753437}" srcOrd="0" destOrd="0" presId="urn:microsoft.com/office/officeart/2005/8/layout/vList2"/>
    <dgm:cxn modelId="{EE6D9DA0-1D13-4905-9C28-EA5E228B179F}" type="presParOf" srcId="{A8BD5144-BE20-4532-BF40-325BE6A525B9}" destId="{8599419D-23D4-42AD-B09B-8693A9319039}" srcOrd="1" destOrd="0" presId="urn:microsoft.com/office/officeart/2005/8/layout/vList2"/>
    <dgm:cxn modelId="{C451BAE0-A34D-456B-8AC4-FC55BD09E4F0}" type="presParOf" srcId="{A8BD5144-BE20-4532-BF40-325BE6A525B9}" destId="{3A1326AB-C2F0-4F83-B842-CB3F4D5F7F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DAF463-2F88-4FD8-8E3A-2E18073BB9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D5A7D33-A248-44F8-8A7E-DECA4DF5D652}">
      <dgm:prSet phldrT="[Metin]"/>
      <dgm:spPr/>
      <dgm:t>
        <a:bodyPr/>
        <a:lstStyle/>
        <a:p>
          <a:r>
            <a:rPr lang="tr-TR" dirty="0" smtClean="0"/>
            <a:t>Efendimizin süt annesi</a:t>
          </a:r>
          <a:endParaRPr lang="tr-TR" dirty="0"/>
        </a:p>
      </dgm:t>
    </dgm:pt>
    <dgm:pt modelId="{86F0187E-B02C-430A-9620-50AAB76A412A}" type="parTrans" cxnId="{98286102-1BF1-4C56-B239-232749F2AF9D}">
      <dgm:prSet/>
      <dgm:spPr/>
      <dgm:t>
        <a:bodyPr/>
        <a:lstStyle/>
        <a:p>
          <a:endParaRPr lang="tr-TR"/>
        </a:p>
      </dgm:t>
    </dgm:pt>
    <dgm:pt modelId="{6CBA9324-04F5-4900-AF78-77A9C6F984F1}" type="sibTrans" cxnId="{98286102-1BF1-4C56-B239-232749F2AF9D}">
      <dgm:prSet/>
      <dgm:spPr/>
      <dgm:t>
        <a:bodyPr/>
        <a:lstStyle/>
        <a:p>
          <a:endParaRPr lang="tr-TR"/>
        </a:p>
      </dgm:t>
    </dgm:pt>
    <dgm:pt modelId="{C6021EA1-810C-4F0B-A24D-48F8572D0921}">
      <dgm:prSet phldrT="[Metin]"/>
      <dgm:spPr/>
      <dgm:t>
        <a:bodyPr/>
        <a:lstStyle/>
        <a:p>
          <a:r>
            <a:rPr lang="tr-TR" dirty="0" smtClean="0"/>
            <a:t>Halime </a:t>
          </a:r>
          <a:endParaRPr lang="tr-TR" dirty="0"/>
        </a:p>
      </dgm:t>
    </dgm:pt>
    <dgm:pt modelId="{362DCF87-1515-49ED-B159-C30769D11FBF}" type="parTrans" cxnId="{FCAA260D-E9EF-4433-9719-A44830562538}">
      <dgm:prSet/>
      <dgm:spPr/>
      <dgm:t>
        <a:bodyPr/>
        <a:lstStyle/>
        <a:p>
          <a:endParaRPr lang="tr-TR"/>
        </a:p>
      </dgm:t>
    </dgm:pt>
    <dgm:pt modelId="{AE03E0B3-C95B-4E2E-B150-10BD6FC6AD5C}" type="sibTrans" cxnId="{FCAA260D-E9EF-4433-9719-A44830562538}">
      <dgm:prSet/>
      <dgm:spPr/>
      <dgm:t>
        <a:bodyPr/>
        <a:lstStyle/>
        <a:p>
          <a:endParaRPr lang="tr-TR"/>
        </a:p>
      </dgm:t>
    </dgm:pt>
    <dgm:pt modelId="{28329BAE-9C28-4050-AA4B-C14DB26BB055}">
      <dgm:prSet phldrT="[Metin]"/>
      <dgm:spPr/>
      <dgm:t>
        <a:bodyPr/>
        <a:lstStyle/>
        <a:p>
          <a:r>
            <a:rPr lang="tr-TR" dirty="0" smtClean="0"/>
            <a:t>Efendimizin süt kardeşi</a:t>
          </a:r>
          <a:endParaRPr lang="tr-TR" dirty="0"/>
        </a:p>
      </dgm:t>
    </dgm:pt>
    <dgm:pt modelId="{BD0A9E1B-3840-4044-ABB1-3E006560A727}" type="parTrans" cxnId="{FDEBB860-F20F-4171-B2AC-D5A9FCF8B469}">
      <dgm:prSet/>
      <dgm:spPr/>
      <dgm:t>
        <a:bodyPr/>
        <a:lstStyle/>
        <a:p>
          <a:endParaRPr lang="tr-TR"/>
        </a:p>
      </dgm:t>
    </dgm:pt>
    <dgm:pt modelId="{E1C912EA-C3C7-49D2-896E-E2467F59FB68}" type="sibTrans" cxnId="{FDEBB860-F20F-4171-B2AC-D5A9FCF8B469}">
      <dgm:prSet/>
      <dgm:spPr/>
      <dgm:t>
        <a:bodyPr/>
        <a:lstStyle/>
        <a:p>
          <a:endParaRPr lang="tr-TR"/>
        </a:p>
      </dgm:t>
    </dgm:pt>
    <dgm:pt modelId="{4463FDD2-5DD4-4847-967D-014D9F31CF21}">
      <dgm:prSet phldrT="[Metin]"/>
      <dgm:spPr/>
      <dgm:t>
        <a:bodyPr/>
        <a:lstStyle/>
        <a:p>
          <a:r>
            <a:rPr lang="tr-TR" dirty="0" smtClean="0"/>
            <a:t>Şeyma </a:t>
          </a:r>
          <a:endParaRPr lang="tr-TR" dirty="0"/>
        </a:p>
      </dgm:t>
    </dgm:pt>
    <dgm:pt modelId="{D837EAEA-C34E-416C-AA7E-8A57C801DCA4}" type="parTrans" cxnId="{AB740549-A4EF-471B-B96E-BD97B1444DF9}">
      <dgm:prSet/>
      <dgm:spPr/>
      <dgm:t>
        <a:bodyPr/>
        <a:lstStyle/>
        <a:p>
          <a:endParaRPr lang="tr-TR"/>
        </a:p>
      </dgm:t>
    </dgm:pt>
    <dgm:pt modelId="{EB968177-EEA5-4985-A8E8-1B75F4594406}" type="sibTrans" cxnId="{AB740549-A4EF-471B-B96E-BD97B1444DF9}">
      <dgm:prSet/>
      <dgm:spPr/>
      <dgm:t>
        <a:bodyPr/>
        <a:lstStyle/>
        <a:p>
          <a:endParaRPr lang="tr-TR"/>
        </a:p>
      </dgm:t>
    </dgm:pt>
    <dgm:pt modelId="{3BA447AE-49D6-43C9-A1EB-6CA93FDD95E0}" type="pres">
      <dgm:prSet presAssocID="{66DAF463-2F88-4FD8-8E3A-2E18073BB9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0FDD1A1-027C-4BAF-8ACC-4D49A950153E}" type="pres">
      <dgm:prSet presAssocID="{4D5A7D33-A248-44F8-8A7E-DECA4DF5D652}" presName="parentText" presStyleLbl="node1" presStyleIdx="0" presStyleCnt="2" custLinFactNeighborY="-230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11835B-0968-4243-AA93-125F98C5C4C1}" type="pres">
      <dgm:prSet presAssocID="{4D5A7D33-A248-44F8-8A7E-DECA4DF5D652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80297E-C316-4E05-9EBF-582DB81C033D}" type="pres">
      <dgm:prSet presAssocID="{28329BAE-9C28-4050-AA4B-C14DB26BB05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6A3757-850F-4991-8255-8F7BE44A1227}" type="pres">
      <dgm:prSet presAssocID="{28329BAE-9C28-4050-AA4B-C14DB26BB055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CAA260D-E9EF-4433-9719-A44830562538}" srcId="{4D5A7D33-A248-44F8-8A7E-DECA4DF5D652}" destId="{C6021EA1-810C-4F0B-A24D-48F8572D0921}" srcOrd="0" destOrd="0" parTransId="{362DCF87-1515-49ED-B159-C30769D11FBF}" sibTransId="{AE03E0B3-C95B-4E2E-B150-10BD6FC6AD5C}"/>
    <dgm:cxn modelId="{1477A991-40C4-46B5-8BF4-6CB4FA502C07}" type="presOf" srcId="{4D5A7D33-A248-44F8-8A7E-DECA4DF5D652}" destId="{F0FDD1A1-027C-4BAF-8ACC-4D49A950153E}" srcOrd="0" destOrd="0" presId="urn:microsoft.com/office/officeart/2005/8/layout/vList2"/>
    <dgm:cxn modelId="{AB740549-A4EF-471B-B96E-BD97B1444DF9}" srcId="{28329BAE-9C28-4050-AA4B-C14DB26BB055}" destId="{4463FDD2-5DD4-4847-967D-014D9F31CF21}" srcOrd="0" destOrd="0" parTransId="{D837EAEA-C34E-416C-AA7E-8A57C801DCA4}" sibTransId="{EB968177-EEA5-4985-A8E8-1B75F4594406}"/>
    <dgm:cxn modelId="{FDEBB860-F20F-4171-B2AC-D5A9FCF8B469}" srcId="{66DAF463-2F88-4FD8-8E3A-2E18073BB935}" destId="{28329BAE-9C28-4050-AA4B-C14DB26BB055}" srcOrd="1" destOrd="0" parTransId="{BD0A9E1B-3840-4044-ABB1-3E006560A727}" sibTransId="{E1C912EA-C3C7-49D2-896E-E2467F59FB68}"/>
    <dgm:cxn modelId="{98286102-1BF1-4C56-B239-232749F2AF9D}" srcId="{66DAF463-2F88-4FD8-8E3A-2E18073BB935}" destId="{4D5A7D33-A248-44F8-8A7E-DECA4DF5D652}" srcOrd="0" destOrd="0" parTransId="{86F0187E-B02C-430A-9620-50AAB76A412A}" sibTransId="{6CBA9324-04F5-4900-AF78-77A9C6F984F1}"/>
    <dgm:cxn modelId="{82C7FDCD-F0AB-422D-B83E-35ED2B7F5087}" type="presOf" srcId="{4463FDD2-5DD4-4847-967D-014D9F31CF21}" destId="{B26A3757-850F-4991-8255-8F7BE44A1227}" srcOrd="0" destOrd="0" presId="urn:microsoft.com/office/officeart/2005/8/layout/vList2"/>
    <dgm:cxn modelId="{C3348D4E-9BA3-4AF6-BD47-2CC126B33032}" type="presOf" srcId="{28329BAE-9C28-4050-AA4B-C14DB26BB055}" destId="{7F80297E-C316-4E05-9EBF-582DB81C033D}" srcOrd="0" destOrd="0" presId="urn:microsoft.com/office/officeart/2005/8/layout/vList2"/>
    <dgm:cxn modelId="{5679A018-7962-49BF-8E6B-F4E12401D2B9}" type="presOf" srcId="{66DAF463-2F88-4FD8-8E3A-2E18073BB935}" destId="{3BA447AE-49D6-43C9-A1EB-6CA93FDD95E0}" srcOrd="0" destOrd="0" presId="urn:microsoft.com/office/officeart/2005/8/layout/vList2"/>
    <dgm:cxn modelId="{D1F9A8CD-2889-45F8-9C03-212DB48F52C8}" type="presOf" srcId="{C6021EA1-810C-4F0B-A24D-48F8572D0921}" destId="{7411835B-0968-4243-AA93-125F98C5C4C1}" srcOrd="0" destOrd="0" presId="urn:microsoft.com/office/officeart/2005/8/layout/vList2"/>
    <dgm:cxn modelId="{B4E14409-9B33-4CDE-A2DC-5AA260E4F5C6}" type="presParOf" srcId="{3BA447AE-49D6-43C9-A1EB-6CA93FDD95E0}" destId="{F0FDD1A1-027C-4BAF-8ACC-4D49A950153E}" srcOrd="0" destOrd="0" presId="urn:microsoft.com/office/officeart/2005/8/layout/vList2"/>
    <dgm:cxn modelId="{F5816B50-1487-4A97-81EA-2FE48F37FD65}" type="presParOf" srcId="{3BA447AE-49D6-43C9-A1EB-6CA93FDD95E0}" destId="{7411835B-0968-4243-AA93-125F98C5C4C1}" srcOrd="1" destOrd="0" presId="urn:microsoft.com/office/officeart/2005/8/layout/vList2"/>
    <dgm:cxn modelId="{0DB99718-98DF-4217-ADE0-DCD0108C17A2}" type="presParOf" srcId="{3BA447AE-49D6-43C9-A1EB-6CA93FDD95E0}" destId="{7F80297E-C316-4E05-9EBF-582DB81C033D}" srcOrd="2" destOrd="0" presId="urn:microsoft.com/office/officeart/2005/8/layout/vList2"/>
    <dgm:cxn modelId="{233E9348-46B4-4E49-B960-4B958E427F41}" type="presParOf" srcId="{3BA447AE-49D6-43C9-A1EB-6CA93FDD95E0}" destId="{B26A3757-850F-4991-8255-8F7BE44A122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F3DE9-E602-495B-8A3D-FD62B334C585}">
      <dsp:nvSpPr>
        <dsp:cNvPr id="0" name=""/>
        <dsp:cNvSpPr/>
      </dsp:nvSpPr>
      <dsp:spPr>
        <a:xfrm>
          <a:off x="976372" y="4625"/>
          <a:ext cx="3576518" cy="6701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Âdem</a:t>
          </a:r>
          <a:r>
            <a:rPr lang="tr-TR" sz="6000" kern="1200" dirty="0" smtClean="0"/>
            <a:t> </a:t>
          </a:r>
          <a:endParaRPr lang="tr-TR" sz="6000" kern="1200" dirty="0"/>
        </a:p>
      </dsp:txBody>
      <dsp:txXfrm>
        <a:off x="996001" y="24254"/>
        <a:ext cx="3537260" cy="630911"/>
      </dsp:txXfrm>
    </dsp:sp>
    <dsp:sp modelId="{DCF4CDBF-EBE5-43BC-AD9A-45AB3A03579E}">
      <dsp:nvSpPr>
        <dsp:cNvPr id="0" name=""/>
        <dsp:cNvSpPr/>
      </dsp:nvSpPr>
      <dsp:spPr>
        <a:xfrm>
          <a:off x="1334024" y="674795"/>
          <a:ext cx="357651" cy="5446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4659"/>
              </a:lnTo>
              <a:lnTo>
                <a:pt x="357651" y="54465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168C83-4E29-4C1E-B301-F7A7F7553E8C}">
      <dsp:nvSpPr>
        <dsp:cNvPr id="0" name=""/>
        <dsp:cNvSpPr/>
      </dsp:nvSpPr>
      <dsp:spPr>
        <a:xfrm>
          <a:off x="1691675" y="884369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Nuh </a:t>
          </a:r>
          <a:endParaRPr lang="tr-TR" sz="2800" kern="1200" dirty="0"/>
        </a:p>
      </dsp:txBody>
      <dsp:txXfrm>
        <a:off x="1711304" y="903998"/>
        <a:ext cx="2821956" cy="630911"/>
      </dsp:txXfrm>
    </dsp:sp>
    <dsp:sp modelId="{837A8553-61EB-4ED9-A1CF-86F9ECB0A0CC}">
      <dsp:nvSpPr>
        <dsp:cNvPr id="0" name=""/>
        <dsp:cNvSpPr/>
      </dsp:nvSpPr>
      <dsp:spPr>
        <a:xfrm>
          <a:off x="1334024" y="674795"/>
          <a:ext cx="357651" cy="1424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4403"/>
              </a:lnTo>
              <a:lnTo>
                <a:pt x="357651" y="1424403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4603F-38A1-4A62-A5B4-5849DBC19516}">
      <dsp:nvSpPr>
        <dsp:cNvPr id="0" name=""/>
        <dsp:cNvSpPr/>
      </dsp:nvSpPr>
      <dsp:spPr>
        <a:xfrm>
          <a:off x="1691675" y="1764114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İbrahim</a:t>
          </a:r>
          <a:endParaRPr lang="tr-TR" sz="2800" kern="1200" dirty="0"/>
        </a:p>
      </dsp:txBody>
      <dsp:txXfrm>
        <a:off x="1711304" y="1783743"/>
        <a:ext cx="2821956" cy="630911"/>
      </dsp:txXfrm>
    </dsp:sp>
    <dsp:sp modelId="{152EE3B4-6AC5-4F7E-80EC-24AD39C57079}">
      <dsp:nvSpPr>
        <dsp:cNvPr id="0" name=""/>
        <dsp:cNvSpPr/>
      </dsp:nvSpPr>
      <dsp:spPr>
        <a:xfrm>
          <a:off x="1334024" y="674795"/>
          <a:ext cx="357651" cy="2304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4148"/>
              </a:lnTo>
              <a:lnTo>
                <a:pt x="357651" y="230414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DEDE6-20F7-4586-B2DC-6938602E3099}">
      <dsp:nvSpPr>
        <dsp:cNvPr id="0" name=""/>
        <dsp:cNvSpPr/>
      </dsp:nvSpPr>
      <dsp:spPr>
        <a:xfrm>
          <a:off x="1691675" y="2643858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 İsmail </a:t>
          </a:r>
          <a:endParaRPr lang="tr-TR" sz="2800" kern="1200" dirty="0"/>
        </a:p>
      </dsp:txBody>
      <dsp:txXfrm>
        <a:off x="1711304" y="2663487"/>
        <a:ext cx="2821956" cy="630911"/>
      </dsp:txXfrm>
    </dsp:sp>
    <dsp:sp modelId="{7AE05ED7-1955-455E-807C-51D4D2FAB706}">
      <dsp:nvSpPr>
        <dsp:cNvPr id="0" name=""/>
        <dsp:cNvSpPr/>
      </dsp:nvSpPr>
      <dsp:spPr>
        <a:xfrm>
          <a:off x="1334024" y="674795"/>
          <a:ext cx="357651" cy="318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3892"/>
              </a:lnTo>
              <a:lnTo>
                <a:pt x="357651" y="3183892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2D1DF-0358-497C-988B-ED042963E993}">
      <dsp:nvSpPr>
        <dsp:cNvPr id="0" name=""/>
        <dsp:cNvSpPr/>
      </dsp:nvSpPr>
      <dsp:spPr>
        <a:xfrm>
          <a:off x="1691675" y="3523603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Abdulmuttalip</a:t>
          </a:r>
          <a:r>
            <a:rPr lang="tr-TR" sz="2800" kern="1200" dirty="0" smtClean="0"/>
            <a:t> </a:t>
          </a:r>
          <a:endParaRPr lang="tr-TR" sz="2800" kern="1200" dirty="0"/>
        </a:p>
      </dsp:txBody>
      <dsp:txXfrm>
        <a:off x="1711304" y="3543232"/>
        <a:ext cx="2821956" cy="630911"/>
      </dsp:txXfrm>
    </dsp:sp>
    <dsp:sp modelId="{643E39DB-F818-4505-8B92-DCD6597F91DC}">
      <dsp:nvSpPr>
        <dsp:cNvPr id="0" name=""/>
        <dsp:cNvSpPr/>
      </dsp:nvSpPr>
      <dsp:spPr>
        <a:xfrm>
          <a:off x="1334024" y="674795"/>
          <a:ext cx="357651" cy="40636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3637"/>
              </a:lnTo>
              <a:lnTo>
                <a:pt x="357651" y="406363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8BDA1-4652-472F-89C6-AC9EDCC9BE8B}">
      <dsp:nvSpPr>
        <dsp:cNvPr id="0" name=""/>
        <dsp:cNvSpPr/>
      </dsp:nvSpPr>
      <dsp:spPr>
        <a:xfrm>
          <a:off x="1691675" y="4403347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Abdullah </a:t>
          </a:r>
          <a:endParaRPr lang="tr-TR" sz="2800" kern="1200" dirty="0"/>
        </a:p>
      </dsp:txBody>
      <dsp:txXfrm>
        <a:off x="1711304" y="4422976"/>
        <a:ext cx="2821956" cy="630911"/>
      </dsp:txXfrm>
    </dsp:sp>
    <dsp:sp modelId="{51984264-8E13-4B5F-9D97-EEF476294FE4}">
      <dsp:nvSpPr>
        <dsp:cNvPr id="0" name=""/>
        <dsp:cNvSpPr/>
      </dsp:nvSpPr>
      <dsp:spPr>
        <a:xfrm>
          <a:off x="1334024" y="674795"/>
          <a:ext cx="357651" cy="49433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43381"/>
              </a:lnTo>
              <a:lnTo>
                <a:pt x="357651" y="494338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464EF4-8189-49F3-82AC-0D9673876E6D}">
      <dsp:nvSpPr>
        <dsp:cNvPr id="0" name=""/>
        <dsp:cNvSpPr/>
      </dsp:nvSpPr>
      <dsp:spPr>
        <a:xfrm>
          <a:off x="1691675" y="5283091"/>
          <a:ext cx="2861214" cy="670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Muhammed (</a:t>
          </a:r>
          <a:r>
            <a:rPr lang="tr-TR" sz="2000" kern="1200" dirty="0" err="1" smtClean="0"/>
            <a:t>s.a.v</a:t>
          </a:r>
          <a:r>
            <a:rPr lang="tr-TR" sz="2000" kern="1200" dirty="0" smtClean="0"/>
            <a:t>)</a:t>
          </a:r>
          <a:endParaRPr lang="tr-TR" sz="2000" kern="1200" dirty="0"/>
        </a:p>
      </dsp:txBody>
      <dsp:txXfrm>
        <a:off x="1711304" y="5302720"/>
        <a:ext cx="2821956" cy="6309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ED875-556D-4C60-9081-755794D1DA68}">
      <dsp:nvSpPr>
        <dsp:cNvPr id="0" name=""/>
        <dsp:cNvSpPr/>
      </dsp:nvSpPr>
      <dsp:spPr>
        <a:xfrm>
          <a:off x="5995987" y="856307"/>
          <a:ext cx="5267330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5267330" y="152360"/>
              </a:lnTo>
              <a:lnTo>
                <a:pt x="5267330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4614D-C117-435F-B3D7-4253D5040182}">
      <dsp:nvSpPr>
        <dsp:cNvPr id="0" name=""/>
        <dsp:cNvSpPr/>
      </dsp:nvSpPr>
      <dsp:spPr>
        <a:xfrm>
          <a:off x="5995987" y="856307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3511553" y="152360"/>
              </a:lnTo>
              <a:lnTo>
                <a:pt x="3511553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802076-4FE1-4CA5-B691-22C84E50E58F}">
      <dsp:nvSpPr>
        <dsp:cNvPr id="0" name=""/>
        <dsp:cNvSpPr/>
      </dsp:nvSpPr>
      <dsp:spPr>
        <a:xfrm>
          <a:off x="5995987" y="856307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1755776" y="152360"/>
              </a:lnTo>
              <a:lnTo>
                <a:pt x="1755776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F661D-DABC-4028-9AB5-BEA8442C02B4}">
      <dsp:nvSpPr>
        <dsp:cNvPr id="0" name=""/>
        <dsp:cNvSpPr/>
      </dsp:nvSpPr>
      <dsp:spPr>
        <a:xfrm>
          <a:off x="5995987" y="2916806"/>
          <a:ext cx="5267330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5267330" y="152360"/>
              </a:lnTo>
              <a:lnTo>
                <a:pt x="526733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80C5B4-4C04-4C1F-8001-64E7D273D321}">
      <dsp:nvSpPr>
        <dsp:cNvPr id="0" name=""/>
        <dsp:cNvSpPr/>
      </dsp:nvSpPr>
      <dsp:spPr>
        <a:xfrm>
          <a:off x="5995987" y="2916806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3511553" y="152360"/>
              </a:lnTo>
              <a:lnTo>
                <a:pt x="3511553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60753-2061-4649-8C0D-7F4DF1C62CCC}">
      <dsp:nvSpPr>
        <dsp:cNvPr id="0" name=""/>
        <dsp:cNvSpPr/>
      </dsp:nvSpPr>
      <dsp:spPr>
        <a:xfrm>
          <a:off x="5995987" y="2916806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1755776" y="152360"/>
              </a:lnTo>
              <a:lnTo>
                <a:pt x="1755776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1E1DFE-774C-4EFC-8373-040B6945B44A}">
      <dsp:nvSpPr>
        <dsp:cNvPr id="0" name=""/>
        <dsp:cNvSpPr/>
      </dsp:nvSpPr>
      <dsp:spPr>
        <a:xfrm>
          <a:off x="5995987" y="3947055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3511553" y="152360"/>
              </a:lnTo>
              <a:lnTo>
                <a:pt x="3511553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83B64-5190-446B-9E38-77614705A908}">
      <dsp:nvSpPr>
        <dsp:cNvPr id="0" name=""/>
        <dsp:cNvSpPr/>
      </dsp:nvSpPr>
      <dsp:spPr>
        <a:xfrm>
          <a:off x="5995987" y="3947055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360"/>
              </a:lnTo>
              <a:lnTo>
                <a:pt x="1755776" y="152360"/>
              </a:lnTo>
              <a:lnTo>
                <a:pt x="1755776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22AD97-B2D4-41D0-8CB9-4A9AEB51078B}">
      <dsp:nvSpPr>
        <dsp:cNvPr id="0" name=""/>
        <dsp:cNvSpPr/>
      </dsp:nvSpPr>
      <dsp:spPr>
        <a:xfrm>
          <a:off x="5950267" y="3947055"/>
          <a:ext cx="91440" cy="304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7C80EA-8364-4B00-A382-7C7BF8FCA589}">
      <dsp:nvSpPr>
        <dsp:cNvPr id="0" name=""/>
        <dsp:cNvSpPr/>
      </dsp:nvSpPr>
      <dsp:spPr>
        <a:xfrm>
          <a:off x="3659788" y="4977304"/>
          <a:ext cx="217658" cy="667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7485"/>
              </a:lnTo>
              <a:lnTo>
                <a:pt x="217658" y="667485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5B54AB-3829-4E9A-84C3-2ABDA6B2B92B}">
      <dsp:nvSpPr>
        <dsp:cNvPr id="0" name=""/>
        <dsp:cNvSpPr/>
      </dsp:nvSpPr>
      <dsp:spPr>
        <a:xfrm>
          <a:off x="4240210" y="3947055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1755776" y="0"/>
              </a:moveTo>
              <a:lnTo>
                <a:pt x="1755776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600F1-38FB-4517-9084-F8845FDFE63E}">
      <dsp:nvSpPr>
        <dsp:cNvPr id="0" name=""/>
        <dsp:cNvSpPr/>
      </dsp:nvSpPr>
      <dsp:spPr>
        <a:xfrm>
          <a:off x="2484433" y="3947055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3511553" y="0"/>
              </a:moveTo>
              <a:lnTo>
                <a:pt x="3511553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C6809-054E-4903-9581-F39B9BE1C394}">
      <dsp:nvSpPr>
        <dsp:cNvPr id="0" name=""/>
        <dsp:cNvSpPr/>
      </dsp:nvSpPr>
      <dsp:spPr>
        <a:xfrm>
          <a:off x="5950267" y="2916806"/>
          <a:ext cx="91440" cy="304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DA979C-F470-4C16-80CC-96BED71D7B16}">
      <dsp:nvSpPr>
        <dsp:cNvPr id="0" name=""/>
        <dsp:cNvSpPr/>
      </dsp:nvSpPr>
      <dsp:spPr>
        <a:xfrm>
          <a:off x="4240210" y="2916806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1755776" y="0"/>
              </a:moveTo>
              <a:lnTo>
                <a:pt x="1755776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B7B41-50B3-4101-A5D5-885E01C00B9B}">
      <dsp:nvSpPr>
        <dsp:cNvPr id="0" name=""/>
        <dsp:cNvSpPr/>
      </dsp:nvSpPr>
      <dsp:spPr>
        <a:xfrm>
          <a:off x="2484433" y="2916806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3511553" y="0"/>
              </a:moveTo>
              <a:lnTo>
                <a:pt x="3511553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EC4FA3-0921-4BDE-A7F5-8CC116B93E74}">
      <dsp:nvSpPr>
        <dsp:cNvPr id="0" name=""/>
        <dsp:cNvSpPr/>
      </dsp:nvSpPr>
      <dsp:spPr>
        <a:xfrm>
          <a:off x="728656" y="2916806"/>
          <a:ext cx="5267330" cy="304721"/>
        </a:xfrm>
        <a:custGeom>
          <a:avLst/>
          <a:gdLst/>
          <a:ahLst/>
          <a:cxnLst/>
          <a:rect l="0" t="0" r="0" b="0"/>
          <a:pathLst>
            <a:path>
              <a:moveTo>
                <a:pt x="5267330" y="0"/>
              </a:moveTo>
              <a:lnTo>
                <a:pt x="5267330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90288-6627-480E-AA71-EE63F32D789E}">
      <dsp:nvSpPr>
        <dsp:cNvPr id="0" name=""/>
        <dsp:cNvSpPr/>
      </dsp:nvSpPr>
      <dsp:spPr>
        <a:xfrm>
          <a:off x="5950267" y="1886556"/>
          <a:ext cx="91440" cy="304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21"/>
              </a:lnTo>
            </a:path>
          </a:pathLst>
        </a:custGeom>
        <a:noFill/>
        <a:ln w="2222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173947-1F54-4596-8ABC-84E37D25CF29}">
      <dsp:nvSpPr>
        <dsp:cNvPr id="0" name=""/>
        <dsp:cNvSpPr/>
      </dsp:nvSpPr>
      <dsp:spPr>
        <a:xfrm>
          <a:off x="5950267" y="856307"/>
          <a:ext cx="91440" cy="30472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5B17-ACBD-4D8E-85E4-36666098AF10}">
      <dsp:nvSpPr>
        <dsp:cNvPr id="0" name=""/>
        <dsp:cNvSpPr/>
      </dsp:nvSpPr>
      <dsp:spPr>
        <a:xfrm>
          <a:off x="4240210" y="856307"/>
          <a:ext cx="1755776" cy="304721"/>
        </a:xfrm>
        <a:custGeom>
          <a:avLst/>
          <a:gdLst/>
          <a:ahLst/>
          <a:cxnLst/>
          <a:rect l="0" t="0" r="0" b="0"/>
          <a:pathLst>
            <a:path>
              <a:moveTo>
                <a:pt x="1755776" y="0"/>
              </a:moveTo>
              <a:lnTo>
                <a:pt x="1755776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94047E-E9F5-4481-BAC0-B660D1005AD8}">
      <dsp:nvSpPr>
        <dsp:cNvPr id="0" name=""/>
        <dsp:cNvSpPr/>
      </dsp:nvSpPr>
      <dsp:spPr>
        <a:xfrm>
          <a:off x="2484433" y="856307"/>
          <a:ext cx="3511553" cy="304721"/>
        </a:xfrm>
        <a:custGeom>
          <a:avLst/>
          <a:gdLst/>
          <a:ahLst/>
          <a:cxnLst/>
          <a:rect l="0" t="0" r="0" b="0"/>
          <a:pathLst>
            <a:path>
              <a:moveTo>
                <a:pt x="3511553" y="0"/>
              </a:moveTo>
              <a:lnTo>
                <a:pt x="3511553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BB508-88D6-485B-95A7-198AA4BE2F99}">
      <dsp:nvSpPr>
        <dsp:cNvPr id="0" name=""/>
        <dsp:cNvSpPr/>
      </dsp:nvSpPr>
      <dsp:spPr>
        <a:xfrm>
          <a:off x="728656" y="856307"/>
          <a:ext cx="5267330" cy="304721"/>
        </a:xfrm>
        <a:custGeom>
          <a:avLst/>
          <a:gdLst/>
          <a:ahLst/>
          <a:cxnLst/>
          <a:rect l="0" t="0" r="0" b="0"/>
          <a:pathLst>
            <a:path>
              <a:moveTo>
                <a:pt x="5267330" y="0"/>
              </a:moveTo>
              <a:lnTo>
                <a:pt x="5267330" y="152360"/>
              </a:lnTo>
              <a:lnTo>
                <a:pt x="0" y="152360"/>
              </a:lnTo>
              <a:lnTo>
                <a:pt x="0" y="30472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F1C97-24FC-4732-902F-F6DF379888F3}">
      <dsp:nvSpPr>
        <dsp:cNvPr id="0" name=""/>
        <dsp:cNvSpPr/>
      </dsp:nvSpPr>
      <dsp:spPr>
        <a:xfrm>
          <a:off x="5270459" y="13077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Abdulmuttalip</a:t>
          </a:r>
          <a:r>
            <a:rPr lang="tr-TR" sz="1200" kern="1200" dirty="0" smtClean="0"/>
            <a:t>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(</a:t>
          </a:r>
          <a:r>
            <a:rPr lang="tr-TR" sz="1200" kern="1200" dirty="0" err="1" smtClean="0"/>
            <a:t>Şeybe</a:t>
          </a:r>
          <a:r>
            <a:rPr lang="tr-TR" sz="1200" kern="1200" dirty="0" smtClean="0"/>
            <a:t>)</a:t>
          </a:r>
          <a:endParaRPr lang="tr-TR" sz="1200" kern="1200" dirty="0"/>
        </a:p>
      </dsp:txBody>
      <dsp:txXfrm>
        <a:off x="5270459" y="130779"/>
        <a:ext cx="1451055" cy="725527"/>
      </dsp:txXfrm>
    </dsp:sp>
    <dsp:sp modelId="{24CB6803-CA30-42C9-90D7-F66DFD248F6E}">
      <dsp:nvSpPr>
        <dsp:cNvPr id="0" name=""/>
        <dsp:cNvSpPr/>
      </dsp:nvSpPr>
      <dsp:spPr>
        <a:xfrm>
          <a:off x="3129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Haris </a:t>
          </a:r>
          <a:endParaRPr lang="tr-TR" sz="1200" kern="1200" dirty="0"/>
        </a:p>
      </dsp:txBody>
      <dsp:txXfrm>
        <a:off x="3129" y="1161029"/>
        <a:ext cx="1451055" cy="725527"/>
      </dsp:txXfrm>
    </dsp:sp>
    <dsp:sp modelId="{1492A2AB-8FC7-49AA-A0D7-243DE7ABCBEA}">
      <dsp:nvSpPr>
        <dsp:cNvPr id="0" name=""/>
        <dsp:cNvSpPr/>
      </dsp:nvSpPr>
      <dsp:spPr>
        <a:xfrm>
          <a:off x="1758905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Ebu Talip </a:t>
          </a:r>
          <a:endParaRPr lang="tr-TR" sz="1200" kern="1200" dirty="0"/>
        </a:p>
      </dsp:txBody>
      <dsp:txXfrm>
        <a:off x="1758905" y="1161029"/>
        <a:ext cx="1451055" cy="725527"/>
      </dsp:txXfrm>
    </dsp:sp>
    <dsp:sp modelId="{510CC800-A28E-4234-8023-CA2C01AB0D15}">
      <dsp:nvSpPr>
        <dsp:cNvPr id="0" name=""/>
        <dsp:cNvSpPr/>
      </dsp:nvSpPr>
      <dsp:spPr>
        <a:xfrm>
          <a:off x="3514682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Zübeyr</a:t>
          </a:r>
          <a:r>
            <a:rPr lang="tr-TR" sz="1200" kern="1200" dirty="0" smtClean="0"/>
            <a:t> </a:t>
          </a:r>
          <a:endParaRPr lang="tr-TR" sz="1200" kern="1200" dirty="0"/>
        </a:p>
      </dsp:txBody>
      <dsp:txXfrm>
        <a:off x="3514682" y="1161029"/>
        <a:ext cx="1451055" cy="725527"/>
      </dsp:txXfrm>
    </dsp:sp>
    <dsp:sp modelId="{A7A121C9-3893-47C1-A7DC-298541A09464}">
      <dsp:nvSpPr>
        <dsp:cNvPr id="0" name=""/>
        <dsp:cNvSpPr/>
      </dsp:nvSpPr>
      <dsp:spPr>
        <a:xfrm>
          <a:off x="5270459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Abdullah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Amine </a:t>
          </a:r>
          <a:endParaRPr lang="tr-TR" sz="1200" kern="1200" dirty="0"/>
        </a:p>
      </dsp:txBody>
      <dsp:txXfrm>
        <a:off x="5270459" y="1161029"/>
        <a:ext cx="1451055" cy="725527"/>
      </dsp:txXfrm>
    </dsp:sp>
    <dsp:sp modelId="{2C736344-3AA8-440D-B8C2-B52DFC00C9E8}">
      <dsp:nvSpPr>
        <dsp:cNvPr id="0" name=""/>
        <dsp:cNvSpPr/>
      </dsp:nvSpPr>
      <dsp:spPr>
        <a:xfrm>
          <a:off x="5270459" y="2191278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Hz. Muhammed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Hz. Hatice </a:t>
          </a:r>
          <a:endParaRPr lang="tr-TR" sz="1200" kern="1200" dirty="0"/>
        </a:p>
      </dsp:txBody>
      <dsp:txXfrm>
        <a:off x="5270459" y="2191278"/>
        <a:ext cx="1451055" cy="725527"/>
      </dsp:txXfrm>
    </dsp:sp>
    <dsp:sp modelId="{0CB9EE3E-15ED-482E-AC88-32DBF22ED75D}">
      <dsp:nvSpPr>
        <dsp:cNvPr id="0" name=""/>
        <dsp:cNvSpPr/>
      </dsp:nvSpPr>
      <dsp:spPr>
        <a:xfrm>
          <a:off x="3129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Kasım </a:t>
          </a:r>
          <a:endParaRPr lang="tr-TR" sz="1200" kern="1200" dirty="0"/>
        </a:p>
      </dsp:txBody>
      <dsp:txXfrm>
        <a:off x="3129" y="3221527"/>
        <a:ext cx="1451055" cy="725527"/>
      </dsp:txXfrm>
    </dsp:sp>
    <dsp:sp modelId="{7E6BC80C-E619-4DA9-94E1-9CC6D160E1A0}">
      <dsp:nvSpPr>
        <dsp:cNvPr id="0" name=""/>
        <dsp:cNvSpPr/>
      </dsp:nvSpPr>
      <dsp:spPr>
        <a:xfrm>
          <a:off x="1758905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Zeynep </a:t>
          </a:r>
          <a:endParaRPr lang="tr-TR" sz="1200" kern="1200" dirty="0"/>
        </a:p>
      </dsp:txBody>
      <dsp:txXfrm>
        <a:off x="1758905" y="3221527"/>
        <a:ext cx="1451055" cy="725527"/>
      </dsp:txXfrm>
    </dsp:sp>
    <dsp:sp modelId="{0DE37B0E-BC1C-413F-ABA1-22274B5B7563}">
      <dsp:nvSpPr>
        <dsp:cNvPr id="0" name=""/>
        <dsp:cNvSpPr/>
      </dsp:nvSpPr>
      <dsp:spPr>
        <a:xfrm>
          <a:off x="3514682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Rukiye </a:t>
          </a:r>
          <a:endParaRPr lang="tr-TR" sz="1200" kern="1200" dirty="0"/>
        </a:p>
      </dsp:txBody>
      <dsp:txXfrm>
        <a:off x="3514682" y="3221527"/>
        <a:ext cx="1451055" cy="725527"/>
      </dsp:txXfrm>
    </dsp:sp>
    <dsp:sp modelId="{45739921-C294-4D7A-BF73-016A63808318}">
      <dsp:nvSpPr>
        <dsp:cNvPr id="0" name=""/>
        <dsp:cNvSpPr/>
      </dsp:nvSpPr>
      <dsp:spPr>
        <a:xfrm>
          <a:off x="5270459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Hz. Fatıma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Hz. Ali</a:t>
          </a:r>
          <a:endParaRPr lang="tr-TR" sz="1200" kern="1200" dirty="0"/>
        </a:p>
      </dsp:txBody>
      <dsp:txXfrm>
        <a:off x="5270459" y="3221527"/>
        <a:ext cx="1451055" cy="725527"/>
      </dsp:txXfrm>
    </dsp:sp>
    <dsp:sp modelId="{45148FEF-E387-46F4-84D5-88BD752783C0}">
      <dsp:nvSpPr>
        <dsp:cNvPr id="0" name=""/>
        <dsp:cNvSpPr/>
      </dsp:nvSpPr>
      <dsp:spPr>
        <a:xfrm>
          <a:off x="1758905" y="425177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Muhsin </a:t>
          </a:r>
          <a:endParaRPr lang="tr-TR" sz="1200" kern="1200" dirty="0"/>
        </a:p>
      </dsp:txBody>
      <dsp:txXfrm>
        <a:off x="1758905" y="4251777"/>
        <a:ext cx="1451055" cy="725527"/>
      </dsp:txXfrm>
    </dsp:sp>
    <dsp:sp modelId="{0D2A6AC9-4AD7-4A5A-A1F0-4606AAEBCF9D}">
      <dsp:nvSpPr>
        <dsp:cNvPr id="0" name=""/>
        <dsp:cNvSpPr/>
      </dsp:nvSpPr>
      <dsp:spPr>
        <a:xfrm>
          <a:off x="3514682" y="425177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Ümmü</a:t>
          </a:r>
          <a:r>
            <a:rPr lang="tr-TR" sz="1200" kern="1200" dirty="0" smtClean="0"/>
            <a:t> Gülsüm</a:t>
          </a:r>
          <a:endParaRPr lang="tr-TR" sz="1200" kern="1200" dirty="0"/>
        </a:p>
      </dsp:txBody>
      <dsp:txXfrm>
        <a:off x="3514682" y="4251777"/>
        <a:ext cx="1451055" cy="725527"/>
      </dsp:txXfrm>
    </dsp:sp>
    <dsp:sp modelId="{CB92420C-986F-4AD8-84EC-C08A6B4DB8DD}">
      <dsp:nvSpPr>
        <dsp:cNvPr id="0" name=""/>
        <dsp:cNvSpPr/>
      </dsp:nvSpPr>
      <dsp:spPr>
        <a:xfrm>
          <a:off x="3877446" y="5282026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200" kern="1200"/>
        </a:p>
      </dsp:txBody>
      <dsp:txXfrm>
        <a:off x="3877446" y="5282026"/>
        <a:ext cx="1451055" cy="725527"/>
      </dsp:txXfrm>
    </dsp:sp>
    <dsp:sp modelId="{CC53956D-1902-4C26-A735-0D52BBB34EF7}">
      <dsp:nvSpPr>
        <dsp:cNvPr id="0" name=""/>
        <dsp:cNvSpPr/>
      </dsp:nvSpPr>
      <dsp:spPr>
        <a:xfrm>
          <a:off x="5270459" y="425177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Zeynep </a:t>
          </a:r>
          <a:endParaRPr lang="tr-TR" sz="1200" kern="1200" dirty="0"/>
        </a:p>
      </dsp:txBody>
      <dsp:txXfrm>
        <a:off x="5270459" y="4251777"/>
        <a:ext cx="1451055" cy="725527"/>
      </dsp:txXfrm>
    </dsp:sp>
    <dsp:sp modelId="{18165A4B-44DC-4B24-A55E-360C1D5DE900}">
      <dsp:nvSpPr>
        <dsp:cNvPr id="0" name=""/>
        <dsp:cNvSpPr/>
      </dsp:nvSpPr>
      <dsp:spPr>
        <a:xfrm>
          <a:off x="7026236" y="425177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Hasan </a:t>
          </a:r>
          <a:endParaRPr lang="tr-TR" sz="1200" kern="1200" dirty="0"/>
        </a:p>
      </dsp:txBody>
      <dsp:txXfrm>
        <a:off x="7026236" y="4251777"/>
        <a:ext cx="1451055" cy="725527"/>
      </dsp:txXfrm>
    </dsp:sp>
    <dsp:sp modelId="{AD234143-9901-48FC-88F1-4B9ACA804A64}">
      <dsp:nvSpPr>
        <dsp:cNvPr id="0" name=""/>
        <dsp:cNvSpPr/>
      </dsp:nvSpPr>
      <dsp:spPr>
        <a:xfrm>
          <a:off x="8782013" y="425177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Hüseyin</a:t>
          </a:r>
          <a:endParaRPr lang="tr-TR" sz="1200" kern="1200" dirty="0"/>
        </a:p>
      </dsp:txBody>
      <dsp:txXfrm>
        <a:off x="8782013" y="4251777"/>
        <a:ext cx="1451055" cy="725527"/>
      </dsp:txXfrm>
    </dsp:sp>
    <dsp:sp modelId="{7EE64F61-09A7-4A28-A394-D35820C0AE08}">
      <dsp:nvSpPr>
        <dsp:cNvPr id="0" name=""/>
        <dsp:cNvSpPr/>
      </dsp:nvSpPr>
      <dsp:spPr>
        <a:xfrm>
          <a:off x="7026236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 smtClean="0"/>
            <a:t>Ümmü</a:t>
          </a:r>
          <a:r>
            <a:rPr lang="tr-TR" sz="1200" kern="1200" dirty="0" smtClean="0"/>
            <a:t> Gülsüm</a:t>
          </a:r>
          <a:endParaRPr lang="tr-TR" sz="1200" kern="1200" dirty="0"/>
        </a:p>
      </dsp:txBody>
      <dsp:txXfrm>
        <a:off x="7026236" y="3221527"/>
        <a:ext cx="1451055" cy="725527"/>
      </dsp:txXfrm>
    </dsp:sp>
    <dsp:sp modelId="{DF257CAA-2180-47A4-B162-AA2187E84D29}">
      <dsp:nvSpPr>
        <dsp:cNvPr id="0" name=""/>
        <dsp:cNvSpPr/>
      </dsp:nvSpPr>
      <dsp:spPr>
        <a:xfrm>
          <a:off x="8782013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Abdullah </a:t>
          </a:r>
          <a:endParaRPr lang="tr-TR" sz="1200" kern="1200" dirty="0"/>
        </a:p>
      </dsp:txBody>
      <dsp:txXfrm>
        <a:off x="8782013" y="3221527"/>
        <a:ext cx="1451055" cy="725527"/>
      </dsp:txXfrm>
    </dsp:sp>
    <dsp:sp modelId="{7EC88CDD-38F6-4196-8F68-3486C24D0D70}">
      <dsp:nvSpPr>
        <dsp:cNvPr id="0" name=""/>
        <dsp:cNvSpPr/>
      </dsp:nvSpPr>
      <dsp:spPr>
        <a:xfrm>
          <a:off x="10537790" y="3221527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İbrahim</a:t>
          </a:r>
          <a:endParaRPr lang="tr-TR" sz="1200" kern="1200" dirty="0"/>
        </a:p>
      </dsp:txBody>
      <dsp:txXfrm>
        <a:off x="10537790" y="3221527"/>
        <a:ext cx="1451055" cy="725527"/>
      </dsp:txXfrm>
    </dsp:sp>
    <dsp:sp modelId="{E22FFC05-B414-4A06-83E1-931A0D5DA6C9}">
      <dsp:nvSpPr>
        <dsp:cNvPr id="0" name=""/>
        <dsp:cNvSpPr/>
      </dsp:nvSpPr>
      <dsp:spPr>
        <a:xfrm>
          <a:off x="7026236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Abbas </a:t>
          </a:r>
          <a:endParaRPr lang="tr-TR" sz="1200" kern="1200" dirty="0"/>
        </a:p>
      </dsp:txBody>
      <dsp:txXfrm>
        <a:off x="7026236" y="1161029"/>
        <a:ext cx="1451055" cy="725527"/>
      </dsp:txXfrm>
    </dsp:sp>
    <dsp:sp modelId="{C8CAD5DF-EDC6-442F-BCFE-92CB0983F73A}">
      <dsp:nvSpPr>
        <dsp:cNvPr id="0" name=""/>
        <dsp:cNvSpPr/>
      </dsp:nvSpPr>
      <dsp:spPr>
        <a:xfrm>
          <a:off x="8782013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Hamza </a:t>
          </a:r>
          <a:endParaRPr lang="tr-TR" sz="1200" kern="1200" dirty="0"/>
        </a:p>
      </dsp:txBody>
      <dsp:txXfrm>
        <a:off x="8782013" y="1161029"/>
        <a:ext cx="1451055" cy="725527"/>
      </dsp:txXfrm>
    </dsp:sp>
    <dsp:sp modelId="{D22E2E01-69E8-4E0A-A6CF-35EF1980B49B}">
      <dsp:nvSpPr>
        <dsp:cNvPr id="0" name=""/>
        <dsp:cNvSpPr/>
      </dsp:nvSpPr>
      <dsp:spPr>
        <a:xfrm>
          <a:off x="10537790" y="1161029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Ebu </a:t>
          </a:r>
          <a:r>
            <a:rPr lang="tr-TR" sz="1200" kern="1200" dirty="0" err="1" smtClean="0"/>
            <a:t>Leheb</a:t>
          </a:r>
          <a:r>
            <a:rPr lang="tr-TR" sz="1200" kern="1200" dirty="0" smtClean="0"/>
            <a:t> </a:t>
          </a:r>
          <a:endParaRPr lang="tr-TR" sz="1200" kern="1200" dirty="0"/>
        </a:p>
      </dsp:txBody>
      <dsp:txXfrm>
        <a:off x="10537790" y="1161029"/>
        <a:ext cx="1451055" cy="725527"/>
      </dsp:txXfrm>
    </dsp:sp>
    <dsp:sp modelId="{87E6F928-604C-4663-A29D-FFBFEBD01FBA}">
      <dsp:nvSpPr>
        <dsp:cNvPr id="0" name=""/>
        <dsp:cNvSpPr/>
      </dsp:nvSpPr>
      <dsp:spPr>
        <a:xfrm>
          <a:off x="10540919" y="4656621"/>
          <a:ext cx="1451055" cy="7255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(Hz. </a:t>
          </a:r>
          <a:r>
            <a:rPr lang="tr-TR" sz="1200" kern="1200" dirty="0" err="1" smtClean="0"/>
            <a:t>Mariye’den</a:t>
          </a:r>
          <a:r>
            <a:rPr lang="tr-TR" sz="1200" kern="1200" dirty="0" smtClean="0"/>
            <a:t> doğdu)</a:t>
          </a:r>
          <a:endParaRPr lang="tr-TR" sz="1200" kern="1200" dirty="0"/>
        </a:p>
      </dsp:txBody>
      <dsp:txXfrm>
        <a:off x="10540919" y="4656621"/>
        <a:ext cx="1451055" cy="725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61C49-2E03-41C9-A879-4DC833F1EEA2}">
      <dsp:nvSpPr>
        <dsp:cNvPr id="0" name=""/>
        <dsp:cNvSpPr/>
      </dsp:nvSpPr>
      <dsp:spPr>
        <a:xfrm>
          <a:off x="-200352" y="3220"/>
          <a:ext cx="11706014" cy="75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/>
            <a:t>Kisrâlar</a:t>
          </a:r>
          <a:r>
            <a:rPr lang="tr-TR" sz="2400" kern="1200" dirty="0" smtClean="0"/>
            <a:t> (eski İran padişahları) beldesi </a:t>
          </a:r>
          <a:r>
            <a:rPr lang="tr-TR" sz="2400" kern="1200" dirty="0" err="1" smtClean="0"/>
            <a:t>Medâyin</a:t>
          </a:r>
          <a:r>
            <a:rPr lang="tr-TR" sz="2400" kern="1200" dirty="0" smtClean="0"/>
            <a:t> saraylarında on dört sütün ve bazı kuleler yıkıldı.</a:t>
          </a:r>
          <a:endParaRPr lang="tr-TR" sz="2400" kern="1200" dirty="0"/>
        </a:p>
      </dsp:txBody>
      <dsp:txXfrm>
        <a:off x="-178295" y="25277"/>
        <a:ext cx="11661900" cy="708963"/>
      </dsp:txXfrm>
    </dsp:sp>
    <dsp:sp modelId="{71A855ED-1BFC-468E-975E-0FA0FF75DFBC}">
      <dsp:nvSpPr>
        <dsp:cNvPr id="0" name=""/>
        <dsp:cNvSpPr/>
      </dsp:nvSpPr>
      <dsp:spPr>
        <a:xfrm rot="5400000">
          <a:off x="5511452" y="775125"/>
          <a:ext cx="282404" cy="33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5550990" y="803365"/>
        <a:ext cx="203330" cy="197683"/>
      </dsp:txXfrm>
    </dsp:sp>
    <dsp:sp modelId="{04AA4EE1-0BAC-44A2-9F3F-1A359AB78728}">
      <dsp:nvSpPr>
        <dsp:cNvPr id="0" name=""/>
        <dsp:cNvSpPr/>
      </dsp:nvSpPr>
      <dsp:spPr>
        <a:xfrm>
          <a:off x="-200352" y="1132836"/>
          <a:ext cx="11706014" cy="75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err="1" smtClean="0"/>
            <a:t>Sâve</a:t>
          </a:r>
          <a:r>
            <a:rPr lang="tr-TR" sz="2800" kern="1200" dirty="0" smtClean="0"/>
            <a:t> gölü bir anda kurudu</a:t>
          </a:r>
          <a:endParaRPr lang="tr-TR" sz="2800" kern="1200" dirty="0"/>
        </a:p>
      </dsp:txBody>
      <dsp:txXfrm>
        <a:off x="-178295" y="1154893"/>
        <a:ext cx="11661900" cy="708963"/>
      </dsp:txXfrm>
    </dsp:sp>
    <dsp:sp modelId="{B13D9541-E207-482A-A5A1-F90394359185}">
      <dsp:nvSpPr>
        <dsp:cNvPr id="0" name=""/>
        <dsp:cNvSpPr/>
      </dsp:nvSpPr>
      <dsp:spPr>
        <a:xfrm rot="5400000">
          <a:off x="5511452" y="1904741"/>
          <a:ext cx="282404" cy="33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5550990" y="1932981"/>
        <a:ext cx="203330" cy="197683"/>
      </dsp:txXfrm>
    </dsp:sp>
    <dsp:sp modelId="{69B18C44-89AC-4DF7-B334-1A66FF05D23F}">
      <dsp:nvSpPr>
        <dsp:cNvPr id="0" name=""/>
        <dsp:cNvSpPr/>
      </dsp:nvSpPr>
      <dsp:spPr>
        <a:xfrm>
          <a:off x="-200352" y="2262452"/>
          <a:ext cx="11706014" cy="75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Semâve</a:t>
          </a:r>
          <a:r>
            <a:rPr lang="tr-TR" sz="1800" kern="1200" dirty="0" smtClean="0"/>
            <a:t> vadisini bir anda su bastı </a:t>
          </a:r>
          <a:endParaRPr lang="tr-TR" sz="1800" kern="1200" dirty="0"/>
        </a:p>
      </dsp:txBody>
      <dsp:txXfrm>
        <a:off x="-178295" y="2284509"/>
        <a:ext cx="11661900" cy="708963"/>
      </dsp:txXfrm>
    </dsp:sp>
    <dsp:sp modelId="{9E6E43E0-F16E-4BDC-A6F1-E2EBAC565631}">
      <dsp:nvSpPr>
        <dsp:cNvPr id="0" name=""/>
        <dsp:cNvSpPr/>
      </dsp:nvSpPr>
      <dsp:spPr>
        <a:xfrm rot="5400000">
          <a:off x="5511452" y="3034357"/>
          <a:ext cx="282404" cy="33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5550990" y="3062597"/>
        <a:ext cx="203330" cy="197683"/>
      </dsp:txXfrm>
    </dsp:sp>
    <dsp:sp modelId="{0B7A6C99-634F-4471-B868-E22E6A015206}">
      <dsp:nvSpPr>
        <dsp:cNvPr id="0" name=""/>
        <dsp:cNvSpPr/>
      </dsp:nvSpPr>
      <dsp:spPr>
        <a:xfrm>
          <a:off x="0" y="3392068"/>
          <a:ext cx="11305309" cy="75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smtClean="0"/>
            <a:t>İranlı </a:t>
          </a:r>
          <a:r>
            <a:rPr lang="tr-TR" sz="2300" kern="1200" dirty="0" err="1" smtClean="0"/>
            <a:t>mecûsilerin</a:t>
          </a:r>
          <a:r>
            <a:rPr lang="tr-TR" sz="2300" kern="1200" dirty="0" smtClean="0"/>
            <a:t> tapınaklarında bin yıldan beri hiç sönmeden yanan ateşleri sönüverdi.</a:t>
          </a:r>
          <a:endParaRPr lang="tr-TR" sz="2300" kern="1200" dirty="0"/>
        </a:p>
      </dsp:txBody>
      <dsp:txXfrm>
        <a:off x="22057" y="3414125"/>
        <a:ext cx="11261195" cy="708963"/>
      </dsp:txXfrm>
    </dsp:sp>
    <dsp:sp modelId="{C9A3DA3C-9148-4F46-A106-69633B1176E2}">
      <dsp:nvSpPr>
        <dsp:cNvPr id="0" name=""/>
        <dsp:cNvSpPr/>
      </dsp:nvSpPr>
      <dsp:spPr>
        <a:xfrm rot="5400000">
          <a:off x="5511452" y="4163973"/>
          <a:ext cx="282404" cy="3388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5550990" y="4192213"/>
        <a:ext cx="203330" cy="197683"/>
      </dsp:txXfrm>
    </dsp:sp>
    <dsp:sp modelId="{5DBA420F-B692-44F8-AA96-B881BDCD71A7}">
      <dsp:nvSpPr>
        <dsp:cNvPr id="0" name=""/>
        <dsp:cNvSpPr/>
      </dsp:nvSpPr>
      <dsp:spPr>
        <a:xfrm>
          <a:off x="-200352" y="4521684"/>
          <a:ext cx="11706014" cy="7530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O güller gülünün bu ulvî teşrifleriyle her şeyin akışı değişmişti.</a:t>
          </a:r>
          <a:endParaRPr lang="tr-TR" sz="1800" kern="1200" dirty="0"/>
        </a:p>
      </dsp:txBody>
      <dsp:txXfrm>
        <a:off x="-178295" y="4543741"/>
        <a:ext cx="11661900" cy="7089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CDEE8A-7A12-4440-8818-8EB197BBA65D}">
      <dsp:nvSpPr>
        <dsp:cNvPr id="0" name=""/>
        <dsp:cNvSpPr/>
      </dsp:nvSpPr>
      <dsp:spPr>
        <a:xfrm>
          <a:off x="59" y="210779"/>
          <a:ext cx="5697140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Abdullah </a:t>
          </a:r>
          <a:endParaRPr lang="tr-TR" sz="3700" kern="1200" dirty="0"/>
        </a:p>
      </dsp:txBody>
      <dsp:txXfrm>
        <a:off x="59" y="210779"/>
        <a:ext cx="5697140" cy="1065600"/>
      </dsp:txXfrm>
    </dsp:sp>
    <dsp:sp modelId="{3EEB61BB-2C1E-4C6B-9BDA-60EE4E049A6F}">
      <dsp:nvSpPr>
        <dsp:cNvPr id="0" name=""/>
        <dsp:cNvSpPr/>
      </dsp:nvSpPr>
      <dsp:spPr>
        <a:xfrm>
          <a:off x="59" y="1276379"/>
          <a:ext cx="5697140" cy="3656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err="1" smtClean="0"/>
            <a:t>Abdulmuttalib’in</a:t>
          </a:r>
          <a:r>
            <a:rPr lang="tr-TR" sz="3700" kern="1200" dirty="0" smtClean="0"/>
            <a:t> küçük oğludur.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Efendimiz doğmadan önce ticari bir yolculuk dönüşü genç yaşında Medine’de vefat etmiştir.</a:t>
          </a:r>
          <a:endParaRPr lang="tr-TR" sz="3700" kern="1200" dirty="0"/>
        </a:p>
      </dsp:txBody>
      <dsp:txXfrm>
        <a:off x="59" y="1276379"/>
        <a:ext cx="5697140" cy="3656340"/>
      </dsp:txXfrm>
    </dsp:sp>
    <dsp:sp modelId="{6EB03C45-2B53-4CA6-B2AC-82B10E718983}">
      <dsp:nvSpPr>
        <dsp:cNvPr id="0" name=""/>
        <dsp:cNvSpPr/>
      </dsp:nvSpPr>
      <dsp:spPr>
        <a:xfrm>
          <a:off x="6494799" y="210779"/>
          <a:ext cx="5697140" cy="106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150368" rIns="263144" bIns="150368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/>
            <a:t>Amine </a:t>
          </a:r>
          <a:endParaRPr lang="tr-TR" sz="3700" kern="1200" dirty="0"/>
        </a:p>
      </dsp:txBody>
      <dsp:txXfrm>
        <a:off x="6494799" y="210779"/>
        <a:ext cx="5697140" cy="1065600"/>
      </dsp:txXfrm>
    </dsp:sp>
    <dsp:sp modelId="{86D01DBF-3DE6-440A-ABC9-372372FBC4BA}">
      <dsp:nvSpPr>
        <dsp:cNvPr id="0" name=""/>
        <dsp:cNvSpPr/>
      </dsp:nvSpPr>
      <dsp:spPr>
        <a:xfrm>
          <a:off x="6494799" y="1276379"/>
          <a:ext cx="5697140" cy="36563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358" tIns="197358" rIns="263144" bIns="296037" numCol="1" spcCol="1270" anchor="t" anchorCtr="0">
          <a:noAutofit/>
        </a:bodyPr>
        <a:lstStyle/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err="1" smtClean="0"/>
            <a:t>Zühreoğullarından</a:t>
          </a:r>
          <a:r>
            <a:rPr lang="tr-TR" sz="3700" kern="1200" dirty="0" smtClean="0"/>
            <a:t> </a:t>
          </a:r>
          <a:r>
            <a:rPr lang="tr-TR" sz="3700" kern="1200" dirty="0" err="1" smtClean="0"/>
            <a:t>Vehb’in</a:t>
          </a:r>
          <a:r>
            <a:rPr lang="tr-TR" sz="3700" kern="1200" dirty="0" smtClean="0"/>
            <a:t> kızıdır.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Ailesi </a:t>
          </a:r>
          <a:r>
            <a:rPr lang="tr-TR" sz="3700" kern="1200" dirty="0" err="1" smtClean="0"/>
            <a:t>Medine’lidir</a:t>
          </a:r>
          <a:r>
            <a:rPr lang="tr-TR" sz="3700" kern="1200" dirty="0" smtClean="0"/>
            <a:t>.</a:t>
          </a:r>
          <a:endParaRPr lang="tr-TR" sz="3700" kern="1200" dirty="0"/>
        </a:p>
        <a:p>
          <a:pPr marL="285750" lvl="1" indent="-285750" algn="l" defTabSz="1644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3700" kern="1200" dirty="0" smtClean="0"/>
            <a:t>Efendimiz altı yaşındayken Medine yakınlarında genç yaşında vefat etmiştir.</a:t>
          </a:r>
          <a:endParaRPr lang="tr-TR" sz="3700" kern="1200" dirty="0"/>
        </a:p>
      </dsp:txBody>
      <dsp:txXfrm>
        <a:off x="6494799" y="1276379"/>
        <a:ext cx="5697140" cy="36563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61C49-2E03-41C9-A879-4DC833F1EEA2}">
      <dsp:nvSpPr>
        <dsp:cNvPr id="0" name=""/>
        <dsp:cNvSpPr/>
      </dsp:nvSpPr>
      <dsp:spPr>
        <a:xfrm>
          <a:off x="1321407" y="4731"/>
          <a:ext cx="2672134" cy="879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Muhammed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Çok övülmüş, övgüye layık</a:t>
          </a:r>
          <a:endParaRPr lang="tr-TR" sz="2400" kern="1200" dirty="0"/>
        </a:p>
      </dsp:txBody>
      <dsp:txXfrm>
        <a:off x="1347173" y="30497"/>
        <a:ext cx="2620602" cy="828183"/>
      </dsp:txXfrm>
    </dsp:sp>
    <dsp:sp modelId="{71A855ED-1BFC-468E-975E-0FA0FF75DFBC}">
      <dsp:nvSpPr>
        <dsp:cNvPr id="0" name=""/>
        <dsp:cNvSpPr/>
      </dsp:nvSpPr>
      <dsp:spPr>
        <a:xfrm rot="5400000">
          <a:off x="2492528" y="906439"/>
          <a:ext cx="329893" cy="39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2538713" y="939428"/>
        <a:ext cx="237523" cy="230925"/>
      </dsp:txXfrm>
    </dsp:sp>
    <dsp:sp modelId="{04AA4EE1-0BAC-44A2-9F3F-1A359AB78728}">
      <dsp:nvSpPr>
        <dsp:cNvPr id="0" name=""/>
        <dsp:cNvSpPr/>
      </dsp:nvSpPr>
      <dsp:spPr>
        <a:xfrm>
          <a:off x="1321407" y="1324304"/>
          <a:ext cx="2672134" cy="879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kern="1200" dirty="0" smtClean="0"/>
            <a:t>Mustafa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/>
            <a:t>Seçkin, seçilmiş</a:t>
          </a:r>
          <a:endParaRPr lang="tr-TR" sz="2800" kern="1200" dirty="0"/>
        </a:p>
      </dsp:txBody>
      <dsp:txXfrm>
        <a:off x="1347173" y="1350070"/>
        <a:ext cx="2620602" cy="828183"/>
      </dsp:txXfrm>
    </dsp:sp>
    <dsp:sp modelId="{B13D9541-E207-482A-A5A1-F90394359185}">
      <dsp:nvSpPr>
        <dsp:cNvPr id="0" name=""/>
        <dsp:cNvSpPr/>
      </dsp:nvSpPr>
      <dsp:spPr>
        <a:xfrm rot="5400000">
          <a:off x="2492528" y="2226012"/>
          <a:ext cx="329893" cy="39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2538713" y="2259001"/>
        <a:ext cx="237523" cy="230925"/>
      </dsp:txXfrm>
    </dsp:sp>
    <dsp:sp modelId="{69B18C44-89AC-4DF7-B334-1A66FF05D23F}">
      <dsp:nvSpPr>
        <dsp:cNvPr id="0" name=""/>
        <dsp:cNvSpPr/>
      </dsp:nvSpPr>
      <dsp:spPr>
        <a:xfrm>
          <a:off x="1321407" y="2643877"/>
          <a:ext cx="2672134" cy="879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err="1" smtClean="0"/>
            <a:t>Ahmed</a:t>
          </a:r>
          <a:endParaRPr lang="tr-TR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Övülen </a:t>
          </a:r>
          <a:endParaRPr lang="tr-TR" sz="1800" kern="1200" dirty="0"/>
        </a:p>
      </dsp:txBody>
      <dsp:txXfrm>
        <a:off x="1347173" y="2669643"/>
        <a:ext cx="2620602" cy="828183"/>
      </dsp:txXfrm>
    </dsp:sp>
    <dsp:sp modelId="{9E6E43E0-F16E-4BDC-A6F1-E2EBAC565631}">
      <dsp:nvSpPr>
        <dsp:cNvPr id="0" name=""/>
        <dsp:cNvSpPr/>
      </dsp:nvSpPr>
      <dsp:spPr>
        <a:xfrm rot="5400000">
          <a:off x="2492528" y="3545585"/>
          <a:ext cx="329893" cy="395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400" kern="1200"/>
        </a:p>
      </dsp:txBody>
      <dsp:txXfrm rot="-5400000">
        <a:off x="2538713" y="3578574"/>
        <a:ext cx="237523" cy="230925"/>
      </dsp:txXfrm>
    </dsp:sp>
    <dsp:sp modelId="{5DBA420F-B692-44F8-AA96-B881BDCD71A7}">
      <dsp:nvSpPr>
        <dsp:cNvPr id="0" name=""/>
        <dsp:cNvSpPr/>
      </dsp:nvSpPr>
      <dsp:spPr>
        <a:xfrm>
          <a:off x="1321407" y="3963449"/>
          <a:ext cx="2672134" cy="87971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 </a:t>
          </a:r>
          <a:r>
            <a:rPr lang="tr-TR" sz="1800" kern="1200" dirty="0" err="1" smtClean="0"/>
            <a:t>Mahmud</a:t>
          </a:r>
          <a:r>
            <a:rPr lang="tr-TR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/>
            <a:t>En çok övülen kişi</a:t>
          </a:r>
          <a:endParaRPr lang="tr-TR" sz="1800" kern="1200" dirty="0"/>
        </a:p>
      </dsp:txBody>
      <dsp:txXfrm>
        <a:off x="1347173" y="3989215"/>
        <a:ext cx="2620602" cy="8281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9A182-7388-4333-83FA-377F89753437}">
      <dsp:nvSpPr>
        <dsp:cNvPr id="0" name=""/>
        <dsp:cNvSpPr/>
      </dsp:nvSpPr>
      <dsp:spPr>
        <a:xfrm>
          <a:off x="0" y="20771"/>
          <a:ext cx="7200900" cy="21456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/>
            <a:t>Mekke’nin havası çocukları gelişimine elverişli değildi.</a:t>
          </a:r>
          <a:endParaRPr lang="tr-TR" sz="3200" kern="1200" dirty="0"/>
        </a:p>
      </dsp:txBody>
      <dsp:txXfrm>
        <a:off x="104741" y="125512"/>
        <a:ext cx="6991418" cy="1936157"/>
      </dsp:txXfrm>
    </dsp:sp>
    <dsp:sp modelId="{3A1326AB-C2F0-4F83-B842-CB3F4D5F7F4D}">
      <dsp:nvSpPr>
        <dsp:cNvPr id="0" name=""/>
        <dsp:cNvSpPr/>
      </dsp:nvSpPr>
      <dsp:spPr>
        <a:xfrm>
          <a:off x="0" y="2268986"/>
          <a:ext cx="7200900" cy="13660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/>
            <a:t>Mekke’de konuşulan Arapça fasih değildi.</a:t>
          </a:r>
          <a:endParaRPr lang="tr-TR" sz="3500" kern="1200" dirty="0"/>
        </a:p>
      </dsp:txBody>
      <dsp:txXfrm>
        <a:off x="66686" y="2335672"/>
        <a:ext cx="7067528" cy="123269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DD1A1-027C-4BAF-8ACC-4D49A950153E}">
      <dsp:nvSpPr>
        <dsp:cNvPr id="0" name=""/>
        <dsp:cNvSpPr/>
      </dsp:nvSpPr>
      <dsp:spPr>
        <a:xfrm>
          <a:off x="0" y="18488"/>
          <a:ext cx="121920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Efendimizin süt annesi</a:t>
          </a:r>
          <a:endParaRPr lang="tr-TR" sz="3000" kern="1200" dirty="0"/>
        </a:p>
      </dsp:txBody>
      <dsp:txXfrm>
        <a:off x="34269" y="52757"/>
        <a:ext cx="12123462" cy="633462"/>
      </dsp:txXfrm>
    </dsp:sp>
    <dsp:sp modelId="{7411835B-0968-4243-AA93-125F98C5C4C1}">
      <dsp:nvSpPr>
        <dsp:cNvPr id="0" name=""/>
        <dsp:cNvSpPr/>
      </dsp:nvSpPr>
      <dsp:spPr>
        <a:xfrm>
          <a:off x="0" y="731925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 smtClean="0"/>
            <a:t>Halime </a:t>
          </a:r>
          <a:endParaRPr lang="tr-TR" sz="2300" kern="1200" dirty="0"/>
        </a:p>
      </dsp:txBody>
      <dsp:txXfrm>
        <a:off x="0" y="731925"/>
        <a:ext cx="12192000" cy="496800"/>
      </dsp:txXfrm>
    </dsp:sp>
    <dsp:sp modelId="{7F80297E-C316-4E05-9EBF-582DB81C033D}">
      <dsp:nvSpPr>
        <dsp:cNvPr id="0" name=""/>
        <dsp:cNvSpPr/>
      </dsp:nvSpPr>
      <dsp:spPr>
        <a:xfrm>
          <a:off x="0" y="1228725"/>
          <a:ext cx="12192000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kern="1200" dirty="0" smtClean="0"/>
            <a:t>Efendimizin süt kardeşi</a:t>
          </a:r>
          <a:endParaRPr lang="tr-TR" sz="3000" kern="1200" dirty="0"/>
        </a:p>
      </dsp:txBody>
      <dsp:txXfrm>
        <a:off x="34269" y="1262994"/>
        <a:ext cx="12123462" cy="633462"/>
      </dsp:txXfrm>
    </dsp:sp>
    <dsp:sp modelId="{B26A3757-850F-4991-8255-8F7BE44A1227}">
      <dsp:nvSpPr>
        <dsp:cNvPr id="0" name=""/>
        <dsp:cNvSpPr/>
      </dsp:nvSpPr>
      <dsp:spPr>
        <a:xfrm>
          <a:off x="0" y="1930725"/>
          <a:ext cx="121920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709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tr-TR" sz="2300" kern="1200" dirty="0" smtClean="0"/>
            <a:t>Şeyma </a:t>
          </a:r>
          <a:endParaRPr lang="tr-TR" sz="2300" kern="1200" dirty="0"/>
        </a:p>
      </dsp:txBody>
      <dsp:txXfrm>
        <a:off x="0" y="1930725"/>
        <a:ext cx="12192000" cy="496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QKfAl2J1X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1145123"/>
            <a:ext cx="11817927" cy="1475013"/>
          </a:xfrm>
        </p:spPr>
        <p:txBody>
          <a:bodyPr>
            <a:noAutofit/>
          </a:bodyPr>
          <a:lstStyle/>
          <a:p>
            <a:pPr algn="ctr"/>
            <a:r>
              <a:rPr lang="tr-TR" sz="6000" dirty="0"/>
              <a:t> Peygamber </a:t>
            </a:r>
            <a:r>
              <a:rPr lang="tr-TR" sz="6000" dirty="0" smtClean="0"/>
              <a:t>Efendimizin (</a:t>
            </a:r>
            <a:r>
              <a:rPr lang="tr-TR" sz="6000" dirty="0" err="1" smtClean="0"/>
              <a:t>s.a.v</a:t>
            </a:r>
            <a:r>
              <a:rPr lang="tr-TR" sz="6000" dirty="0" smtClean="0"/>
              <a:t>.) Ailesi </a:t>
            </a:r>
            <a:r>
              <a:rPr lang="tr-TR" sz="6000" dirty="0"/>
              <a:t>ve </a:t>
            </a:r>
            <a:r>
              <a:rPr lang="tr-TR" sz="6000" dirty="0" smtClean="0"/>
              <a:t>Dünyaya </a:t>
            </a:r>
            <a:r>
              <a:rPr lang="tr-TR" sz="6000" dirty="0"/>
              <a:t>Teşrifleri</a:t>
            </a:r>
          </a:p>
        </p:txBody>
      </p:sp>
    </p:spTree>
    <p:extLst>
      <p:ext uri="{BB962C8B-B14F-4D97-AF65-F5344CB8AC3E}">
        <p14:creationId xmlns:p14="http://schemas.microsoft.com/office/powerpoint/2010/main" val="346918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6254" y="736753"/>
            <a:ext cx="11928764" cy="5632311"/>
          </a:xfrm>
          <a:prstGeom prst="rect">
            <a:avLst/>
          </a:prstGeom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tr-TR" sz="3600" dirty="0" err="1"/>
              <a:t>Merhabâ</a:t>
            </a:r>
            <a:r>
              <a:rPr lang="tr-TR" sz="3600" dirty="0"/>
              <a:t> ey âli </a:t>
            </a:r>
            <a:r>
              <a:rPr lang="tr-TR" sz="3600" dirty="0" err="1"/>
              <a:t>sultân</a:t>
            </a:r>
            <a:r>
              <a:rPr lang="tr-TR" sz="3600" dirty="0"/>
              <a:t> </a:t>
            </a:r>
            <a:r>
              <a:rPr lang="tr-TR" sz="3600" dirty="0" err="1"/>
              <a:t>merhabâ</a:t>
            </a:r>
            <a:endParaRPr lang="tr-TR" sz="3600" dirty="0"/>
          </a:p>
          <a:p>
            <a:r>
              <a:rPr lang="tr-TR" sz="3600" dirty="0" err="1"/>
              <a:t>Merhabâ</a:t>
            </a:r>
            <a:r>
              <a:rPr lang="tr-TR" sz="3600" dirty="0"/>
              <a:t> ey </a:t>
            </a:r>
            <a:r>
              <a:rPr lang="tr-TR" sz="3600" dirty="0" err="1"/>
              <a:t>kân</a:t>
            </a:r>
            <a:r>
              <a:rPr lang="tr-TR" sz="3600" dirty="0"/>
              <a:t>-ı irfan </a:t>
            </a:r>
            <a:r>
              <a:rPr lang="tr-TR" sz="3600" dirty="0" err="1" smtClean="0"/>
              <a:t>merhabâ</a:t>
            </a:r>
            <a:endParaRPr lang="tr-TR" sz="3600" dirty="0" smtClean="0"/>
          </a:p>
          <a:p>
            <a:endParaRPr lang="tr-TR" sz="3600" dirty="0" smtClean="0"/>
          </a:p>
          <a:p>
            <a:r>
              <a:rPr lang="tr-TR" sz="3600" dirty="0"/>
              <a:t> </a:t>
            </a:r>
            <a:r>
              <a:rPr lang="tr-TR" sz="3600" dirty="0" smtClean="0"/>
              <a:t>                          </a:t>
            </a:r>
            <a:r>
              <a:rPr lang="tr-TR" sz="3600" dirty="0" err="1" smtClean="0"/>
              <a:t>Merhabâ</a:t>
            </a:r>
            <a:r>
              <a:rPr lang="tr-TR" sz="3600" dirty="0" smtClean="0"/>
              <a:t> </a:t>
            </a:r>
            <a:r>
              <a:rPr lang="tr-TR" sz="3600" dirty="0"/>
              <a:t>ey </a:t>
            </a:r>
            <a:r>
              <a:rPr lang="tr-TR" sz="3600" dirty="0" err="1"/>
              <a:t>sırr</a:t>
            </a:r>
            <a:r>
              <a:rPr lang="tr-TR" sz="3600" dirty="0"/>
              <a:t>-ı </a:t>
            </a:r>
            <a:r>
              <a:rPr lang="tr-TR" sz="3600" dirty="0" err="1"/>
              <a:t>fürkân</a:t>
            </a:r>
            <a:r>
              <a:rPr lang="tr-TR" sz="3600" dirty="0"/>
              <a:t> </a:t>
            </a:r>
            <a:r>
              <a:rPr lang="tr-TR" sz="3600" dirty="0" err="1" smtClean="0"/>
              <a:t>merhabâ</a:t>
            </a:r>
            <a:endParaRPr lang="tr-TR" sz="3600" dirty="0" smtClean="0"/>
          </a:p>
          <a:p>
            <a:r>
              <a:rPr lang="tr-TR" sz="3600" dirty="0" smtClean="0"/>
              <a:t>                           Merhaba ey derde derman merhaba!</a:t>
            </a:r>
          </a:p>
          <a:p>
            <a:endParaRPr lang="tr-TR" sz="3600" dirty="0" smtClean="0"/>
          </a:p>
          <a:p>
            <a:r>
              <a:rPr lang="tr-TR" sz="3600" dirty="0" smtClean="0"/>
              <a:t>                                              </a:t>
            </a:r>
            <a:r>
              <a:rPr lang="tr-TR" sz="3600" dirty="0" err="1" smtClean="0"/>
              <a:t>Merhabâ</a:t>
            </a:r>
            <a:r>
              <a:rPr lang="tr-TR" sz="3600" dirty="0" smtClean="0"/>
              <a:t> </a:t>
            </a:r>
            <a:r>
              <a:rPr lang="tr-TR" sz="3600" dirty="0"/>
              <a:t>ey </a:t>
            </a:r>
            <a:r>
              <a:rPr lang="tr-TR" sz="3600" dirty="0" err="1"/>
              <a:t>rahmeten</a:t>
            </a:r>
            <a:r>
              <a:rPr lang="tr-TR" sz="3600" dirty="0"/>
              <a:t> </a:t>
            </a:r>
            <a:r>
              <a:rPr lang="tr-TR" sz="3600" dirty="0" err="1"/>
              <a:t>lil-âlemîn</a:t>
            </a:r>
            <a:endParaRPr lang="tr-TR" sz="3600" dirty="0"/>
          </a:p>
          <a:p>
            <a:r>
              <a:rPr lang="tr-TR" sz="3600" dirty="0" smtClean="0"/>
              <a:t>                                              </a:t>
            </a:r>
            <a:r>
              <a:rPr lang="tr-TR" sz="3600" dirty="0" err="1" smtClean="0"/>
              <a:t>Merhabâ</a:t>
            </a:r>
            <a:r>
              <a:rPr lang="tr-TR" sz="3600" dirty="0" smtClean="0"/>
              <a:t> </a:t>
            </a:r>
            <a:r>
              <a:rPr lang="tr-TR" sz="3600" dirty="0"/>
              <a:t>sensin </a:t>
            </a:r>
            <a:r>
              <a:rPr lang="tr-TR" sz="3600" dirty="0" err="1" smtClean="0"/>
              <a:t>şefîa'l-müznibîn</a:t>
            </a:r>
            <a:endParaRPr lang="tr-TR" sz="3600" dirty="0" smtClean="0"/>
          </a:p>
          <a:p>
            <a:pPr algn="r"/>
            <a:endParaRPr lang="tr-TR" sz="3600" dirty="0" smtClean="0"/>
          </a:p>
          <a:p>
            <a:pPr algn="r"/>
            <a:r>
              <a:rPr lang="tr-TR" sz="3600" dirty="0" smtClean="0"/>
              <a:t>Evliya Çelebi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71756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71449" y="242889"/>
            <a:ext cx="118014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4400" dirty="0"/>
              <a:t>Peygamberimizin </a:t>
            </a:r>
            <a:r>
              <a:rPr lang="tr-TR" sz="4400" dirty="0" smtClean="0"/>
              <a:t>doğduğu </a:t>
            </a:r>
            <a:r>
              <a:rPr lang="tr-TR" sz="4400" dirty="0"/>
              <a:t>gece</a:t>
            </a:r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508020038"/>
              </p:ext>
            </p:extLst>
          </p:nvPr>
        </p:nvGraphicFramePr>
        <p:xfrm>
          <a:off x="415636" y="1260763"/>
          <a:ext cx="11305309" cy="5277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5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7A6C99-634F-4471-B868-E22E6A015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0B7A6C99-634F-4471-B868-E22E6A015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0B7A6C99-634F-4471-B868-E22E6A015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0B7A6C99-634F-4471-B868-E22E6A015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A3DA3C-9148-4F46-A106-69633B11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C9A3DA3C-9148-4F46-A106-69633B117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C9A3DA3C-9148-4F46-A106-69633B11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C9A3DA3C-9148-4F46-A106-69633B117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623972355"/>
              </p:ext>
            </p:extLst>
          </p:nvPr>
        </p:nvGraphicFramePr>
        <p:xfrm>
          <a:off x="0" y="1714500"/>
          <a:ext cx="12191999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Yuvarlatılmış Dikdörtgen 4"/>
          <p:cNvSpPr/>
          <p:nvPr/>
        </p:nvSpPr>
        <p:spPr>
          <a:xfrm>
            <a:off x="-1" y="114300"/>
            <a:ext cx="12191999" cy="1171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Gönüller Sultanının Kıymetli Anne ve Babası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32890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CDEE8A-7A12-4440-8818-8EB197BB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FECDEE8A-7A12-4440-8818-8EB197BBA6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FECDEE8A-7A12-4440-8818-8EB197BB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FECDEE8A-7A12-4440-8818-8EB197BBA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EB61BB-2C1E-4C6B-9BDA-60EE4E049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3EEB61BB-2C1E-4C6B-9BDA-60EE4E049A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3EEB61BB-2C1E-4C6B-9BDA-60EE4E049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3EEB61BB-2C1E-4C6B-9BDA-60EE4E049A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B03C45-2B53-4CA6-B2AC-82B10E71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6EB03C45-2B53-4CA6-B2AC-82B10E7189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6EB03C45-2B53-4CA6-B2AC-82B10E71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6EB03C45-2B53-4CA6-B2AC-82B10E7189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6D01DBF-3DE6-440A-ABC9-372372FB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86D01DBF-3DE6-440A-ABC9-372372FBC4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graphicEl>
                                              <a:dgm id="{86D01DBF-3DE6-440A-ABC9-372372FB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graphicEl>
                                              <a:dgm id="{86D01DBF-3DE6-440A-ABC9-372372FBC4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71449" y="242889"/>
            <a:ext cx="11801475" cy="828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Muhterem Efendimizin Mübarek İsimleri</a:t>
            </a:r>
            <a:endParaRPr lang="tr-TR" sz="4400" dirty="0"/>
          </a:p>
        </p:txBody>
      </p:sp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013822319"/>
              </p:ext>
            </p:extLst>
          </p:nvPr>
        </p:nvGraphicFramePr>
        <p:xfrm>
          <a:off x="457201" y="1690849"/>
          <a:ext cx="5314950" cy="4847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1" y="1457324"/>
            <a:ext cx="5915024" cy="505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AE561C49-2E03-41C9-A879-4DC833F1EE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1A855ED-1BFC-468E-975E-0FA0FF75D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04AA4EE1-0BAC-44A2-9F3F-1A359AB78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B13D9541-E207-482A-A5A1-F90394359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69B18C44-89AC-4DF7-B334-1A66FF05D2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9E6E43E0-F16E-4BDC-A6F1-E2EBAC565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5DBA420F-B692-44F8-AA96-B881BDCD71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4560" y="1928814"/>
            <a:ext cx="6002489" cy="3786186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>
            <a:off x="90956" y="142875"/>
            <a:ext cx="11936093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Süt Anne ve Süt Kardeş</a:t>
            </a:r>
            <a:endParaRPr lang="tr-TR" sz="4800" dirty="0"/>
          </a:p>
        </p:txBody>
      </p:sp>
      <p:sp>
        <p:nvSpPr>
          <p:cNvPr id="4" name="Yuvarlatılmış Dikdörtgen 3"/>
          <p:cNvSpPr/>
          <p:nvPr/>
        </p:nvSpPr>
        <p:spPr>
          <a:xfrm rot="20206496">
            <a:off x="189382" y="3288595"/>
            <a:ext cx="5795269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Mekke’de yeni doğan çocukları neden süt anneye verirlerdi?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54525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75" y="742951"/>
            <a:ext cx="4733925" cy="3457574"/>
          </a:xfrm>
          <a:prstGeom prst="rect">
            <a:avLst/>
          </a:prstGeom>
        </p:spPr>
      </p:pic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1999393297"/>
              </p:ext>
            </p:extLst>
          </p:nvPr>
        </p:nvGraphicFramePr>
        <p:xfrm>
          <a:off x="0" y="614363"/>
          <a:ext cx="72009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032993335"/>
              </p:ext>
            </p:extLst>
          </p:nvPr>
        </p:nvGraphicFramePr>
        <p:xfrm>
          <a:off x="0" y="4400550"/>
          <a:ext cx="12192000" cy="245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1430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F9A182-7388-4333-83FA-377F897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E2F9A182-7388-4333-83FA-377F897534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E2F9A182-7388-4333-83FA-377F897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E2F9A182-7388-4333-83FA-377F8975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1326AB-C2F0-4F83-B842-CB3F4D5F7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3A1326AB-C2F0-4F83-B842-CB3F4D5F7F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3A1326AB-C2F0-4F83-B842-CB3F4D5F7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3A1326AB-C2F0-4F83-B842-CB3F4D5F7F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FDD1A1-027C-4BAF-8ACC-4D49A950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F0FDD1A1-027C-4BAF-8ACC-4D49A950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graphicEl>
                                              <a:dgm id="{F0FDD1A1-027C-4BAF-8ACC-4D49A950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1835B-0968-4243-AA93-125F98C5C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graphicEl>
                                              <a:dgm id="{7411835B-0968-4243-AA93-125F98C5C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graphicEl>
                                              <a:dgm id="{7411835B-0968-4243-AA93-125F98C5C4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F80297E-C316-4E05-9EBF-582DB81C0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graphicEl>
                                              <a:dgm id="{7F80297E-C316-4E05-9EBF-582DB81C0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graphicEl>
                                              <a:dgm id="{7F80297E-C316-4E05-9EBF-582DB81C03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26A3757-850F-4991-8255-8F7BE44A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>
                                            <p:graphicEl>
                                              <a:dgm id="{B26A3757-850F-4991-8255-8F7BE44A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graphicEl>
                                              <a:dgm id="{B26A3757-850F-4991-8255-8F7BE44A1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224719">
            <a:off x="6307553" y="1919285"/>
            <a:ext cx="5274844" cy="3567113"/>
          </a:xfrm>
          <a:prstGeom prst="rect">
            <a:avLst/>
          </a:prstGeom>
        </p:spPr>
      </p:pic>
      <p:sp>
        <p:nvSpPr>
          <p:cNvPr id="3" name="Yuvarlatılmış Dikdörtgen 2"/>
          <p:cNvSpPr/>
          <p:nvPr/>
        </p:nvSpPr>
        <p:spPr>
          <a:xfrm rot="19356862">
            <a:off x="840419" y="2185278"/>
            <a:ext cx="4928596" cy="16901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Şekerli sorular </a:t>
            </a:r>
            <a:r>
              <a:rPr lang="tr-TR" sz="3600" dirty="0" smtClean="0">
                <a:sym typeface="Wingdings" panose="05000000000000000000" pitchFamily="2" charset="2"/>
              </a:rPr>
              <a:t>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9852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41764" y="3535325"/>
            <a:ext cx="987829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Allah </a:t>
            </a:r>
            <a:r>
              <a:rPr lang="tr-TR" sz="4400" dirty="0" err="1"/>
              <a:t>Rasulü</a:t>
            </a:r>
            <a:r>
              <a:rPr lang="tr-TR" sz="4400" dirty="0"/>
              <a:t>; Ben babam </a:t>
            </a:r>
            <a:r>
              <a:rPr lang="tr-TR" sz="4400" dirty="0" err="1"/>
              <a:t>İbrâhim'in</a:t>
            </a:r>
            <a:r>
              <a:rPr lang="tr-TR" sz="4400" dirty="0"/>
              <a:t> </a:t>
            </a:r>
            <a:r>
              <a:rPr lang="tr-TR" sz="4400" dirty="0" smtClean="0"/>
              <a:t>………….., </a:t>
            </a:r>
            <a:r>
              <a:rPr lang="tr-TR" sz="4400" dirty="0"/>
              <a:t>kardeşim İsa'nın </a:t>
            </a:r>
            <a:r>
              <a:rPr lang="tr-TR" sz="4400" dirty="0" smtClean="0"/>
              <a:t>…………… </a:t>
            </a:r>
            <a:r>
              <a:rPr lang="tr-TR" sz="4400" dirty="0"/>
              <a:t>ve annem </a:t>
            </a:r>
            <a:r>
              <a:rPr lang="tr-TR" sz="4400" dirty="0" err="1"/>
              <a:t>Âmine’nin</a:t>
            </a:r>
            <a:r>
              <a:rPr lang="tr-TR" sz="4400" dirty="0"/>
              <a:t> </a:t>
            </a:r>
            <a:r>
              <a:rPr lang="tr-TR" sz="4400" dirty="0" smtClean="0"/>
              <a:t>…………, </a:t>
            </a:r>
            <a:r>
              <a:rPr lang="tr-TR" sz="4400" dirty="0"/>
              <a:t>buyurmuştur.</a:t>
            </a:r>
          </a:p>
        </p:txBody>
      </p:sp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Aşağıdaki cümlede boşluğa gelmesi gereken kelimeler hangileridir?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212732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3505200" y="2850296"/>
            <a:ext cx="7800108" cy="25391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 </a:t>
            </a:r>
            <a:r>
              <a:rPr lang="tr-TR" sz="3600" dirty="0" err="1"/>
              <a:t>Rasulü</a:t>
            </a:r>
            <a:r>
              <a:rPr lang="tr-TR" sz="3600" dirty="0"/>
              <a:t>; Ben babam </a:t>
            </a:r>
            <a:r>
              <a:rPr lang="tr-TR" sz="3600" dirty="0" err="1"/>
              <a:t>İbrâhim'in</a:t>
            </a:r>
            <a:r>
              <a:rPr lang="tr-TR" sz="3600" dirty="0"/>
              <a:t> </a:t>
            </a:r>
            <a:r>
              <a:rPr lang="tr-TR" sz="3600" b="1" dirty="0" err="1">
                <a:solidFill>
                  <a:srgbClr val="92D050"/>
                </a:solidFill>
              </a:rPr>
              <a:t>duâsı</a:t>
            </a:r>
            <a:r>
              <a:rPr lang="tr-TR" sz="3600" b="1" dirty="0">
                <a:solidFill>
                  <a:srgbClr val="92D050"/>
                </a:solidFill>
              </a:rPr>
              <a:t>, </a:t>
            </a:r>
            <a:r>
              <a:rPr lang="tr-TR" sz="3600" dirty="0"/>
              <a:t>kardeşim İsa'nın </a:t>
            </a:r>
            <a:r>
              <a:rPr lang="tr-TR" sz="3600" b="1" dirty="0">
                <a:solidFill>
                  <a:srgbClr val="92D050"/>
                </a:solidFill>
              </a:rPr>
              <a:t>müjdesi</a:t>
            </a:r>
            <a:r>
              <a:rPr lang="tr-TR" sz="3600" dirty="0"/>
              <a:t> ve annem </a:t>
            </a:r>
            <a:r>
              <a:rPr lang="tr-TR" sz="3600" dirty="0" err="1"/>
              <a:t>Âmine’nin</a:t>
            </a:r>
            <a:r>
              <a:rPr lang="tr-TR" sz="3600" dirty="0"/>
              <a:t> </a:t>
            </a:r>
            <a:r>
              <a:rPr lang="tr-TR" sz="3600" b="1" dirty="0">
                <a:solidFill>
                  <a:srgbClr val="92D050"/>
                </a:solidFill>
              </a:rPr>
              <a:t>rüyasıyım</a:t>
            </a:r>
            <a:r>
              <a:rPr lang="tr-TR" sz="3600" dirty="0"/>
              <a:t>, buyurmuştur.</a:t>
            </a:r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1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72605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209309" y="2770709"/>
            <a:ext cx="5666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err="1"/>
              <a:t>Merhabâ</a:t>
            </a:r>
            <a:r>
              <a:rPr lang="tr-TR" sz="2800" dirty="0"/>
              <a:t> ey âli </a:t>
            </a:r>
            <a:r>
              <a:rPr lang="tr-TR" sz="2800" dirty="0" err="1"/>
              <a:t>sultân</a:t>
            </a:r>
            <a:r>
              <a:rPr lang="tr-TR" sz="2800" dirty="0"/>
              <a:t> </a:t>
            </a:r>
            <a:r>
              <a:rPr lang="tr-TR" sz="2800" dirty="0" err="1"/>
              <a:t>merhabâ</a:t>
            </a:r>
            <a:endParaRPr lang="tr-TR" sz="2800" dirty="0"/>
          </a:p>
          <a:p>
            <a:r>
              <a:rPr lang="tr-TR" sz="2800" dirty="0" err="1"/>
              <a:t>Merhabâ</a:t>
            </a:r>
            <a:r>
              <a:rPr lang="tr-TR" sz="2800" dirty="0"/>
              <a:t> ey </a:t>
            </a:r>
            <a:r>
              <a:rPr lang="tr-TR" sz="2800" dirty="0" err="1"/>
              <a:t>kân</a:t>
            </a:r>
            <a:r>
              <a:rPr lang="tr-TR" sz="2800" dirty="0"/>
              <a:t>-ı irfan </a:t>
            </a:r>
            <a:r>
              <a:rPr lang="tr-TR" sz="2800" dirty="0" err="1"/>
              <a:t>merhabâ</a:t>
            </a:r>
            <a:endParaRPr lang="tr-TR" sz="2800" dirty="0"/>
          </a:p>
          <a:p>
            <a:endParaRPr lang="tr-TR" sz="2800" dirty="0"/>
          </a:p>
          <a:p>
            <a:r>
              <a:rPr lang="tr-TR" sz="2800" dirty="0" err="1" smtClean="0"/>
              <a:t>Merhabâ</a:t>
            </a:r>
            <a:r>
              <a:rPr lang="tr-TR" sz="2800" dirty="0" smtClean="0"/>
              <a:t> ey </a:t>
            </a:r>
            <a:r>
              <a:rPr lang="tr-TR" sz="2800" dirty="0" err="1" smtClean="0"/>
              <a:t>sırr</a:t>
            </a:r>
            <a:r>
              <a:rPr lang="tr-TR" sz="2800" dirty="0" smtClean="0"/>
              <a:t>-ı </a:t>
            </a:r>
            <a:r>
              <a:rPr lang="tr-TR" sz="2800" dirty="0" err="1" smtClean="0"/>
              <a:t>fürkân</a:t>
            </a:r>
            <a:r>
              <a:rPr lang="tr-TR" sz="2800" dirty="0" smtClean="0"/>
              <a:t> </a:t>
            </a:r>
            <a:r>
              <a:rPr lang="tr-TR" sz="2800" dirty="0" err="1" smtClean="0"/>
              <a:t>merhabâ</a:t>
            </a:r>
            <a:endParaRPr lang="tr-TR" sz="2800" dirty="0" smtClean="0"/>
          </a:p>
          <a:p>
            <a:r>
              <a:rPr lang="tr-TR" sz="2800" dirty="0" smtClean="0"/>
              <a:t>Merhaba ey derde derman merhaba!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Merhabâ</a:t>
            </a:r>
            <a:r>
              <a:rPr lang="tr-TR" sz="2800" dirty="0" smtClean="0"/>
              <a:t> </a:t>
            </a:r>
            <a:r>
              <a:rPr lang="tr-TR" sz="2800" dirty="0"/>
              <a:t>ey </a:t>
            </a:r>
            <a:r>
              <a:rPr lang="tr-TR" sz="2800" dirty="0" err="1"/>
              <a:t>rahmeten</a:t>
            </a:r>
            <a:r>
              <a:rPr lang="tr-TR" sz="2800" dirty="0"/>
              <a:t> </a:t>
            </a:r>
            <a:r>
              <a:rPr lang="tr-TR" sz="2800" dirty="0" err="1"/>
              <a:t>lil-âlemîn</a:t>
            </a:r>
            <a:endParaRPr lang="tr-TR" sz="2800" dirty="0"/>
          </a:p>
          <a:p>
            <a:r>
              <a:rPr lang="tr-TR" sz="2800" dirty="0" err="1" smtClean="0"/>
              <a:t>Merhabâ</a:t>
            </a:r>
            <a:r>
              <a:rPr lang="tr-TR" sz="2800" dirty="0" smtClean="0"/>
              <a:t> </a:t>
            </a:r>
            <a:r>
              <a:rPr lang="tr-TR" sz="2800" dirty="0"/>
              <a:t>sensin </a:t>
            </a:r>
            <a:r>
              <a:rPr lang="tr-TR" sz="2800" dirty="0" err="1"/>
              <a:t>şefîa'l-müznibîn</a:t>
            </a:r>
            <a:endParaRPr lang="tr-TR" sz="2800" dirty="0"/>
          </a:p>
        </p:txBody>
      </p:sp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Aşağıdaki </a:t>
            </a:r>
            <a:r>
              <a:rPr lang="tr-TR" sz="3600" dirty="0" err="1" smtClean="0"/>
              <a:t>beytler</a:t>
            </a:r>
            <a:r>
              <a:rPr lang="tr-TR" sz="3600" dirty="0" smtClean="0"/>
              <a:t> kime aittir.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5018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20108" y="665018"/>
            <a:ext cx="6308400" cy="5985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Allahü</a:t>
            </a:r>
            <a:r>
              <a:rPr lang="tr-TR" sz="3600" dirty="0"/>
              <a:t> </a:t>
            </a:r>
            <a:r>
              <a:rPr lang="tr-TR" sz="3600" dirty="0" err="1"/>
              <a:t>teâlâ</a:t>
            </a:r>
            <a:r>
              <a:rPr lang="tr-TR" sz="3600" dirty="0"/>
              <a:t>, </a:t>
            </a:r>
            <a:r>
              <a:rPr lang="tr-TR" sz="3600" dirty="0" err="1"/>
              <a:t>İbrâhim</a:t>
            </a:r>
            <a:r>
              <a:rPr lang="tr-TR" sz="3600" dirty="0"/>
              <a:t> oğullarından </a:t>
            </a:r>
            <a:r>
              <a:rPr lang="tr-TR" sz="3600" dirty="0" err="1"/>
              <a:t>İsmâil’i</a:t>
            </a:r>
            <a:r>
              <a:rPr lang="tr-TR" sz="3600" dirty="0"/>
              <a:t> seçti. </a:t>
            </a:r>
            <a:r>
              <a:rPr lang="tr-TR" sz="3600" dirty="0" err="1"/>
              <a:t>İsmâil</a:t>
            </a:r>
            <a:r>
              <a:rPr lang="tr-TR" sz="3600" dirty="0"/>
              <a:t> oğullarından </a:t>
            </a:r>
            <a:r>
              <a:rPr lang="tr-TR" sz="3600" dirty="0" err="1"/>
              <a:t>Kinâne</a:t>
            </a:r>
            <a:r>
              <a:rPr lang="tr-TR" sz="3600" dirty="0"/>
              <a:t> oğullarını seçti. </a:t>
            </a:r>
            <a:r>
              <a:rPr lang="tr-TR" sz="3600" dirty="0" err="1"/>
              <a:t>Kinâne</a:t>
            </a:r>
            <a:r>
              <a:rPr lang="tr-TR" sz="3600" dirty="0"/>
              <a:t> oğullarından </a:t>
            </a:r>
            <a:r>
              <a:rPr lang="tr-TR" sz="3600" dirty="0" err="1"/>
              <a:t>Kureyş’i</a:t>
            </a:r>
            <a:r>
              <a:rPr lang="tr-TR" sz="3600" dirty="0"/>
              <a:t> seçti. </a:t>
            </a:r>
            <a:r>
              <a:rPr lang="tr-TR" sz="3600" dirty="0" err="1"/>
              <a:t>Kureyş’ten</a:t>
            </a:r>
            <a:r>
              <a:rPr lang="tr-TR" sz="3600" dirty="0"/>
              <a:t> Hâşim oğullarını </a:t>
            </a:r>
            <a:r>
              <a:rPr lang="tr-TR" sz="3600" dirty="0" smtClean="0"/>
              <a:t>seçti. Hâşim </a:t>
            </a:r>
            <a:r>
              <a:rPr lang="tr-TR" sz="3600" dirty="0"/>
              <a:t>oğullarından </a:t>
            </a:r>
            <a:r>
              <a:rPr lang="tr-TR" sz="3600" dirty="0" err="1"/>
              <a:t>Abdülmuttalib</a:t>
            </a:r>
            <a:r>
              <a:rPr lang="tr-TR" sz="3600" dirty="0"/>
              <a:t> oğullarını </a:t>
            </a:r>
            <a:r>
              <a:rPr lang="tr-TR" sz="3600" dirty="0" smtClean="0"/>
              <a:t>seçti. </a:t>
            </a:r>
            <a:r>
              <a:rPr lang="tr-TR" sz="3600" dirty="0" err="1" smtClean="0"/>
              <a:t>Abdülmuttalib</a:t>
            </a:r>
            <a:r>
              <a:rPr lang="tr-TR" sz="3600" dirty="0" smtClean="0"/>
              <a:t> </a:t>
            </a:r>
            <a:r>
              <a:rPr lang="tr-TR" sz="3600" dirty="0"/>
              <a:t>oğullarından da beni </a:t>
            </a:r>
            <a:r>
              <a:rPr lang="tr-TR" sz="3600" dirty="0" smtClean="0"/>
              <a:t>seçti.</a:t>
            </a:r>
          </a:p>
          <a:p>
            <a:pPr algn="ctr"/>
            <a:r>
              <a:rPr lang="tr-TR" sz="3600" dirty="0" smtClean="0"/>
              <a:t>Hadis-i Şerif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5120" y="665018"/>
            <a:ext cx="4917498" cy="598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5153891" y="3030405"/>
            <a:ext cx="3574473" cy="144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Evliya Çelebi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2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33817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11952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 hangi kabiledendir? </a:t>
            </a:r>
            <a:r>
              <a:rPr lang="tr-TR" sz="3600" dirty="0"/>
              <a:t>S</a:t>
            </a:r>
            <a:r>
              <a:rPr lang="tr-TR" sz="3600" dirty="0" smtClean="0"/>
              <a:t>oyu hangi kola dayanır?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3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0784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322618" y="3293641"/>
            <a:ext cx="6885709" cy="1444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err="1"/>
              <a:t>Kureyş</a:t>
            </a:r>
            <a:r>
              <a:rPr lang="tr-TR" sz="3600" dirty="0"/>
              <a:t> </a:t>
            </a:r>
            <a:r>
              <a:rPr lang="tr-TR" sz="3600" dirty="0" err="1" smtClean="0"/>
              <a:t>Kabilesi’nin</a:t>
            </a:r>
            <a:r>
              <a:rPr lang="tr-TR" sz="3600" dirty="0" smtClean="0"/>
              <a:t> </a:t>
            </a:r>
            <a:r>
              <a:rPr lang="tr-TR" sz="3600" dirty="0" err="1"/>
              <a:t>Haşimoğulları</a:t>
            </a:r>
            <a:r>
              <a:rPr lang="tr-TR" sz="3600" dirty="0"/>
              <a:t> Soyu </a:t>
            </a:r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3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7726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3643745" y="1257023"/>
            <a:ext cx="8215745" cy="20680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</a:t>
            </a:r>
            <a:r>
              <a:rPr lang="tr-TR" sz="3600" dirty="0" err="1" smtClean="0"/>
              <a:t>Efendimiz’in</a:t>
            </a:r>
            <a:r>
              <a:rPr lang="tr-TR" sz="3600" dirty="0" smtClean="0"/>
              <a:t> «seçkin, seçilmiş» manasına gelen ismi hangisidir?</a:t>
            </a:r>
            <a:endParaRPr lang="tr-TR" sz="3600" dirty="0"/>
          </a:p>
        </p:txBody>
      </p:sp>
      <p:sp>
        <p:nvSpPr>
          <p:cNvPr id="4" name="Bulut Belirtme Çizgisi 3"/>
          <p:cNvSpPr/>
          <p:nvPr/>
        </p:nvSpPr>
        <p:spPr>
          <a:xfrm>
            <a:off x="96982" y="249383"/>
            <a:ext cx="3089564" cy="17041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Soru 4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212204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4738254" y="2767168"/>
            <a:ext cx="3228109" cy="931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Mustafa </a:t>
            </a:r>
            <a:endParaRPr lang="tr-TR" sz="3600" dirty="0"/>
          </a:p>
        </p:txBody>
      </p:sp>
      <p:sp>
        <p:nvSpPr>
          <p:cNvPr id="3" name="Bulut Belirtme Çizgisi 2"/>
          <p:cNvSpPr/>
          <p:nvPr/>
        </p:nvSpPr>
        <p:spPr>
          <a:xfrm>
            <a:off x="166256" y="252568"/>
            <a:ext cx="3435926" cy="2008909"/>
          </a:xfrm>
          <a:prstGeom prst="cloudCallout">
            <a:avLst>
              <a:gd name="adj1" fmla="val 54540"/>
              <a:gd name="adj2" fmla="val 28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 smtClean="0"/>
              <a:t>Cevap 4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19248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62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Yuvarlatılmış Dikdörtgen 3"/>
          <p:cNvSpPr/>
          <p:nvPr/>
        </p:nvSpPr>
        <p:spPr>
          <a:xfrm>
            <a:off x="400050" y="757238"/>
            <a:ext cx="3343275" cy="1900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Peygamber Efendimizin Nesli</a:t>
            </a:r>
            <a:endParaRPr lang="tr-TR" sz="3600" dirty="0"/>
          </a:p>
        </p:txBody>
      </p:sp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3869141812"/>
              </p:ext>
            </p:extLst>
          </p:nvPr>
        </p:nvGraphicFramePr>
        <p:xfrm>
          <a:off x="3343275" y="757238"/>
          <a:ext cx="5529263" cy="595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Düz Ok Bağlayıcısı 6"/>
          <p:cNvCxnSpPr/>
          <p:nvPr/>
        </p:nvCxnSpPr>
        <p:spPr>
          <a:xfrm>
            <a:off x="8029575" y="4714875"/>
            <a:ext cx="71437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Yuvarlatılmış Dikdörtgen 8"/>
          <p:cNvSpPr/>
          <p:nvPr/>
        </p:nvSpPr>
        <p:spPr>
          <a:xfrm>
            <a:off x="8858250" y="4393406"/>
            <a:ext cx="3028950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Kureyş</a:t>
            </a:r>
            <a:r>
              <a:rPr lang="tr-TR" dirty="0" smtClean="0"/>
              <a:t> Kabilesi </a:t>
            </a:r>
            <a:r>
              <a:rPr lang="tr-TR" dirty="0" err="1" smtClean="0"/>
              <a:t>Haşimoğulları</a:t>
            </a:r>
            <a:r>
              <a:rPr lang="tr-TR" dirty="0" smtClean="0"/>
              <a:t> Soyu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905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DF3DE9-E602-495B-8A3D-FD62B334C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FCDF3DE9-E602-495B-8A3D-FD62B334C5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FCDF3DE9-E602-495B-8A3D-FD62B334C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FCDF3DE9-E602-495B-8A3D-FD62B334C5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F4CDBF-EBE5-43BC-AD9A-45AB3A03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DCF4CDBF-EBE5-43BC-AD9A-45AB3A0357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DCF4CDBF-EBE5-43BC-AD9A-45AB3A03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DCF4CDBF-EBE5-43BC-AD9A-45AB3A0357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168C83-4E29-4C1E-B301-F7A7F75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B3168C83-4E29-4C1E-B301-F7A7F7553E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3168C83-4E29-4C1E-B301-F7A7F75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3168C83-4E29-4C1E-B301-F7A7F7553E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7A8553-61EB-4ED9-A1CF-86F9ECB0A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837A8553-61EB-4ED9-A1CF-86F9ECB0A0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837A8553-61EB-4ED9-A1CF-86F9ECB0A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837A8553-61EB-4ED9-A1CF-86F9ECB0A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64603F-38A1-4A62-A5B4-5849DBC1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9664603F-38A1-4A62-A5B4-5849DBC19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9664603F-38A1-4A62-A5B4-5849DBC1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9664603F-38A1-4A62-A5B4-5849DBC19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52EE3B4-6AC5-4F7E-80EC-24AD39C5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152EE3B4-6AC5-4F7E-80EC-24AD39C57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152EE3B4-6AC5-4F7E-80EC-24AD39C5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152EE3B4-6AC5-4F7E-80EC-24AD39C57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2DEDE6-20F7-4586-B2DC-6938602E3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F12DEDE6-20F7-4586-B2DC-6938602E3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graphicEl>
                                              <a:dgm id="{F12DEDE6-20F7-4586-B2DC-6938602E3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graphicEl>
                                              <a:dgm id="{F12DEDE6-20F7-4586-B2DC-6938602E3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AE05ED7-1955-455E-807C-51D4D2FA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7AE05ED7-1955-455E-807C-51D4D2FAB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7AE05ED7-1955-455E-807C-51D4D2FA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7AE05ED7-1955-455E-807C-51D4D2FAB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12D1DF-0358-497C-988B-ED042963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graphicEl>
                                              <a:dgm id="{BD12D1DF-0358-497C-988B-ED042963E9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BD12D1DF-0358-497C-988B-ED042963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graphicEl>
                                              <a:dgm id="{BD12D1DF-0358-497C-988B-ED042963E9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3E39DB-F818-4505-8B92-DCD6597F9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643E39DB-F818-4505-8B92-DCD6597F91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643E39DB-F818-4505-8B92-DCD6597F9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643E39DB-F818-4505-8B92-DCD6597F91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98BDA1-4652-472F-89C6-AC9EDCC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graphicEl>
                                              <a:dgm id="{6398BDA1-4652-472F-89C6-AC9EDCC9BE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graphicEl>
                                              <a:dgm id="{6398BDA1-4652-472F-89C6-AC9EDCC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graphicEl>
                                              <a:dgm id="{6398BDA1-4652-472F-89C6-AC9EDCC9BE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984264-8E13-4B5F-9D97-EEF476294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">
                                            <p:graphicEl>
                                              <a:dgm id="{51984264-8E13-4B5F-9D97-EEF476294F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>
                                            <p:graphicEl>
                                              <a:dgm id="{51984264-8E13-4B5F-9D97-EEF476294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">
                                            <p:graphicEl>
                                              <a:dgm id="{51984264-8E13-4B5F-9D97-EEF476294F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464EF4-8189-49F3-82AC-0D967387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>
                                            <p:graphicEl>
                                              <a:dgm id="{3E464EF4-8189-49F3-82AC-0D9673876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graphicEl>
                                              <a:dgm id="{3E464EF4-8189-49F3-82AC-0D967387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graphicEl>
                                              <a:dgm id="{3E464EF4-8189-49F3-82AC-0D9673876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5" grpId="0">
        <p:bldSub>
          <a:bldDgm bld="one"/>
        </p:bldSub>
      </p:bldGraphic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>
              <p:ext uri="{D42A27DB-BD31-4B8C-83A1-F6EECF244321}">
                <p14:modId xmlns:p14="http://schemas.microsoft.com/office/powerpoint/2010/main" val="2927700545"/>
              </p:ext>
            </p:extLst>
          </p:nvPr>
        </p:nvGraphicFramePr>
        <p:xfrm>
          <a:off x="-1" y="1219729"/>
          <a:ext cx="11991975" cy="6138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şağı Ok 3"/>
          <p:cNvSpPr/>
          <p:nvPr/>
        </p:nvSpPr>
        <p:spPr>
          <a:xfrm>
            <a:off x="11134023" y="5272087"/>
            <a:ext cx="100012" cy="4714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2388305" y="586859"/>
            <a:ext cx="70265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600" dirty="0" smtClean="0">
                <a:solidFill>
                  <a:schemeClr val="accent3">
                    <a:lumMod val="50000"/>
                  </a:schemeClr>
                </a:solidFill>
              </a:rPr>
              <a:t>PEYGAMBERİMİZİN AİLE KÜTÜĞÜ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8955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DF1C97-24FC-4732-902F-F6DF37988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FFDF1C97-24FC-4732-902F-F6DF379888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FDF1C97-24FC-4732-902F-F6DF37988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FDF1C97-24FC-4732-902F-F6DF379888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5BB508-88D6-485B-95A7-198AA4BE2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graphicEl>
                                              <a:dgm id="{715BB508-88D6-485B-95A7-198AA4BE2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715BB508-88D6-485B-95A7-198AA4BE2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715BB508-88D6-485B-95A7-198AA4BE2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CB6803-CA30-42C9-90D7-F66DFD248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24CB6803-CA30-42C9-90D7-F66DFD248F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24CB6803-CA30-42C9-90D7-F66DFD248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24CB6803-CA30-42C9-90D7-F66DFD248F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194047E-E9F5-4481-BAC0-B660D1005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graphicEl>
                                              <a:dgm id="{9194047E-E9F5-4481-BAC0-B660D1005A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graphicEl>
                                              <a:dgm id="{9194047E-E9F5-4481-BAC0-B660D1005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9194047E-E9F5-4481-BAC0-B660D1005A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492A2AB-8FC7-49AA-A0D7-243DE7A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1492A2AB-8FC7-49AA-A0D7-243DE7ABCB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1492A2AB-8FC7-49AA-A0D7-243DE7A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1492A2AB-8FC7-49AA-A0D7-243DE7ABCB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695B17-ACBD-4D8E-85E4-36666098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6F695B17-ACBD-4D8E-85E4-36666098AF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6F695B17-ACBD-4D8E-85E4-36666098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6F695B17-ACBD-4D8E-85E4-36666098AF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0CC800-A28E-4234-8023-CA2C01AB0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510CC800-A28E-4234-8023-CA2C01AB0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510CC800-A28E-4234-8023-CA2C01AB0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510CC800-A28E-4234-8023-CA2C01AB0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173947-1F54-4596-8ABC-84E37D25C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D8173947-1F54-4596-8ABC-84E37D25C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D8173947-1F54-4596-8ABC-84E37D25C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D8173947-1F54-4596-8ABC-84E37D25C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7A121C9-3893-47C1-A7DC-298541A09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A7A121C9-3893-47C1-A7DC-298541A094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A7A121C9-3893-47C1-A7DC-298541A09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A7A121C9-3893-47C1-A7DC-298541A09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1990288-6627-480E-AA71-EE63F32D7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E1990288-6627-480E-AA71-EE63F32D78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E1990288-6627-480E-AA71-EE63F32D7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E1990288-6627-480E-AA71-EE63F32D78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C736344-3AA8-440D-B8C2-B52DFC00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2C736344-3AA8-440D-B8C2-B52DFC00C9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graphicEl>
                                              <a:dgm id="{2C736344-3AA8-440D-B8C2-B52DFC00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graphicEl>
                                              <a:dgm id="{2C736344-3AA8-440D-B8C2-B52DFC00C9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EC4FA3-0921-4BDE-A7F5-8CC116B9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0FEC4FA3-0921-4BDE-A7F5-8CC116B93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0FEC4FA3-0921-4BDE-A7F5-8CC116B9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0FEC4FA3-0921-4BDE-A7F5-8CC116B9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B9EE3E-15ED-482E-AC88-32DBF22E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graphicEl>
                                              <a:dgm id="{0CB9EE3E-15ED-482E-AC88-32DBF22ED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0CB9EE3E-15ED-482E-AC88-32DBF22E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CB9EE3E-15ED-482E-AC88-32DBF22ED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8DB7B41-50B3-4101-A5D5-885E01C0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A8DB7B41-50B3-4101-A5D5-885E01C00B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A8DB7B41-50B3-4101-A5D5-885E01C0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A8DB7B41-50B3-4101-A5D5-885E01C00B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6BC80C-E619-4DA9-94E1-9CC6D160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graphicEl>
                                              <a:dgm id="{7E6BC80C-E619-4DA9-94E1-9CC6D160E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graphicEl>
                                              <a:dgm id="{7E6BC80C-E619-4DA9-94E1-9CC6D160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7E6BC80C-E619-4DA9-94E1-9CC6D160E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DA979C-F470-4C16-80CC-96BED71D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graphicEl>
                                              <a:dgm id="{3EDA979C-F470-4C16-80CC-96BED71D7B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3EDA979C-F470-4C16-80CC-96BED71D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graphicEl>
                                              <a:dgm id="{3EDA979C-F470-4C16-80CC-96BED71D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E37B0E-BC1C-413F-ABA1-22274B5B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graphicEl>
                                              <a:dgm id="{0DE37B0E-BC1C-413F-ABA1-22274B5B75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graphicEl>
                                              <a:dgm id="{0DE37B0E-BC1C-413F-ABA1-22274B5B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0DE37B0E-BC1C-413F-ABA1-22274B5B75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3C6809-054E-4903-9581-F39B9BE1C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graphicEl>
                                              <a:dgm id="{5A3C6809-054E-4903-9581-F39B9BE1C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5A3C6809-054E-4903-9581-F39B9BE1C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graphicEl>
                                              <a:dgm id="{5A3C6809-054E-4903-9581-F39B9BE1C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739921-C294-4D7A-BF73-016A63808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">
                                            <p:graphicEl>
                                              <a:dgm id="{45739921-C294-4D7A-BF73-016A638083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45739921-C294-4D7A-BF73-016A63808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graphicEl>
                                              <a:dgm id="{45739921-C294-4D7A-BF73-016A638083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E600F1-38FB-4517-9084-F8845FDFE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">
                                            <p:graphicEl>
                                              <a:dgm id="{12E600F1-38FB-4517-9084-F8845FDFE6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12E600F1-38FB-4517-9084-F8845FDFE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">
                                            <p:graphicEl>
                                              <a:dgm id="{12E600F1-38FB-4517-9084-F8845FDFE6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148FEF-E387-46F4-84D5-88BD75278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graphicEl>
                                              <a:dgm id="{45148FEF-E387-46F4-84D5-88BD752783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45148FEF-E387-46F4-84D5-88BD75278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graphicEl>
                                              <a:dgm id="{45148FEF-E387-46F4-84D5-88BD75278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5B54AB-3829-4E9A-84C3-2ABDA6B2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graphicEl>
                                              <a:dgm id="{165B54AB-3829-4E9A-84C3-2ABDA6B2B9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graphicEl>
                                              <a:dgm id="{165B54AB-3829-4E9A-84C3-2ABDA6B2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graphicEl>
                                              <a:dgm id="{165B54AB-3829-4E9A-84C3-2ABDA6B2B9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2A6AC9-4AD7-4A5A-A1F0-4606AAEBC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">
                                            <p:graphicEl>
                                              <a:dgm id="{0D2A6AC9-4AD7-4A5A-A1F0-4606AAEBCF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0D2A6AC9-4AD7-4A5A-A1F0-4606AAEBC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>
                                            <p:graphicEl>
                                              <a:dgm id="{0D2A6AC9-4AD7-4A5A-A1F0-4606AAEBCF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7C80EA-8364-4B00-A382-7C7BF8FC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">
                                            <p:graphicEl>
                                              <a:dgm id="{1A7C80EA-8364-4B00-A382-7C7BF8FCA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">
                                            <p:graphicEl>
                                              <a:dgm id="{1A7C80EA-8364-4B00-A382-7C7BF8FC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">
                                            <p:graphicEl>
                                              <a:dgm id="{1A7C80EA-8364-4B00-A382-7C7BF8FCA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92420C-986F-4AD8-84EC-C08A6B4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">
                                            <p:graphicEl>
                                              <a:dgm id="{CB92420C-986F-4AD8-84EC-C08A6B4DB8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">
                                            <p:graphicEl>
                                              <a:dgm id="{CB92420C-986F-4AD8-84EC-C08A6B4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">
                                            <p:graphicEl>
                                              <a:dgm id="{CB92420C-986F-4AD8-84EC-C08A6B4DB8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22AD97-B2D4-41D0-8CB9-4A9AEB510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">
                                            <p:graphicEl>
                                              <a:dgm id="{B222AD97-B2D4-41D0-8CB9-4A9AEB5107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>
                                            <p:graphicEl>
                                              <a:dgm id="{B222AD97-B2D4-41D0-8CB9-4A9AEB510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>
                                            <p:graphicEl>
                                              <a:dgm id="{B222AD97-B2D4-41D0-8CB9-4A9AEB5107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C53956D-1902-4C26-A735-0D52BBB3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">
                                            <p:graphicEl>
                                              <a:dgm id="{CC53956D-1902-4C26-A735-0D52BBB34E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">
                                            <p:graphicEl>
                                              <a:dgm id="{CC53956D-1902-4C26-A735-0D52BBB3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">
                                            <p:graphicEl>
                                              <a:dgm id="{CC53956D-1902-4C26-A735-0D52BBB34E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483B64-5190-446B-9E38-77614705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">
                                            <p:graphicEl>
                                              <a:dgm id="{81483B64-5190-446B-9E38-77614705A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">
                                            <p:graphicEl>
                                              <a:dgm id="{81483B64-5190-446B-9E38-77614705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">
                                            <p:graphicEl>
                                              <a:dgm id="{81483B64-5190-446B-9E38-77614705A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165A4B-44DC-4B24-A55E-360C1D5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">
                                            <p:graphicEl>
                                              <a:dgm id="{18165A4B-44DC-4B24-A55E-360C1D5DE9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graphicEl>
                                              <a:dgm id="{18165A4B-44DC-4B24-A55E-360C1D5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graphicEl>
                                              <a:dgm id="{18165A4B-44DC-4B24-A55E-360C1D5DE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1E1DFE-774C-4EFC-8373-040B6945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">
                                            <p:graphicEl>
                                              <a:dgm id="{951E1DFE-774C-4EFC-8373-040B6945B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graphicEl>
                                              <a:dgm id="{951E1DFE-774C-4EFC-8373-040B6945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graphicEl>
                                              <a:dgm id="{951E1DFE-774C-4EFC-8373-040B6945B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D234143-9901-48FC-88F1-4B9ACA80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3">
                                            <p:graphicEl>
                                              <a:dgm id="{AD234143-9901-48FC-88F1-4B9ACA804A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">
                                            <p:graphicEl>
                                              <a:dgm id="{AD234143-9901-48FC-88F1-4B9ACA80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">
                                            <p:graphicEl>
                                              <a:dgm id="{AD234143-9901-48FC-88F1-4B9ACA804A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660753-2061-4649-8C0D-7F4DF1C6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3">
                                            <p:graphicEl>
                                              <a:dgm id="{4F660753-2061-4649-8C0D-7F4DF1C62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3">
                                            <p:graphicEl>
                                              <a:dgm id="{4F660753-2061-4649-8C0D-7F4DF1C6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">
                                            <p:graphicEl>
                                              <a:dgm id="{4F660753-2061-4649-8C0D-7F4DF1C62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E64F61-09A7-4A28-A394-D35820C0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">
                                            <p:graphicEl>
                                              <a:dgm id="{7EE64F61-09A7-4A28-A394-D35820C0A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3">
                                            <p:graphicEl>
                                              <a:dgm id="{7EE64F61-09A7-4A28-A394-D35820C0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">
                                            <p:graphicEl>
                                              <a:dgm id="{7EE64F61-09A7-4A28-A394-D35820C0A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80C5B4-4C04-4C1F-8001-64E7D273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">
                                            <p:graphicEl>
                                              <a:dgm id="{9B80C5B4-4C04-4C1F-8001-64E7D273D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3">
                                            <p:graphicEl>
                                              <a:dgm id="{9B80C5B4-4C04-4C1F-8001-64E7D273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">
                                            <p:graphicEl>
                                              <a:dgm id="{9B80C5B4-4C04-4C1F-8001-64E7D273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257CAA-2180-47A4-B162-AA2187E84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">
                                            <p:graphicEl>
                                              <a:dgm id="{DF257CAA-2180-47A4-B162-AA2187E84D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graphicEl>
                                              <a:dgm id="{DF257CAA-2180-47A4-B162-AA2187E84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3">
                                            <p:graphicEl>
                                              <a:dgm id="{DF257CAA-2180-47A4-B162-AA2187E84D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8F661D-DABC-4028-9AB5-BEA8442C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">
                                            <p:graphicEl>
                                              <a:dgm id="{508F661D-DABC-4028-9AB5-BEA8442C0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">
                                            <p:graphicEl>
                                              <a:dgm id="{508F661D-DABC-4028-9AB5-BEA8442C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">
                                            <p:graphicEl>
                                              <a:dgm id="{508F661D-DABC-4028-9AB5-BEA8442C0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C88CDD-38F6-4196-8F68-3486C24D0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">
                                            <p:graphicEl>
                                              <a:dgm id="{7EC88CDD-38F6-4196-8F68-3486C24D0D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">
                                            <p:graphicEl>
                                              <a:dgm id="{7EC88CDD-38F6-4196-8F68-3486C24D0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">
                                            <p:graphicEl>
                                              <a:dgm id="{7EC88CDD-38F6-4196-8F68-3486C24D0D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802076-4FE1-4CA5-B691-22C84E50E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1000"/>
                                        <p:tgtEl>
                                          <p:spTgt spid="3">
                                            <p:graphicEl>
                                              <a:dgm id="{DB802076-4FE1-4CA5-B691-22C84E50E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">
                                            <p:graphicEl>
                                              <a:dgm id="{DB802076-4FE1-4CA5-B691-22C84E50E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">
                                            <p:graphicEl>
                                              <a:dgm id="{DB802076-4FE1-4CA5-B691-22C84E50E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22FFC05-B414-4A06-83E1-931A0D5D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3">
                                            <p:graphicEl>
                                              <a:dgm id="{E22FFC05-B414-4A06-83E1-931A0D5DA6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">
                                            <p:graphicEl>
                                              <a:dgm id="{E22FFC05-B414-4A06-83E1-931A0D5D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">
                                            <p:graphicEl>
                                              <a:dgm id="{E22FFC05-B414-4A06-83E1-931A0D5DA6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E4614D-C117-435F-B3D7-4253D5040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3">
                                            <p:graphicEl>
                                              <a:dgm id="{8DE4614D-C117-435F-B3D7-4253D50401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">
                                            <p:graphicEl>
                                              <a:dgm id="{8DE4614D-C117-435F-B3D7-4253D5040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">
                                            <p:graphicEl>
                                              <a:dgm id="{8DE4614D-C117-435F-B3D7-4253D50401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CAD5DF-EDC6-442F-BCFE-92CB0983F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3">
                                            <p:graphicEl>
                                              <a:dgm id="{C8CAD5DF-EDC6-442F-BCFE-92CB0983F7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3">
                                            <p:graphicEl>
                                              <a:dgm id="{C8CAD5DF-EDC6-442F-BCFE-92CB0983F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">
                                            <p:graphicEl>
                                              <a:dgm id="{C8CAD5DF-EDC6-442F-BCFE-92CB0983F7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A2ED875-556D-4C60-9081-755794D1D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3">
                                            <p:graphicEl>
                                              <a:dgm id="{1A2ED875-556D-4C60-9081-755794D1DA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3">
                                            <p:graphicEl>
                                              <a:dgm id="{1A2ED875-556D-4C60-9081-755794D1D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3">
                                            <p:graphicEl>
                                              <a:dgm id="{1A2ED875-556D-4C60-9081-755794D1DA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22E2E01-69E8-4E0A-A6CF-35EF1980B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3">
                                            <p:graphicEl>
                                              <a:dgm id="{D22E2E01-69E8-4E0A-A6CF-35EF1980B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3">
                                            <p:graphicEl>
                                              <a:dgm id="{D22E2E01-69E8-4E0A-A6CF-35EF1980B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">
                                            <p:graphicEl>
                                              <a:dgm id="{D22E2E01-69E8-4E0A-A6CF-35EF1980B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7E6F928-604C-4663-A29D-FFBFEBD01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3">
                                            <p:graphicEl>
                                              <a:dgm id="{87E6F928-604C-4663-A29D-FFBFEBD01F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">
                                            <p:graphicEl>
                                              <a:dgm id="{87E6F928-604C-4663-A29D-FFBFEBD01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">
                                            <p:graphicEl>
                                              <a:dgm id="{87E6F928-604C-4663-A29D-FFBFEBD01F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Çapraz Köşesi Kesik Dikdörtgen 1"/>
          <p:cNvSpPr/>
          <p:nvPr/>
        </p:nvSpPr>
        <p:spPr>
          <a:xfrm>
            <a:off x="2043113" y="1685924"/>
            <a:ext cx="8601075" cy="34718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8000" dirty="0" smtClean="0"/>
              <a:t>SEN YOKTUN SULTANIM</a:t>
            </a:r>
            <a:endParaRPr lang="tr-TR" sz="8000" dirty="0"/>
          </a:p>
        </p:txBody>
      </p:sp>
    </p:spTree>
    <p:extLst>
      <p:ext uri="{BB962C8B-B14F-4D97-AF65-F5344CB8AC3E}">
        <p14:creationId xmlns:p14="http://schemas.microsoft.com/office/powerpoint/2010/main" val="43354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630934" y="3244334"/>
            <a:ext cx="4930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https://www.youtube.com/watch?v=NQKfAl2J1Xw</a:t>
            </a:r>
          </a:p>
        </p:txBody>
      </p:sp>
      <p:pic>
        <p:nvPicPr>
          <p:cNvPr id="3" name="NQKfAl2J1X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847" y="2457960"/>
            <a:ext cx="4287116" cy="365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8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Çapraz Köşesi Kesik Dikdörtgen 1"/>
          <p:cNvSpPr/>
          <p:nvPr/>
        </p:nvSpPr>
        <p:spPr>
          <a:xfrm>
            <a:off x="255877" y="2161309"/>
            <a:ext cx="5646160" cy="40078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Dünyaya teşrifleri </a:t>
            </a:r>
            <a:r>
              <a:rPr lang="tr-TR" sz="4000" dirty="0" err="1" smtClean="0"/>
              <a:t>milâdi</a:t>
            </a:r>
            <a:r>
              <a:rPr lang="tr-TR" sz="4000" dirty="0" smtClean="0"/>
              <a:t> 571 yılının 20 Nisan’ına rastlayan 12 </a:t>
            </a:r>
            <a:r>
              <a:rPr lang="tr-TR" sz="4000" dirty="0" err="1" smtClean="0"/>
              <a:t>Rebîulevvel</a:t>
            </a:r>
            <a:r>
              <a:rPr lang="tr-TR" sz="4000" dirty="0" smtClean="0"/>
              <a:t> Pazartesi sabahı tan yeri ağarırken gerçekleşti.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372" y="2161309"/>
            <a:ext cx="5715000" cy="400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8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87927" y="1561913"/>
            <a:ext cx="5609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/>
              <a:t>Allah </a:t>
            </a:r>
            <a:r>
              <a:rPr lang="tr-TR" sz="4800" dirty="0" err="1" smtClean="0"/>
              <a:t>Rasulü</a:t>
            </a:r>
            <a:r>
              <a:rPr lang="tr-TR" sz="4800" dirty="0" smtClean="0"/>
              <a:t>; Ben </a:t>
            </a:r>
            <a:r>
              <a:rPr lang="tr-TR" sz="4800" dirty="0"/>
              <a:t>babam </a:t>
            </a:r>
            <a:r>
              <a:rPr lang="tr-TR" sz="4800" dirty="0" err="1"/>
              <a:t>İbrâhim'in</a:t>
            </a:r>
            <a:r>
              <a:rPr lang="tr-TR" sz="4800" dirty="0"/>
              <a:t> </a:t>
            </a:r>
            <a:r>
              <a:rPr lang="tr-TR" sz="4800" dirty="0" err="1"/>
              <a:t>duâsı</a:t>
            </a:r>
            <a:r>
              <a:rPr lang="tr-TR" sz="4800" dirty="0"/>
              <a:t>, kardeşim İsa'nın müjdesi ve annem </a:t>
            </a:r>
            <a:r>
              <a:rPr lang="tr-TR" sz="4800" dirty="0" err="1"/>
              <a:t>Âmine’nin</a:t>
            </a:r>
            <a:r>
              <a:rPr lang="tr-TR" sz="4800" dirty="0"/>
              <a:t> </a:t>
            </a:r>
            <a:r>
              <a:rPr lang="tr-TR" sz="4800" dirty="0" smtClean="0"/>
              <a:t>rüyasıyım, buyurmuştur.</a:t>
            </a:r>
            <a:endParaRPr lang="tr-TR" sz="4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9687" y="1440873"/>
            <a:ext cx="5905500" cy="43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1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790</TotalTime>
  <Words>470</Words>
  <Application>Microsoft Office PowerPoint</Application>
  <PresentationFormat>Geniş ekran</PresentationFormat>
  <Paragraphs>111</Paragraphs>
  <Slides>26</Slides>
  <Notes>0</Notes>
  <HiddenSlides>1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Gill Sans MT</vt:lpstr>
      <vt:lpstr>Wingdings</vt:lpstr>
      <vt:lpstr>Wingdings 2</vt:lpstr>
      <vt:lpstr>Kar Payı</vt:lpstr>
      <vt:lpstr> Peygamber Efendimizin (s.a.v.) Ailesi ve Dünyaya Teşrifleri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58</cp:revision>
  <dcterms:created xsi:type="dcterms:W3CDTF">2015-06-14T13:49:11Z</dcterms:created>
  <dcterms:modified xsi:type="dcterms:W3CDTF">2019-09-06T22:21:20Z</dcterms:modified>
</cp:coreProperties>
</file>