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8" r:id="rId2"/>
    <p:sldId id="299" r:id="rId3"/>
    <p:sldId id="273" r:id="rId4"/>
    <p:sldId id="295" r:id="rId5"/>
    <p:sldId id="296" r:id="rId6"/>
    <p:sldId id="286" r:id="rId7"/>
    <p:sldId id="287" r:id="rId8"/>
    <p:sldId id="282" r:id="rId9"/>
    <p:sldId id="301" r:id="rId10"/>
    <p:sldId id="288" r:id="rId11"/>
    <p:sldId id="290" r:id="rId12"/>
    <p:sldId id="289" r:id="rId13"/>
    <p:sldId id="291" r:id="rId14"/>
    <p:sldId id="292" r:id="rId15"/>
    <p:sldId id="308" r:id="rId16"/>
    <p:sldId id="303" r:id="rId17"/>
    <p:sldId id="304" r:id="rId18"/>
    <p:sldId id="305" r:id="rId19"/>
    <p:sldId id="306" r:id="rId20"/>
    <p:sldId id="307" r:id="rId21"/>
    <p:sldId id="276" r:id="rId22"/>
    <p:sldId id="294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8E533-0631-4BB4-86CC-15332B2273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74D3D4D-72E6-4A02-87E7-05C677B9B0F0}">
      <dgm:prSet phldrT="[Metin]"/>
      <dgm:spPr/>
      <dgm:t>
        <a:bodyPr/>
        <a:lstStyle/>
        <a:p>
          <a:r>
            <a:rPr lang="tr-TR" dirty="0" smtClean="0"/>
            <a:t>Efendimiz Risalet öncesi bile</a:t>
          </a:r>
          <a:endParaRPr lang="tr-TR" dirty="0"/>
        </a:p>
      </dgm:t>
    </dgm:pt>
    <dgm:pt modelId="{53DAA897-7BC2-4AA7-BFCD-E850028D5C91}" type="parTrans" cxnId="{D4A8CC8C-D4D9-4D15-8D8F-0AC069A8732C}">
      <dgm:prSet/>
      <dgm:spPr/>
      <dgm:t>
        <a:bodyPr/>
        <a:lstStyle/>
        <a:p>
          <a:endParaRPr lang="tr-TR"/>
        </a:p>
      </dgm:t>
    </dgm:pt>
    <dgm:pt modelId="{C05B772F-3347-431F-A7AF-C504DBE7A08A}" type="sibTrans" cxnId="{D4A8CC8C-D4D9-4D15-8D8F-0AC069A8732C}">
      <dgm:prSet/>
      <dgm:spPr/>
      <dgm:t>
        <a:bodyPr/>
        <a:lstStyle/>
        <a:p>
          <a:endParaRPr lang="tr-TR"/>
        </a:p>
      </dgm:t>
    </dgm:pt>
    <dgm:pt modelId="{5907CA6B-7094-4F31-8B16-3C305AC2C71E}">
      <dgm:prSet phldrT="[Metin]"/>
      <dgm:spPr/>
      <dgm:t>
        <a:bodyPr/>
        <a:lstStyle/>
        <a:p>
          <a:r>
            <a:rPr lang="tr-TR" dirty="0" smtClean="0"/>
            <a:t>Hiç puta tapmamıştır.</a:t>
          </a:r>
          <a:endParaRPr lang="tr-TR" dirty="0"/>
        </a:p>
      </dgm:t>
    </dgm:pt>
    <dgm:pt modelId="{C3FBADD5-4B9D-488E-BA7C-4A5A72817419}" type="parTrans" cxnId="{CB96D9C9-8795-4521-A2C1-20653696EE4E}">
      <dgm:prSet/>
      <dgm:spPr/>
      <dgm:t>
        <a:bodyPr/>
        <a:lstStyle/>
        <a:p>
          <a:endParaRPr lang="tr-TR"/>
        </a:p>
      </dgm:t>
    </dgm:pt>
    <dgm:pt modelId="{94E23BC6-41B1-4EE9-A474-C7B2F307E01E}" type="sibTrans" cxnId="{CB96D9C9-8795-4521-A2C1-20653696EE4E}">
      <dgm:prSet/>
      <dgm:spPr/>
      <dgm:t>
        <a:bodyPr/>
        <a:lstStyle/>
        <a:p>
          <a:endParaRPr lang="tr-TR"/>
        </a:p>
      </dgm:t>
    </dgm:pt>
    <dgm:pt modelId="{79F87D2B-731F-4347-A43D-1DDD85778689}">
      <dgm:prSet phldrT="[Metin]"/>
      <dgm:spPr/>
      <dgm:t>
        <a:bodyPr/>
        <a:lstStyle/>
        <a:p>
          <a:r>
            <a:rPr lang="tr-TR" dirty="0" smtClean="0"/>
            <a:t>Cahiliye döneminde yapılanların yanlış olduğunu bilirmiştir.</a:t>
          </a:r>
          <a:endParaRPr lang="tr-TR" dirty="0"/>
        </a:p>
      </dgm:t>
    </dgm:pt>
    <dgm:pt modelId="{74802531-B0D7-409B-A778-EC28BDB0419F}" type="parTrans" cxnId="{CAF1393A-F095-4D4A-9423-E9AD17BB1D87}">
      <dgm:prSet/>
      <dgm:spPr/>
      <dgm:t>
        <a:bodyPr/>
        <a:lstStyle/>
        <a:p>
          <a:endParaRPr lang="tr-TR"/>
        </a:p>
      </dgm:t>
    </dgm:pt>
    <dgm:pt modelId="{E7E27DB7-3120-4582-84D7-5A79D9F65CF9}" type="sibTrans" cxnId="{CAF1393A-F095-4D4A-9423-E9AD17BB1D87}">
      <dgm:prSet/>
      <dgm:spPr/>
      <dgm:t>
        <a:bodyPr/>
        <a:lstStyle/>
        <a:p>
          <a:endParaRPr lang="tr-TR"/>
        </a:p>
      </dgm:t>
    </dgm:pt>
    <dgm:pt modelId="{C5BADE94-8CFB-4FFC-9AB2-89D1D8BFE192}">
      <dgm:prSet phldrT="[Metin]"/>
      <dgm:spPr/>
      <dgm:t>
        <a:bodyPr/>
        <a:lstStyle/>
        <a:p>
          <a:r>
            <a:rPr lang="tr-TR" dirty="0" smtClean="0"/>
            <a:t>El-</a:t>
          </a:r>
          <a:r>
            <a:rPr lang="tr-TR" dirty="0" err="1" smtClean="0"/>
            <a:t>Emîn</a:t>
          </a:r>
          <a:r>
            <a:rPr lang="tr-TR" dirty="0" smtClean="0"/>
            <a:t> olarak tanınmıştır.</a:t>
          </a:r>
          <a:endParaRPr lang="tr-TR" dirty="0"/>
        </a:p>
      </dgm:t>
    </dgm:pt>
    <dgm:pt modelId="{5DB0A4FC-C74F-48DA-A3F4-BDF41759212E}" type="parTrans" cxnId="{126A99EB-AAF5-4197-94E4-C72CFCE5236E}">
      <dgm:prSet/>
      <dgm:spPr/>
      <dgm:t>
        <a:bodyPr/>
        <a:lstStyle/>
        <a:p>
          <a:endParaRPr lang="tr-TR"/>
        </a:p>
      </dgm:t>
    </dgm:pt>
    <dgm:pt modelId="{C0D7A062-F744-466C-99A3-FAB3817A4C7D}" type="sibTrans" cxnId="{126A99EB-AAF5-4197-94E4-C72CFCE5236E}">
      <dgm:prSet/>
      <dgm:spPr/>
      <dgm:t>
        <a:bodyPr/>
        <a:lstStyle/>
        <a:p>
          <a:endParaRPr lang="tr-TR"/>
        </a:p>
      </dgm:t>
    </dgm:pt>
    <dgm:pt modelId="{0CEFBEDB-61AC-4193-A488-730D5875F614}">
      <dgm:prSet/>
      <dgm:spPr/>
      <dgm:t>
        <a:bodyPr/>
        <a:lstStyle/>
        <a:p>
          <a:r>
            <a:rPr lang="tr-TR" dirty="0" smtClean="0"/>
            <a:t>Hiç içki içmemiştir.</a:t>
          </a:r>
          <a:endParaRPr lang="tr-TR" dirty="0"/>
        </a:p>
      </dgm:t>
    </dgm:pt>
    <dgm:pt modelId="{408FA7B8-0483-471A-BE0D-5705977F971F}" type="sibTrans" cxnId="{6CEBF451-6941-4D13-85B4-FCE8ED1E0465}">
      <dgm:prSet/>
      <dgm:spPr/>
      <dgm:t>
        <a:bodyPr/>
        <a:lstStyle/>
        <a:p>
          <a:endParaRPr lang="tr-TR"/>
        </a:p>
      </dgm:t>
    </dgm:pt>
    <dgm:pt modelId="{77CDB4A1-93DB-452E-89F2-BF2B3EB83DBC}" type="parTrans" cxnId="{6CEBF451-6941-4D13-85B4-FCE8ED1E0465}">
      <dgm:prSet/>
      <dgm:spPr/>
      <dgm:t>
        <a:bodyPr/>
        <a:lstStyle/>
        <a:p>
          <a:endParaRPr lang="tr-TR"/>
        </a:p>
      </dgm:t>
    </dgm:pt>
    <dgm:pt modelId="{27BC4270-3332-4FCE-99B4-7FD6C66DB61B}" type="pres">
      <dgm:prSet presAssocID="{B028E533-0631-4BB4-86CC-15332B2273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643EE5-6F1B-4609-8BB5-12DCEC342A95}" type="pres">
      <dgm:prSet presAssocID="{174D3D4D-72E6-4A02-87E7-05C677B9B0F0}" presName="root1" presStyleCnt="0"/>
      <dgm:spPr/>
    </dgm:pt>
    <dgm:pt modelId="{FE5100A6-D240-4CB0-8316-16A958099256}" type="pres">
      <dgm:prSet presAssocID="{174D3D4D-72E6-4A02-87E7-05C677B9B0F0}" presName="LevelOneTextNode" presStyleLbl="node0" presStyleIdx="0" presStyleCnt="1" custLinFactX="-100000" custLinFactNeighborX="-121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071499-AA1D-49C3-9F46-E28C6147BA2C}" type="pres">
      <dgm:prSet presAssocID="{174D3D4D-72E6-4A02-87E7-05C677B9B0F0}" presName="level2hierChild" presStyleCnt="0"/>
      <dgm:spPr/>
    </dgm:pt>
    <dgm:pt modelId="{C6A857D3-B282-470C-9BBE-963334105DD1}" type="pres">
      <dgm:prSet presAssocID="{C3FBADD5-4B9D-488E-BA7C-4A5A72817419}" presName="conn2-1" presStyleLbl="parChTrans1D2" presStyleIdx="0" presStyleCnt="4"/>
      <dgm:spPr/>
      <dgm:t>
        <a:bodyPr/>
        <a:lstStyle/>
        <a:p>
          <a:endParaRPr lang="tr-TR"/>
        </a:p>
      </dgm:t>
    </dgm:pt>
    <dgm:pt modelId="{2DAE8C03-9CCD-4855-A3AE-EDF44F65CA4C}" type="pres">
      <dgm:prSet presAssocID="{C3FBADD5-4B9D-488E-BA7C-4A5A72817419}" presName="connTx" presStyleLbl="parChTrans1D2" presStyleIdx="0" presStyleCnt="4"/>
      <dgm:spPr/>
      <dgm:t>
        <a:bodyPr/>
        <a:lstStyle/>
        <a:p>
          <a:endParaRPr lang="tr-TR"/>
        </a:p>
      </dgm:t>
    </dgm:pt>
    <dgm:pt modelId="{6CDAB217-7C32-470D-B0FF-BCEA449879E1}" type="pres">
      <dgm:prSet presAssocID="{5907CA6B-7094-4F31-8B16-3C305AC2C71E}" presName="root2" presStyleCnt="0"/>
      <dgm:spPr/>
    </dgm:pt>
    <dgm:pt modelId="{B19C954A-08A0-4573-8E61-B4BBD5DE414A}" type="pres">
      <dgm:prSet presAssocID="{5907CA6B-7094-4F31-8B16-3C305AC2C71E}" presName="LevelTwoTextNode" presStyleLbl="node2" presStyleIdx="0" presStyleCnt="4" custScaleX="230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A1E1F8-C3A6-45E6-9685-CEE5D43AC2D0}" type="pres">
      <dgm:prSet presAssocID="{5907CA6B-7094-4F31-8B16-3C305AC2C71E}" presName="level3hierChild" presStyleCnt="0"/>
      <dgm:spPr/>
    </dgm:pt>
    <dgm:pt modelId="{552DA97F-9D19-46A2-B131-28F3E5C46B8A}" type="pres">
      <dgm:prSet presAssocID="{77CDB4A1-93DB-452E-89F2-BF2B3EB83DBC}" presName="conn2-1" presStyleLbl="parChTrans1D2" presStyleIdx="1" presStyleCnt="4"/>
      <dgm:spPr/>
      <dgm:t>
        <a:bodyPr/>
        <a:lstStyle/>
        <a:p>
          <a:endParaRPr lang="tr-TR"/>
        </a:p>
      </dgm:t>
    </dgm:pt>
    <dgm:pt modelId="{A87D8587-D1D2-4DAF-81BC-1979415C7550}" type="pres">
      <dgm:prSet presAssocID="{77CDB4A1-93DB-452E-89F2-BF2B3EB83DBC}" presName="connTx" presStyleLbl="parChTrans1D2" presStyleIdx="1" presStyleCnt="4"/>
      <dgm:spPr/>
      <dgm:t>
        <a:bodyPr/>
        <a:lstStyle/>
        <a:p>
          <a:endParaRPr lang="tr-TR"/>
        </a:p>
      </dgm:t>
    </dgm:pt>
    <dgm:pt modelId="{1CDBFDD6-E962-48EB-8F9E-B3CE8686A9A0}" type="pres">
      <dgm:prSet presAssocID="{0CEFBEDB-61AC-4193-A488-730D5875F614}" presName="root2" presStyleCnt="0"/>
      <dgm:spPr/>
    </dgm:pt>
    <dgm:pt modelId="{6F6FBE3C-B63B-4584-A95B-C9B7DCB5E2A1}" type="pres">
      <dgm:prSet presAssocID="{0CEFBEDB-61AC-4193-A488-730D5875F614}" presName="LevelTwoTextNode" presStyleLbl="node2" presStyleIdx="1" presStyleCnt="4" custScaleX="230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815C3F-3920-471E-B6CD-9B1CC619AA16}" type="pres">
      <dgm:prSet presAssocID="{0CEFBEDB-61AC-4193-A488-730D5875F614}" presName="level3hierChild" presStyleCnt="0"/>
      <dgm:spPr/>
    </dgm:pt>
    <dgm:pt modelId="{0483535C-DD4C-4A16-AB31-A417B9090BC1}" type="pres">
      <dgm:prSet presAssocID="{74802531-B0D7-409B-A778-EC28BDB0419F}" presName="conn2-1" presStyleLbl="parChTrans1D2" presStyleIdx="2" presStyleCnt="4"/>
      <dgm:spPr/>
      <dgm:t>
        <a:bodyPr/>
        <a:lstStyle/>
        <a:p>
          <a:endParaRPr lang="tr-TR"/>
        </a:p>
      </dgm:t>
    </dgm:pt>
    <dgm:pt modelId="{68E006DF-483F-43FC-BF67-075901B95A97}" type="pres">
      <dgm:prSet presAssocID="{74802531-B0D7-409B-A778-EC28BDB0419F}" presName="connTx" presStyleLbl="parChTrans1D2" presStyleIdx="2" presStyleCnt="4"/>
      <dgm:spPr/>
      <dgm:t>
        <a:bodyPr/>
        <a:lstStyle/>
        <a:p>
          <a:endParaRPr lang="tr-TR"/>
        </a:p>
      </dgm:t>
    </dgm:pt>
    <dgm:pt modelId="{87813C89-5BD5-4AAE-BD8A-DD6C3DB3D0D0}" type="pres">
      <dgm:prSet presAssocID="{79F87D2B-731F-4347-A43D-1DDD85778689}" presName="root2" presStyleCnt="0"/>
      <dgm:spPr/>
    </dgm:pt>
    <dgm:pt modelId="{5B183A74-F9B5-4AA5-94F5-C5F2ED59B8C0}" type="pres">
      <dgm:prSet presAssocID="{79F87D2B-731F-4347-A43D-1DDD85778689}" presName="LevelTwoTextNode" presStyleLbl="node2" presStyleIdx="2" presStyleCnt="4" custScaleX="230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C98B86-8C5C-428C-9009-3C8B1C333F55}" type="pres">
      <dgm:prSet presAssocID="{79F87D2B-731F-4347-A43D-1DDD85778689}" presName="level3hierChild" presStyleCnt="0"/>
      <dgm:spPr/>
    </dgm:pt>
    <dgm:pt modelId="{595A1C4B-B40B-4B15-9C12-457CB8C9E096}" type="pres">
      <dgm:prSet presAssocID="{5DB0A4FC-C74F-48DA-A3F4-BDF41759212E}" presName="conn2-1" presStyleLbl="parChTrans1D2" presStyleIdx="3" presStyleCnt="4"/>
      <dgm:spPr/>
      <dgm:t>
        <a:bodyPr/>
        <a:lstStyle/>
        <a:p>
          <a:endParaRPr lang="tr-TR"/>
        </a:p>
      </dgm:t>
    </dgm:pt>
    <dgm:pt modelId="{5FCFB53B-3EAD-4D84-A10B-F75AEF2ABB76}" type="pres">
      <dgm:prSet presAssocID="{5DB0A4FC-C74F-48DA-A3F4-BDF41759212E}" presName="connTx" presStyleLbl="parChTrans1D2" presStyleIdx="3" presStyleCnt="4"/>
      <dgm:spPr/>
      <dgm:t>
        <a:bodyPr/>
        <a:lstStyle/>
        <a:p>
          <a:endParaRPr lang="tr-TR"/>
        </a:p>
      </dgm:t>
    </dgm:pt>
    <dgm:pt modelId="{67553BE4-0A36-4A34-BDAA-F4CD2A09D0AF}" type="pres">
      <dgm:prSet presAssocID="{C5BADE94-8CFB-4FFC-9AB2-89D1D8BFE192}" presName="root2" presStyleCnt="0"/>
      <dgm:spPr/>
    </dgm:pt>
    <dgm:pt modelId="{84004A4E-037E-40D9-A655-9027FAC0EF9D}" type="pres">
      <dgm:prSet presAssocID="{C5BADE94-8CFB-4FFC-9AB2-89D1D8BFE192}" presName="LevelTwoTextNode" presStyleLbl="node2" presStyleIdx="3" presStyleCnt="4" custScaleX="230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826396-2E40-4456-BBFD-761217589297}" type="pres">
      <dgm:prSet presAssocID="{C5BADE94-8CFB-4FFC-9AB2-89D1D8BFE192}" presName="level3hierChild" presStyleCnt="0"/>
      <dgm:spPr/>
    </dgm:pt>
  </dgm:ptLst>
  <dgm:cxnLst>
    <dgm:cxn modelId="{F6A83E08-2D0D-417E-BC06-52639D9AA0BE}" type="presOf" srcId="{74802531-B0D7-409B-A778-EC28BDB0419F}" destId="{0483535C-DD4C-4A16-AB31-A417B9090BC1}" srcOrd="0" destOrd="0" presId="urn:microsoft.com/office/officeart/2008/layout/HorizontalMultiLevelHierarchy"/>
    <dgm:cxn modelId="{673C7DEF-CB6C-4C5C-9965-8BE6FB3C2C44}" type="presOf" srcId="{174D3D4D-72E6-4A02-87E7-05C677B9B0F0}" destId="{FE5100A6-D240-4CB0-8316-16A958099256}" srcOrd="0" destOrd="0" presId="urn:microsoft.com/office/officeart/2008/layout/HorizontalMultiLevelHierarchy"/>
    <dgm:cxn modelId="{DADA212B-2BCA-4250-BE33-D8D0241D26BC}" type="presOf" srcId="{C3FBADD5-4B9D-488E-BA7C-4A5A72817419}" destId="{2DAE8C03-9CCD-4855-A3AE-EDF44F65CA4C}" srcOrd="1" destOrd="0" presId="urn:microsoft.com/office/officeart/2008/layout/HorizontalMultiLevelHierarchy"/>
    <dgm:cxn modelId="{F0913752-27F2-46E2-A4E2-37BA2ADC187C}" type="presOf" srcId="{5907CA6B-7094-4F31-8B16-3C305AC2C71E}" destId="{B19C954A-08A0-4573-8E61-B4BBD5DE414A}" srcOrd="0" destOrd="0" presId="urn:microsoft.com/office/officeart/2008/layout/HorizontalMultiLevelHierarchy"/>
    <dgm:cxn modelId="{282FE1D0-ED81-4084-8E3B-BE3894BD5362}" type="presOf" srcId="{C3FBADD5-4B9D-488E-BA7C-4A5A72817419}" destId="{C6A857D3-B282-470C-9BBE-963334105DD1}" srcOrd="0" destOrd="0" presId="urn:microsoft.com/office/officeart/2008/layout/HorizontalMultiLevelHierarchy"/>
    <dgm:cxn modelId="{6CEBF451-6941-4D13-85B4-FCE8ED1E0465}" srcId="{174D3D4D-72E6-4A02-87E7-05C677B9B0F0}" destId="{0CEFBEDB-61AC-4193-A488-730D5875F614}" srcOrd="1" destOrd="0" parTransId="{77CDB4A1-93DB-452E-89F2-BF2B3EB83DBC}" sibTransId="{408FA7B8-0483-471A-BE0D-5705977F971F}"/>
    <dgm:cxn modelId="{16F30C90-F712-45C7-86A0-7A2078B824AB}" type="presOf" srcId="{77CDB4A1-93DB-452E-89F2-BF2B3EB83DBC}" destId="{A87D8587-D1D2-4DAF-81BC-1979415C7550}" srcOrd="1" destOrd="0" presId="urn:microsoft.com/office/officeart/2008/layout/HorizontalMultiLevelHierarchy"/>
    <dgm:cxn modelId="{1A70C580-5D3C-4392-89AD-E3B3C6121A71}" type="presOf" srcId="{C5BADE94-8CFB-4FFC-9AB2-89D1D8BFE192}" destId="{84004A4E-037E-40D9-A655-9027FAC0EF9D}" srcOrd="0" destOrd="0" presId="urn:microsoft.com/office/officeart/2008/layout/HorizontalMultiLevelHierarchy"/>
    <dgm:cxn modelId="{D67715E1-C76F-47B4-92DD-12D1E17EA20E}" type="presOf" srcId="{B028E533-0631-4BB4-86CC-15332B2273B2}" destId="{27BC4270-3332-4FCE-99B4-7FD6C66DB61B}" srcOrd="0" destOrd="0" presId="urn:microsoft.com/office/officeart/2008/layout/HorizontalMultiLevelHierarchy"/>
    <dgm:cxn modelId="{CAF1393A-F095-4D4A-9423-E9AD17BB1D87}" srcId="{174D3D4D-72E6-4A02-87E7-05C677B9B0F0}" destId="{79F87D2B-731F-4347-A43D-1DDD85778689}" srcOrd="2" destOrd="0" parTransId="{74802531-B0D7-409B-A778-EC28BDB0419F}" sibTransId="{E7E27DB7-3120-4582-84D7-5A79D9F65CF9}"/>
    <dgm:cxn modelId="{0E1230CB-140D-4F01-802B-45977FBFCAFB}" type="presOf" srcId="{5DB0A4FC-C74F-48DA-A3F4-BDF41759212E}" destId="{595A1C4B-B40B-4B15-9C12-457CB8C9E096}" srcOrd="0" destOrd="0" presId="urn:microsoft.com/office/officeart/2008/layout/HorizontalMultiLevelHierarchy"/>
    <dgm:cxn modelId="{667C27A5-7F8B-4797-AF15-094E9195805F}" type="presOf" srcId="{79F87D2B-731F-4347-A43D-1DDD85778689}" destId="{5B183A74-F9B5-4AA5-94F5-C5F2ED59B8C0}" srcOrd="0" destOrd="0" presId="urn:microsoft.com/office/officeart/2008/layout/HorizontalMultiLevelHierarchy"/>
    <dgm:cxn modelId="{6C28B66A-FBDF-4CF0-B582-ADAC19A0BF9C}" type="presOf" srcId="{5DB0A4FC-C74F-48DA-A3F4-BDF41759212E}" destId="{5FCFB53B-3EAD-4D84-A10B-F75AEF2ABB76}" srcOrd="1" destOrd="0" presId="urn:microsoft.com/office/officeart/2008/layout/HorizontalMultiLevelHierarchy"/>
    <dgm:cxn modelId="{865EC352-B5A2-4CC4-80B3-69176951B770}" type="presOf" srcId="{74802531-B0D7-409B-A778-EC28BDB0419F}" destId="{68E006DF-483F-43FC-BF67-075901B95A97}" srcOrd="1" destOrd="0" presId="urn:microsoft.com/office/officeart/2008/layout/HorizontalMultiLevelHierarchy"/>
    <dgm:cxn modelId="{14BBA7F8-E99A-47A8-B608-5EED40025219}" type="presOf" srcId="{0CEFBEDB-61AC-4193-A488-730D5875F614}" destId="{6F6FBE3C-B63B-4584-A95B-C9B7DCB5E2A1}" srcOrd="0" destOrd="0" presId="urn:microsoft.com/office/officeart/2008/layout/HorizontalMultiLevelHierarchy"/>
    <dgm:cxn modelId="{801BC990-7074-45E1-AA0D-8D2FD1866F1D}" type="presOf" srcId="{77CDB4A1-93DB-452E-89F2-BF2B3EB83DBC}" destId="{552DA97F-9D19-46A2-B131-28F3E5C46B8A}" srcOrd="0" destOrd="0" presId="urn:microsoft.com/office/officeart/2008/layout/HorizontalMultiLevelHierarchy"/>
    <dgm:cxn modelId="{CB96D9C9-8795-4521-A2C1-20653696EE4E}" srcId="{174D3D4D-72E6-4A02-87E7-05C677B9B0F0}" destId="{5907CA6B-7094-4F31-8B16-3C305AC2C71E}" srcOrd="0" destOrd="0" parTransId="{C3FBADD5-4B9D-488E-BA7C-4A5A72817419}" sibTransId="{94E23BC6-41B1-4EE9-A474-C7B2F307E01E}"/>
    <dgm:cxn modelId="{126A99EB-AAF5-4197-94E4-C72CFCE5236E}" srcId="{174D3D4D-72E6-4A02-87E7-05C677B9B0F0}" destId="{C5BADE94-8CFB-4FFC-9AB2-89D1D8BFE192}" srcOrd="3" destOrd="0" parTransId="{5DB0A4FC-C74F-48DA-A3F4-BDF41759212E}" sibTransId="{C0D7A062-F744-466C-99A3-FAB3817A4C7D}"/>
    <dgm:cxn modelId="{D4A8CC8C-D4D9-4D15-8D8F-0AC069A8732C}" srcId="{B028E533-0631-4BB4-86CC-15332B2273B2}" destId="{174D3D4D-72E6-4A02-87E7-05C677B9B0F0}" srcOrd="0" destOrd="0" parTransId="{53DAA897-7BC2-4AA7-BFCD-E850028D5C91}" sibTransId="{C05B772F-3347-431F-A7AF-C504DBE7A08A}"/>
    <dgm:cxn modelId="{ECD71BA2-A86B-47F8-A8CB-BA2E4B8DE581}" type="presParOf" srcId="{27BC4270-3332-4FCE-99B4-7FD6C66DB61B}" destId="{B3643EE5-6F1B-4609-8BB5-12DCEC342A95}" srcOrd="0" destOrd="0" presId="urn:microsoft.com/office/officeart/2008/layout/HorizontalMultiLevelHierarchy"/>
    <dgm:cxn modelId="{7B404FB0-35DD-4F04-99D9-422BC7FF93B1}" type="presParOf" srcId="{B3643EE5-6F1B-4609-8BB5-12DCEC342A95}" destId="{FE5100A6-D240-4CB0-8316-16A958099256}" srcOrd="0" destOrd="0" presId="urn:microsoft.com/office/officeart/2008/layout/HorizontalMultiLevelHierarchy"/>
    <dgm:cxn modelId="{2CCFEA04-1FCF-46B0-B743-DE9295E28B09}" type="presParOf" srcId="{B3643EE5-6F1B-4609-8BB5-12DCEC342A95}" destId="{2D071499-AA1D-49C3-9F46-E28C6147BA2C}" srcOrd="1" destOrd="0" presId="urn:microsoft.com/office/officeart/2008/layout/HorizontalMultiLevelHierarchy"/>
    <dgm:cxn modelId="{94959D31-B116-4FDF-A88B-AC50E78D9A34}" type="presParOf" srcId="{2D071499-AA1D-49C3-9F46-E28C6147BA2C}" destId="{C6A857D3-B282-470C-9BBE-963334105DD1}" srcOrd="0" destOrd="0" presId="urn:microsoft.com/office/officeart/2008/layout/HorizontalMultiLevelHierarchy"/>
    <dgm:cxn modelId="{FCEE60CB-48B2-42BE-9C59-91BAC12A827F}" type="presParOf" srcId="{C6A857D3-B282-470C-9BBE-963334105DD1}" destId="{2DAE8C03-9CCD-4855-A3AE-EDF44F65CA4C}" srcOrd="0" destOrd="0" presId="urn:microsoft.com/office/officeart/2008/layout/HorizontalMultiLevelHierarchy"/>
    <dgm:cxn modelId="{7400D66C-ECB4-46F6-8D27-1A6F8DE26B4A}" type="presParOf" srcId="{2D071499-AA1D-49C3-9F46-E28C6147BA2C}" destId="{6CDAB217-7C32-470D-B0FF-BCEA449879E1}" srcOrd="1" destOrd="0" presId="urn:microsoft.com/office/officeart/2008/layout/HorizontalMultiLevelHierarchy"/>
    <dgm:cxn modelId="{44AF7D19-F6A0-4E8D-A581-1A9D2304E9AD}" type="presParOf" srcId="{6CDAB217-7C32-470D-B0FF-BCEA449879E1}" destId="{B19C954A-08A0-4573-8E61-B4BBD5DE414A}" srcOrd="0" destOrd="0" presId="urn:microsoft.com/office/officeart/2008/layout/HorizontalMultiLevelHierarchy"/>
    <dgm:cxn modelId="{AFAEBE91-477C-4741-AE3E-42316F91D430}" type="presParOf" srcId="{6CDAB217-7C32-470D-B0FF-BCEA449879E1}" destId="{BDA1E1F8-C3A6-45E6-9685-CEE5D43AC2D0}" srcOrd="1" destOrd="0" presId="urn:microsoft.com/office/officeart/2008/layout/HorizontalMultiLevelHierarchy"/>
    <dgm:cxn modelId="{7D2627FC-68CE-4D90-B8C1-10E686A76C6A}" type="presParOf" srcId="{2D071499-AA1D-49C3-9F46-E28C6147BA2C}" destId="{552DA97F-9D19-46A2-B131-28F3E5C46B8A}" srcOrd="2" destOrd="0" presId="urn:microsoft.com/office/officeart/2008/layout/HorizontalMultiLevelHierarchy"/>
    <dgm:cxn modelId="{FC8F339B-F557-4FBE-9A03-4BC9C46F999C}" type="presParOf" srcId="{552DA97F-9D19-46A2-B131-28F3E5C46B8A}" destId="{A87D8587-D1D2-4DAF-81BC-1979415C7550}" srcOrd="0" destOrd="0" presId="urn:microsoft.com/office/officeart/2008/layout/HorizontalMultiLevelHierarchy"/>
    <dgm:cxn modelId="{32222B95-B96D-402D-8EBC-7D239290EDB7}" type="presParOf" srcId="{2D071499-AA1D-49C3-9F46-E28C6147BA2C}" destId="{1CDBFDD6-E962-48EB-8F9E-B3CE8686A9A0}" srcOrd="3" destOrd="0" presId="urn:microsoft.com/office/officeart/2008/layout/HorizontalMultiLevelHierarchy"/>
    <dgm:cxn modelId="{3A2F8D93-9A37-420E-A5E2-77DE3D2A6A3D}" type="presParOf" srcId="{1CDBFDD6-E962-48EB-8F9E-B3CE8686A9A0}" destId="{6F6FBE3C-B63B-4584-A95B-C9B7DCB5E2A1}" srcOrd="0" destOrd="0" presId="urn:microsoft.com/office/officeart/2008/layout/HorizontalMultiLevelHierarchy"/>
    <dgm:cxn modelId="{31426DFB-1825-492A-B1F6-DC6386408FDB}" type="presParOf" srcId="{1CDBFDD6-E962-48EB-8F9E-B3CE8686A9A0}" destId="{EC815C3F-3920-471E-B6CD-9B1CC619AA16}" srcOrd="1" destOrd="0" presId="urn:microsoft.com/office/officeart/2008/layout/HorizontalMultiLevelHierarchy"/>
    <dgm:cxn modelId="{A2AE32C1-991B-4CA7-AD7D-388F591FCA25}" type="presParOf" srcId="{2D071499-AA1D-49C3-9F46-E28C6147BA2C}" destId="{0483535C-DD4C-4A16-AB31-A417B9090BC1}" srcOrd="4" destOrd="0" presId="urn:microsoft.com/office/officeart/2008/layout/HorizontalMultiLevelHierarchy"/>
    <dgm:cxn modelId="{2BA858EC-3B18-47F9-8C25-77FC10DD755D}" type="presParOf" srcId="{0483535C-DD4C-4A16-AB31-A417B9090BC1}" destId="{68E006DF-483F-43FC-BF67-075901B95A97}" srcOrd="0" destOrd="0" presId="urn:microsoft.com/office/officeart/2008/layout/HorizontalMultiLevelHierarchy"/>
    <dgm:cxn modelId="{E057052B-4D27-4881-B5CB-B1D47DA3AA4E}" type="presParOf" srcId="{2D071499-AA1D-49C3-9F46-E28C6147BA2C}" destId="{87813C89-5BD5-4AAE-BD8A-DD6C3DB3D0D0}" srcOrd="5" destOrd="0" presId="urn:microsoft.com/office/officeart/2008/layout/HorizontalMultiLevelHierarchy"/>
    <dgm:cxn modelId="{1B394DB1-A5D0-4F2E-965C-61F98C5AD6AC}" type="presParOf" srcId="{87813C89-5BD5-4AAE-BD8A-DD6C3DB3D0D0}" destId="{5B183A74-F9B5-4AA5-94F5-C5F2ED59B8C0}" srcOrd="0" destOrd="0" presId="urn:microsoft.com/office/officeart/2008/layout/HorizontalMultiLevelHierarchy"/>
    <dgm:cxn modelId="{8C648678-7C3A-42E6-ACE4-A3C96EB32EE0}" type="presParOf" srcId="{87813C89-5BD5-4AAE-BD8A-DD6C3DB3D0D0}" destId="{62C98B86-8C5C-428C-9009-3C8B1C333F55}" srcOrd="1" destOrd="0" presId="urn:microsoft.com/office/officeart/2008/layout/HorizontalMultiLevelHierarchy"/>
    <dgm:cxn modelId="{6EA358D5-3213-4BD1-BCFC-0E412C4E3C6F}" type="presParOf" srcId="{2D071499-AA1D-49C3-9F46-E28C6147BA2C}" destId="{595A1C4B-B40B-4B15-9C12-457CB8C9E096}" srcOrd="6" destOrd="0" presId="urn:microsoft.com/office/officeart/2008/layout/HorizontalMultiLevelHierarchy"/>
    <dgm:cxn modelId="{ECE83807-08DB-4A7A-B01A-C8CAC1A556EC}" type="presParOf" srcId="{595A1C4B-B40B-4B15-9C12-457CB8C9E096}" destId="{5FCFB53B-3EAD-4D84-A10B-F75AEF2ABB76}" srcOrd="0" destOrd="0" presId="urn:microsoft.com/office/officeart/2008/layout/HorizontalMultiLevelHierarchy"/>
    <dgm:cxn modelId="{CFB69F35-9E43-4BE5-8211-C9C4F960A963}" type="presParOf" srcId="{2D071499-AA1D-49C3-9F46-E28C6147BA2C}" destId="{67553BE4-0A36-4A34-BDAA-F4CD2A09D0AF}" srcOrd="7" destOrd="0" presId="urn:microsoft.com/office/officeart/2008/layout/HorizontalMultiLevelHierarchy"/>
    <dgm:cxn modelId="{EEBEB129-16F7-4013-94A6-189D971ED1AA}" type="presParOf" srcId="{67553BE4-0A36-4A34-BDAA-F4CD2A09D0AF}" destId="{84004A4E-037E-40D9-A655-9027FAC0EF9D}" srcOrd="0" destOrd="0" presId="urn:microsoft.com/office/officeart/2008/layout/HorizontalMultiLevelHierarchy"/>
    <dgm:cxn modelId="{D9169E3D-515F-4384-90BD-087748016E31}" type="presParOf" srcId="{67553BE4-0A36-4A34-BDAA-F4CD2A09D0AF}" destId="{4F826396-2E40-4456-BBFD-7612175892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A1C4B-B40B-4B15-9C12-457CB8C9E096}">
      <dsp:nvSpPr>
        <dsp:cNvPr id="0" name=""/>
        <dsp:cNvSpPr/>
      </dsp:nvSpPr>
      <dsp:spPr>
        <a:xfrm>
          <a:off x="1303020" y="3429000"/>
          <a:ext cx="951760" cy="244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880" y="0"/>
              </a:lnTo>
              <a:lnTo>
                <a:pt x="475880" y="2443162"/>
              </a:lnTo>
              <a:lnTo>
                <a:pt x="951760" y="24431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1713350" y="4585031"/>
        <a:ext cx="131100" cy="131100"/>
      </dsp:txXfrm>
    </dsp:sp>
    <dsp:sp modelId="{0483535C-DD4C-4A16-AB31-A417B9090BC1}">
      <dsp:nvSpPr>
        <dsp:cNvPr id="0" name=""/>
        <dsp:cNvSpPr/>
      </dsp:nvSpPr>
      <dsp:spPr>
        <a:xfrm>
          <a:off x="1303020" y="3429000"/>
          <a:ext cx="951760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880" y="0"/>
              </a:lnTo>
              <a:lnTo>
                <a:pt x="475880" y="814387"/>
              </a:lnTo>
              <a:lnTo>
                <a:pt x="951760" y="81438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747584" y="3804878"/>
        <a:ext cx="62631" cy="62631"/>
      </dsp:txXfrm>
    </dsp:sp>
    <dsp:sp modelId="{552DA97F-9D19-46A2-B131-28F3E5C46B8A}">
      <dsp:nvSpPr>
        <dsp:cNvPr id="0" name=""/>
        <dsp:cNvSpPr/>
      </dsp:nvSpPr>
      <dsp:spPr>
        <a:xfrm>
          <a:off x="1303020" y="2614612"/>
          <a:ext cx="951760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814387"/>
              </a:moveTo>
              <a:lnTo>
                <a:pt x="475880" y="814387"/>
              </a:lnTo>
              <a:lnTo>
                <a:pt x="475880" y="0"/>
              </a:lnTo>
              <a:lnTo>
                <a:pt x="95176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747584" y="2990490"/>
        <a:ext cx="62631" cy="62631"/>
      </dsp:txXfrm>
    </dsp:sp>
    <dsp:sp modelId="{C6A857D3-B282-470C-9BBE-963334105DD1}">
      <dsp:nvSpPr>
        <dsp:cNvPr id="0" name=""/>
        <dsp:cNvSpPr/>
      </dsp:nvSpPr>
      <dsp:spPr>
        <a:xfrm>
          <a:off x="1303020" y="985837"/>
          <a:ext cx="951760" cy="2443162"/>
        </a:xfrm>
        <a:custGeom>
          <a:avLst/>
          <a:gdLst/>
          <a:ahLst/>
          <a:cxnLst/>
          <a:rect l="0" t="0" r="0" b="0"/>
          <a:pathLst>
            <a:path>
              <a:moveTo>
                <a:pt x="0" y="2443162"/>
              </a:moveTo>
              <a:lnTo>
                <a:pt x="475880" y="2443162"/>
              </a:lnTo>
              <a:lnTo>
                <a:pt x="475880" y="0"/>
              </a:lnTo>
              <a:lnTo>
                <a:pt x="95176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1713350" y="2141868"/>
        <a:ext cx="131100" cy="131100"/>
      </dsp:txXfrm>
    </dsp:sp>
    <dsp:sp modelId="{FE5100A6-D240-4CB0-8316-16A958099256}">
      <dsp:nvSpPr>
        <dsp:cNvPr id="0" name=""/>
        <dsp:cNvSpPr/>
      </dsp:nvSpPr>
      <dsp:spPr>
        <a:xfrm rot="16200000">
          <a:off x="-2777490" y="2777490"/>
          <a:ext cx="685800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Efendimiz Risalet öncesi bile</a:t>
          </a:r>
          <a:endParaRPr lang="tr-TR" sz="4700" kern="1200" dirty="0"/>
        </a:p>
      </dsp:txBody>
      <dsp:txXfrm>
        <a:off x="-2777490" y="2777490"/>
        <a:ext cx="6858000" cy="1303020"/>
      </dsp:txXfrm>
    </dsp:sp>
    <dsp:sp modelId="{B19C954A-08A0-4573-8E61-B4BBD5DE414A}">
      <dsp:nvSpPr>
        <dsp:cNvPr id="0" name=""/>
        <dsp:cNvSpPr/>
      </dsp:nvSpPr>
      <dsp:spPr>
        <a:xfrm>
          <a:off x="2254780" y="334327"/>
          <a:ext cx="984024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Hiç puta tapmamıştır.</a:t>
          </a:r>
          <a:endParaRPr lang="tr-TR" sz="4400" kern="1200" dirty="0"/>
        </a:p>
      </dsp:txBody>
      <dsp:txXfrm>
        <a:off x="2254780" y="334327"/>
        <a:ext cx="9840240" cy="1303020"/>
      </dsp:txXfrm>
    </dsp:sp>
    <dsp:sp modelId="{6F6FBE3C-B63B-4584-A95B-C9B7DCB5E2A1}">
      <dsp:nvSpPr>
        <dsp:cNvPr id="0" name=""/>
        <dsp:cNvSpPr/>
      </dsp:nvSpPr>
      <dsp:spPr>
        <a:xfrm>
          <a:off x="2254780" y="1963102"/>
          <a:ext cx="984024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Hiç içki içmemiştir.</a:t>
          </a:r>
          <a:endParaRPr lang="tr-TR" sz="4400" kern="1200" dirty="0"/>
        </a:p>
      </dsp:txBody>
      <dsp:txXfrm>
        <a:off x="2254780" y="1963102"/>
        <a:ext cx="9840240" cy="1303020"/>
      </dsp:txXfrm>
    </dsp:sp>
    <dsp:sp modelId="{5B183A74-F9B5-4AA5-94F5-C5F2ED59B8C0}">
      <dsp:nvSpPr>
        <dsp:cNvPr id="0" name=""/>
        <dsp:cNvSpPr/>
      </dsp:nvSpPr>
      <dsp:spPr>
        <a:xfrm>
          <a:off x="2254780" y="3591877"/>
          <a:ext cx="984024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Cahiliye döneminde yapılanların yanlış olduğunu bilirmiştir.</a:t>
          </a:r>
          <a:endParaRPr lang="tr-TR" sz="4400" kern="1200" dirty="0"/>
        </a:p>
      </dsp:txBody>
      <dsp:txXfrm>
        <a:off x="2254780" y="3591877"/>
        <a:ext cx="9840240" cy="1303020"/>
      </dsp:txXfrm>
    </dsp:sp>
    <dsp:sp modelId="{84004A4E-037E-40D9-A655-9027FAC0EF9D}">
      <dsp:nvSpPr>
        <dsp:cNvPr id="0" name=""/>
        <dsp:cNvSpPr/>
      </dsp:nvSpPr>
      <dsp:spPr>
        <a:xfrm>
          <a:off x="2254780" y="5220652"/>
          <a:ext cx="984024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El-</a:t>
          </a:r>
          <a:r>
            <a:rPr lang="tr-TR" sz="4400" kern="1200" dirty="0" err="1" smtClean="0"/>
            <a:t>Emîn</a:t>
          </a:r>
          <a:r>
            <a:rPr lang="tr-TR" sz="4400" kern="1200" dirty="0" smtClean="0"/>
            <a:t> olarak tanınmıştır.</a:t>
          </a:r>
          <a:endParaRPr lang="tr-TR" sz="4400" kern="1200" dirty="0"/>
        </a:p>
      </dsp:txBody>
      <dsp:txXfrm>
        <a:off x="2254780" y="5220652"/>
        <a:ext cx="9840240" cy="130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jVtFcYV40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c_koCe-bd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58" y="2141579"/>
            <a:ext cx="3613006" cy="30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8726"/>
            <a:ext cx="5815012" cy="53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Yuvarlatılmış Dikdörtgen 2"/>
          <p:cNvSpPr/>
          <p:nvPr/>
        </p:nvSpPr>
        <p:spPr>
          <a:xfrm>
            <a:off x="128585" y="130824"/>
            <a:ext cx="11858627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Güllerin efendisini dinleyelim</a:t>
            </a:r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28586" y="1228726"/>
            <a:ext cx="5772151" cy="5357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‘’Ben Abdullah b. </a:t>
            </a:r>
            <a:r>
              <a:rPr lang="tr-TR" sz="3600" dirty="0" err="1" smtClean="0"/>
              <a:t>Cüd’ân’ın</a:t>
            </a:r>
            <a:r>
              <a:rPr lang="tr-TR" sz="3600" dirty="0" smtClean="0"/>
              <a:t> evinde yapılan antlaşmaya katılmıştım ki, bunu güzel ve kızıl develere değişmem. Bu gün böyle bir antlaşmaya çağrılsam tereddüt etmeden giderim’’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722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28601" y="270993"/>
            <a:ext cx="11744324" cy="671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Düşünelim… Yorumlayalım… </a:t>
            </a:r>
            <a:endParaRPr lang="tr-TR" sz="2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28601" y="1292847"/>
            <a:ext cx="6943724" cy="1274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Efendimizin peygamber olmadan önce böyle bir topluluğa katılmasını nasıl değerlendirmeliyiz?</a:t>
            </a:r>
            <a:endParaRPr lang="tr-TR" sz="24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28602" y="3104819"/>
            <a:ext cx="6943723" cy="147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Efendimizin daha çok yaşlıların olduğu bu cemiyete genç yaşında katılmış olmasından nasıl bir mesaj almalıyız?</a:t>
            </a:r>
            <a:endParaRPr lang="tr-TR" sz="28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28601" y="4952351"/>
            <a:ext cx="6943724" cy="1623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Peygamber Efendimizin Erdemliler Birliği’ne katılması bize hangi yönlerden örnek olmalıdır?</a:t>
            </a:r>
            <a:endParaRPr lang="tr-TR" sz="2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37" y="1244371"/>
            <a:ext cx="4328588" cy="53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0026" y="213843"/>
            <a:ext cx="11801474" cy="743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Peygamber Efendimiz gençliğinde ticaretle uğraştı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4" y="1339649"/>
            <a:ext cx="6480175" cy="5204026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00026" y="1339649"/>
            <a:ext cx="5186362" cy="1824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Peygamber Efendimizin amcası Ebu </a:t>
            </a:r>
            <a:r>
              <a:rPr lang="tr-TR" sz="3200" dirty="0" err="1" smtClean="0"/>
              <a:t>Talib</a:t>
            </a:r>
            <a:r>
              <a:rPr lang="tr-TR" sz="3200" dirty="0" smtClean="0"/>
              <a:t> kervan ticaretiyle uğraşırdı.</a:t>
            </a:r>
            <a:endParaRPr lang="tr-TR" sz="32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00026" y="3814763"/>
            <a:ext cx="5186362" cy="2728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Efendimiz de amcasıyla kuzeye (Suriye) ve güneye (Yemen) yolculuklar yapmıştır.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971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3" y="1500191"/>
            <a:ext cx="4405312" cy="4186234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14301" y="1500191"/>
            <a:ext cx="6286500" cy="4186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Hz. Peygamber’e çevresinde adaleti, doğruluğu ve güvenilirliği sebebiyle ‘</a:t>
            </a:r>
            <a:r>
              <a:rPr lang="tr-TR" sz="4000" dirty="0" err="1" smtClean="0"/>
              <a:t>Muhammedü’l-Emîn</a:t>
            </a:r>
            <a:r>
              <a:rPr lang="tr-TR" sz="4000" dirty="0" smtClean="0"/>
              <a:t>’ denilmiştir.’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070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23107" y="3244334"/>
            <a:ext cx="4745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https://www.youtube.com/watch?v=EjVtFcYV400</a:t>
            </a:r>
          </a:p>
        </p:txBody>
      </p:sp>
      <p:pic>
        <p:nvPicPr>
          <p:cNvPr id="3" name="EjVtFcYV40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-2" y="1"/>
            <a:ext cx="5361711" cy="40011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 Efendimizin Kâbe Hakemliği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97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5124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Hılful-Fudül</a:t>
            </a:r>
            <a:r>
              <a:rPr lang="tr-TR" sz="3600" dirty="0" smtClean="0"/>
              <a:t> ne manaya gelmektedir?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97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541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Erdemliler Birliği/Erdemli İnsanların Yemini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9399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ticaret amacıyla hangi ülkelere yolculuk yapmıştır?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0008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85" y="2077332"/>
            <a:ext cx="3613006" cy="29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602182" y="2905714"/>
            <a:ext cx="5791200" cy="1319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Suriye ve Yemen’e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1597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09754" y="628651"/>
            <a:ext cx="10993549" cy="2138256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/>
              <a:t>Peygamberimizin (</a:t>
            </a:r>
            <a:r>
              <a:rPr lang="tr-TR" sz="6600" dirty="0" err="1" smtClean="0"/>
              <a:t>s.a.v</a:t>
            </a:r>
            <a:r>
              <a:rPr lang="tr-TR" sz="6600" dirty="0" smtClean="0"/>
              <a:t>.) gençliği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4114799" y="360218"/>
            <a:ext cx="7772401" cy="34636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 Efendimizin (</a:t>
            </a:r>
            <a:r>
              <a:rPr lang="tr-TR" sz="4000" dirty="0" err="1" smtClean="0"/>
              <a:t>s.a.v</a:t>
            </a:r>
            <a:r>
              <a:rPr lang="tr-TR" sz="4000" dirty="0" smtClean="0"/>
              <a:t>.) Risalet öncesi hayatına dair neler biliyorsunuz? 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3142384"/>
            <a:ext cx="4461596" cy="33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0600371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7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5100A6-D240-4CB0-8316-16A958099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E5100A6-D240-4CB0-8316-16A958099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E5100A6-D240-4CB0-8316-16A958099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E5100A6-D240-4CB0-8316-16A958099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857D3-B282-470C-9BBE-963334105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6A857D3-B282-470C-9BBE-963334105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6A857D3-B282-470C-9BBE-963334105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6A857D3-B282-470C-9BBE-963334105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C954A-08A0-4573-8E61-B4BBD5DE4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19C954A-08A0-4573-8E61-B4BBD5DE4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19C954A-08A0-4573-8E61-B4BBD5DE4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19C954A-08A0-4573-8E61-B4BBD5DE4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2DA97F-9D19-46A2-B131-28F3E5C46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52DA97F-9D19-46A2-B131-28F3E5C46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52DA97F-9D19-46A2-B131-28F3E5C46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52DA97F-9D19-46A2-B131-28F3E5C46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6FBE3C-B63B-4584-A95B-C9B7DCB5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F6FBE3C-B63B-4584-A95B-C9B7DCB5E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F6FBE3C-B63B-4584-A95B-C9B7DCB5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F6FBE3C-B63B-4584-A95B-C9B7DCB5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3535C-DD4C-4A16-AB31-A417B9090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483535C-DD4C-4A16-AB31-A417B9090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483535C-DD4C-4A16-AB31-A417B9090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483535C-DD4C-4A16-AB31-A417B9090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3A74-F9B5-4AA5-94F5-C5F2ED59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5B183A74-F9B5-4AA5-94F5-C5F2ED59B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5B183A74-F9B5-4AA5-94F5-C5F2ED59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5B183A74-F9B5-4AA5-94F5-C5F2ED59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1C4B-B40B-4B15-9C12-457CB8C9E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95A1C4B-B40B-4B15-9C12-457CB8C9E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95A1C4B-B40B-4B15-9C12-457CB8C9E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95A1C4B-B40B-4B15-9C12-457CB8C9E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004A4E-037E-40D9-A655-9027FAC0E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4004A4E-037E-40D9-A655-9027FAC0E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4004A4E-037E-40D9-A655-9027FAC0E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4004A4E-037E-40D9-A655-9027FAC0E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6" y="1487980"/>
            <a:ext cx="6119813" cy="4998546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157162" y="145451"/>
            <a:ext cx="11844337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Hılfu’l-Fudul</a:t>
            </a:r>
            <a:r>
              <a:rPr lang="tr-TR" sz="3600" dirty="0" smtClean="0"/>
              <a:t>/Erdemliler Birliği</a:t>
            </a:r>
            <a:endParaRPr lang="tr-TR" sz="36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57162" y="1487980"/>
            <a:ext cx="5486398" cy="1457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Mekke’de sıkıntılı bir düzen vardı. Haksızlık, adaletsizlik ve zulüm yaygındı.</a:t>
            </a:r>
            <a:endParaRPr lang="tr-TR" sz="28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7162" y="3384601"/>
            <a:ext cx="5486398" cy="93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Bununla birlikte bu durumdan rahatsız olanlar da vardı.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57163" y="4755161"/>
            <a:ext cx="5486398" cy="1731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İçinde yaşadıkları toplumun sorunlarını çözmek için birlik oluşturdular.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801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26" y="1320642"/>
            <a:ext cx="6253989" cy="4984831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28587" y="180109"/>
            <a:ext cx="11916728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‘Erdemli insanların yemini’ anlamına gelen bu hareket içinde yer alanlar</a:t>
            </a:r>
            <a:endParaRPr lang="tr-TR" sz="32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28587" y="1320642"/>
            <a:ext cx="5486398" cy="1157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Yerli ve yabancı olsun haksızlığa uğrayan herkesi koruyacaklarına,</a:t>
            </a:r>
            <a:endParaRPr lang="tr-TR" sz="2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28587" y="4376147"/>
            <a:ext cx="5486398" cy="93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Birbirlerine maddi yardımda bulunacaklarına </a:t>
            </a:r>
            <a:endParaRPr lang="tr-TR" sz="24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28587" y="2913625"/>
            <a:ext cx="5486398" cy="1026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Hakkı verilinceye kadar tek bir el gibi hareket edeceklerine,</a:t>
            </a:r>
            <a:endParaRPr lang="tr-TR" sz="24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28587" y="5743107"/>
            <a:ext cx="5486398" cy="56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Yemin etmişlerdi.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893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</a:t>
            </a:r>
            <a:r>
              <a:rPr lang="tr-TR" sz="4000" dirty="0"/>
              <a:t>dinlenelim…</a:t>
            </a:r>
          </a:p>
        </p:txBody>
      </p:sp>
    </p:spTree>
    <p:extLst>
      <p:ext uri="{BB962C8B-B14F-4D97-AF65-F5344CB8AC3E}">
        <p14:creationId xmlns:p14="http://schemas.microsoft.com/office/powerpoint/2010/main" val="17030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68027" y="3244334"/>
            <a:ext cx="485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https://www.youtube.com/watch?v=ac_koCe-bdQ</a:t>
            </a:r>
          </a:p>
        </p:txBody>
      </p:sp>
      <p:pic>
        <p:nvPicPr>
          <p:cNvPr id="3" name="ac_koCe-bd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798</TotalTime>
  <Words>279</Words>
  <Application>Microsoft Office PowerPoint</Application>
  <PresentationFormat>Geniş ekran</PresentationFormat>
  <Paragraphs>40</Paragraphs>
  <Slides>22</Slides>
  <Notes>0</Notes>
  <HiddenSlides>2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Gill Sans MT</vt:lpstr>
      <vt:lpstr>Wingdings</vt:lpstr>
      <vt:lpstr>Wingdings 2</vt:lpstr>
      <vt:lpstr>Kar Payı</vt:lpstr>
      <vt:lpstr>PowerPoint Sunusu</vt:lpstr>
      <vt:lpstr>PowerPoint Sunusu</vt:lpstr>
      <vt:lpstr>Peygamberimizin (s.a.v.) gençliği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65</cp:revision>
  <dcterms:created xsi:type="dcterms:W3CDTF">2015-06-14T13:49:11Z</dcterms:created>
  <dcterms:modified xsi:type="dcterms:W3CDTF">2019-09-06T22:24:40Z</dcterms:modified>
</cp:coreProperties>
</file>