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3" r:id="rId2"/>
    <p:sldId id="305" r:id="rId3"/>
    <p:sldId id="306" r:id="rId4"/>
    <p:sldId id="307" r:id="rId5"/>
    <p:sldId id="273" r:id="rId6"/>
    <p:sldId id="296" r:id="rId7"/>
    <p:sldId id="297" r:id="rId8"/>
    <p:sldId id="298" r:id="rId9"/>
    <p:sldId id="299" r:id="rId10"/>
    <p:sldId id="274" r:id="rId11"/>
    <p:sldId id="275" r:id="rId12"/>
    <p:sldId id="300" r:id="rId13"/>
    <p:sldId id="282" r:id="rId14"/>
    <p:sldId id="301" r:id="rId15"/>
    <p:sldId id="277" r:id="rId16"/>
    <p:sldId id="278" r:id="rId17"/>
    <p:sldId id="279" r:id="rId18"/>
    <p:sldId id="280" r:id="rId19"/>
    <p:sldId id="281" r:id="rId20"/>
    <p:sldId id="310" r:id="rId21"/>
    <p:sldId id="311" r:id="rId22"/>
    <p:sldId id="312" r:id="rId23"/>
    <p:sldId id="313" r:id="rId24"/>
    <p:sldId id="314" r:id="rId25"/>
    <p:sldId id="276" r:id="rId26"/>
    <p:sldId id="294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1EE26-632E-4D6E-8154-66839F48FA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8C49059-A28B-4BAC-8871-B602BC80B9E0}" type="asst">
      <dgm:prSet phldrT="[Metin]" custT="1"/>
      <dgm:spPr/>
      <dgm:t>
        <a:bodyPr/>
        <a:lstStyle/>
        <a:p>
          <a:r>
            <a:rPr lang="tr-TR" sz="3600" dirty="0" smtClean="0"/>
            <a:t>Çocuklar neden süt anneye verilirdi?</a:t>
          </a:r>
          <a:endParaRPr lang="tr-TR" sz="3600" dirty="0"/>
        </a:p>
      </dgm:t>
    </dgm:pt>
    <dgm:pt modelId="{2B7269A0-9D30-4C0E-B8DC-C764A0893615}" type="parTrans" cxnId="{08569669-2A70-4908-ADA6-4B7B8E36D7DA}">
      <dgm:prSet/>
      <dgm:spPr/>
      <dgm:t>
        <a:bodyPr/>
        <a:lstStyle/>
        <a:p>
          <a:endParaRPr lang="tr-TR"/>
        </a:p>
      </dgm:t>
    </dgm:pt>
    <dgm:pt modelId="{04BCE52B-4A16-422C-AA56-A4AA90C36F48}" type="sibTrans" cxnId="{08569669-2A70-4908-ADA6-4B7B8E36D7DA}">
      <dgm:prSet/>
      <dgm:spPr/>
      <dgm:t>
        <a:bodyPr/>
        <a:lstStyle/>
        <a:p>
          <a:endParaRPr lang="tr-TR"/>
        </a:p>
      </dgm:t>
    </dgm:pt>
    <dgm:pt modelId="{AAEF949D-3104-4564-BACF-6FAD5B53E7B4}">
      <dgm:prSet phldrT="[Metin]"/>
      <dgm:spPr/>
      <dgm:t>
        <a:bodyPr/>
        <a:lstStyle/>
        <a:p>
          <a:r>
            <a:rPr lang="tr-TR" dirty="0" smtClean="0"/>
            <a:t>Yeni doğan çocukların çölde yaşayan ailelere verilmesi adet idi.</a:t>
          </a:r>
          <a:endParaRPr lang="tr-TR" dirty="0"/>
        </a:p>
      </dgm:t>
    </dgm:pt>
    <dgm:pt modelId="{8B7C6C66-51E6-4357-B758-3424FA9922B1}" type="parTrans" cxnId="{F58132BC-502C-431F-960C-92595C5E35B4}">
      <dgm:prSet/>
      <dgm:spPr/>
      <dgm:t>
        <a:bodyPr/>
        <a:lstStyle/>
        <a:p>
          <a:endParaRPr lang="tr-TR"/>
        </a:p>
      </dgm:t>
    </dgm:pt>
    <dgm:pt modelId="{C2521EF0-33F1-40A6-8C4B-51FBDA775244}" type="sibTrans" cxnId="{F58132BC-502C-431F-960C-92595C5E35B4}">
      <dgm:prSet/>
      <dgm:spPr/>
      <dgm:t>
        <a:bodyPr/>
        <a:lstStyle/>
        <a:p>
          <a:endParaRPr lang="tr-TR"/>
        </a:p>
      </dgm:t>
    </dgm:pt>
    <dgm:pt modelId="{83882B5C-2A92-44FC-AB32-506FEE31CE8C}">
      <dgm:prSet phldrT="[Metin]"/>
      <dgm:spPr/>
      <dgm:t>
        <a:bodyPr/>
        <a:lstStyle/>
        <a:p>
          <a:r>
            <a:rPr lang="tr-TR" dirty="0" smtClean="0"/>
            <a:t>Oradaki insanların konuşmaları daha düzgün ve güzeldi.</a:t>
          </a:r>
          <a:endParaRPr lang="tr-TR" dirty="0"/>
        </a:p>
      </dgm:t>
    </dgm:pt>
    <dgm:pt modelId="{F044018E-7665-4807-A9DB-F838189161B6}" type="parTrans" cxnId="{EFD06B4C-43DC-4C39-9B41-2B0294838E81}">
      <dgm:prSet/>
      <dgm:spPr/>
      <dgm:t>
        <a:bodyPr/>
        <a:lstStyle/>
        <a:p>
          <a:endParaRPr lang="tr-TR"/>
        </a:p>
      </dgm:t>
    </dgm:pt>
    <dgm:pt modelId="{6695DA1C-CF35-48CD-A066-643C37985D5C}" type="sibTrans" cxnId="{EFD06B4C-43DC-4C39-9B41-2B0294838E81}">
      <dgm:prSet/>
      <dgm:spPr/>
      <dgm:t>
        <a:bodyPr/>
        <a:lstStyle/>
        <a:p>
          <a:endParaRPr lang="tr-TR"/>
        </a:p>
      </dgm:t>
    </dgm:pt>
    <dgm:pt modelId="{E8E6DCCF-1664-4B94-9882-7CBBC54F93BF}">
      <dgm:prSet/>
      <dgm:spPr/>
      <dgm:t>
        <a:bodyPr/>
        <a:lstStyle/>
        <a:p>
          <a:r>
            <a:rPr lang="tr-TR" dirty="0" smtClean="0"/>
            <a:t>Çöl iklimi insanları daha sağlıklı ve daha cesur hale getirdiği için.</a:t>
          </a:r>
          <a:endParaRPr lang="tr-TR" dirty="0"/>
        </a:p>
      </dgm:t>
    </dgm:pt>
    <dgm:pt modelId="{FEF63576-A022-4069-A430-F451A86D0AE7}" type="parTrans" cxnId="{D029DC41-8C42-43AB-8A32-C36A4C433DF4}">
      <dgm:prSet/>
      <dgm:spPr/>
      <dgm:t>
        <a:bodyPr/>
        <a:lstStyle/>
        <a:p>
          <a:endParaRPr lang="tr-TR"/>
        </a:p>
      </dgm:t>
    </dgm:pt>
    <dgm:pt modelId="{AB2B4BA6-8D58-46EA-981B-B17C76F5310E}" type="sibTrans" cxnId="{D029DC41-8C42-43AB-8A32-C36A4C433DF4}">
      <dgm:prSet/>
      <dgm:spPr/>
      <dgm:t>
        <a:bodyPr/>
        <a:lstStyle/>
        <a:p>
          <a:endParaRPr lang="tr-TR"/>
        </a:p>
      </dgm:t>
    </dgm:pt>
    <dgm:pt modelId="{B1556606-205A-41CE-82DA-18B3DA8AA48C}" type="pres">
      <dgm:prSet presAssocID="{5291EE26-632E-4D6E-8154-66839F48FA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5E0298E-2914-4487-AE7F-97C232AB32A9}" type="pres">
      <dgm:prSet presAssocID="{88C49059-A28B-4BAC-8871-B602BC80B9E0}" presName="hierRoot1" presStyleCnt="0">
        <dgm:presLayoutVars>
          <dgm:hierBranch val="init"/>
        </dgm:presLayoutVars>
      </dgm:prSet>
      <dgm:spPr/>
    </dgm:pt>
    <dgm:pt modelId="{BA610D20-A4C2-4783-82A9-D215B685014E}" type="pres">
      <dgm:prSet presAssocID="{88C49059-A28B-4BAC-8871-B602BC80B9E0}" presName="rootComposite1" presStyleCnt="0"/>
      <dgm:spPr/>
    </dgm:pt>
    <dgm:pt modelId="{F7988ECD-0F26-4E06-B7CB-AF14BB81A3DC}" type="pres">
      <dgm:prSet presAssocID="{88C49059-A28B-4BAC-8871-B602BC80B9E0}" presName="rootText1" presStyleLbl="node0" presStyleIdx="0" presStyleCnt="1" custScaleX="258007" custScaleY="6276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7857BC-D9A4-4729-8E15-3E6956FB2CA4}" type="pres">
      <dgm:prSet presAssocID="{88C49059-A28B-4BAC-8871-B602BC80B9E0}" presName="rootConnector1" presStyleLbl="asst0" presStyleIdx="0" presStyleCnt="0"/>
      <dgm:spPr/>
      <dgm:t>
        <a:bodyPr/>
        <a:lstStyle/>
        <a:p>
          <a:endParaRPr lang="tr-TR"/>
        </a:p>
      </dgm:t>
    </dgm:pt>
    <dgm:pt modelId="{D021FF68-D73F-40CE-BC08-87B556F3C2A4}" type="pres">
      <dgm:prSet presAssocID="{88C49059-A28B-4BAC-8871-B602BC80B9E0}" presName="hierChild2" presStyleCnt="0"/>
      <dgm:spPr/>
    </dgm:pt>
    <dgm:pt modelId="{A80E0778-8B6F-47A0-8F3D-DCC2BD37A5C2}" type="pres">
      <dgm:prSet presAssocID="{8B7C6C66-51E6-4357-B758-3424FA9922B1}" presName="Name37" presStyleLbl="parChTrans1D2" presStyleIdx="0" presStyleCnt="3"/>
      <dgm:spPr/>
      <dgm:t>
        <a:bodyPr/>
        <a:lstStyle/>
        <a:p>
          <a:endParaRPr lang="tr-TR"/>
        </a:p>
      </dgm:t>
    </dgm:pt>
    <dgm:pt modelId="{C1ED6B55-D2E5-49B3-AF60-4751CC857337}" type="pres">
      <dgm:prSet presAssocID="{AAEF949D-3104-4564-BACF-6FAD5B53E7B4}" presName="hierRoot2" presStyleCnt="0">
        <dgm:presLayoutVars>
          <dgm:hierBranch val="init"/>
        </dgm:presLayoutVars>
      </dgm:prSet>
      <dgm:spPr/>
    </dgm:pt>
    <dgm:pt modelId="{ECD825FE-C497-4A4D-9EFF-7ECAC2F30E55}" type="pres">
      <dgm:prSet presAssocID="{AAEF949D-3104-4564-BACF-6FAD5B53E7B4}" presName="rootComposite" presStyleCnt="0"/>
      <dgm:spPr/>
    </dgm:pt>
    <dgm:pt modelId="{D7D8AE2D-6CF9-4B0D-B749-762BCE6CC50D}" type="pres">
      <dgm:prSet presAssocID="{AAEF949D-3104-4564-BACF-6FAD5B53E7B4}" presName="rootText" presStyleLbl="node2" presStyleIdx="0" presStyleCnt="3" custScaleX="125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4377445-6EC8-4599-B703-F9654A19AE32}" type="pres">
      <dgm:prSet presAssocID="{AAEF949D-3104-4564-BACF-6FAD5B53E7B4}" presName="rootConnector" presStyleLbl="node2" presStyleIdx="0" presStyleCnt="3"/>
      <dgm:spPr/>
      <dgm:t>
        <a:bodyPr/>
        <a:lstStyle/>
        <a:p>
          <a:endParaRPr lang="tr-TR"/>
        </a:p>
      </dgm:t>
    </dgm:pt>
    <dgm:pt modelId="{C2186BEF-B487-46F7-8817-5E3ECA4C1CA7}" type="pres">
      <dgm:prSet presAssocID="{AAEF949D-3104-4564-BACF-6FAD5B53E7B4}" presName="hierChild4" presStyleCnt="0"/>
      <dgm:spPr/>
    </dgm:pt>
    <dgm:pt modelId="{CFDC94C8-ADB6-49A9-8F0F-29103D93E4A3}" type="pres">
      <dgm:prSet presAssocID="{AAEF949D-3104-4564-BACF-6FAD5B53E7B4}" presName="hierChild5" presStyleCnt="0"/>
      <dgm:spPr/>
    </dgm:pt>
    <dgm:pt modelId="{597F9B08-55E9-43A8-A9FE-84187FC70BCE}" type="pres">
      <dgm:prSet presAssocID="{FEF63576-A022-4069-A430-F451A86D0AE7}" presName="Name37" presStyleLbl="parChTrans1D2" presStyleIdx="1" presStyleCnt="3"/>
      <dgm:spPr/>
      <dgm:t>
        <a:bodyPr/>
        <a:lstStyle/>
        <a:p>
          <a:endParaRPr lang="tr-TR"/>
        </a:p>
      </dgm:t>
    </dgm:pt>
    <dgm:pt modelId="{67104CE4-8719-43CD-94B3-EC831481F72D}" type="pres">
      <dgm:prSet presAssocID="{E8E6DCCF-1664-4B94-9882-7CBBC54F93BF}" presName="hierRoot2" presStyleCnt="0">
        <dgm:presLayoutVars>
          <dgm:hierBranch val="init"/>
        </dgm:presLayoutVars>
      </dgm:prSet>
      <dgm:spPr/>
    </dgm:pt>
    <dgm:pt modelId="{BE01FF8A-BAE4-437F-A2D2-B6D8BBC5F60C}" type="pres">
      <dgm:prSet presAssocID="{E8E6DCCF-1664-4B94-9882-7CBBC54F93BF}" presName="rootComposite" presStyleCnt="0"/>
      <dgm:spPr/>
    </dgm:pt>
    <dgm:pt modelId="{E9E17B47-A18F-435C-816E-D63E0BCC47CC}" type="pres">
      <dgm:prSet presAssocID="{E8E6DCCF-1664-4B94-9882-7CBBC54F93BF}" presName="rootText" presStyleLbl="node2" presStyleIdx="1" presStyleCnt="3" custScaleX="125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CBD78F-16E4-4104-A4AB-841914D98A0C}" type="pres">
      <dgm:prSet presAssocID="{E8E6DCCF-1664-4B94-9882-7CBBC54F93BF}" presName="rootConnector" presStyleLbl="node2" presStyleIdx="1" presStyleCnt="3"/>
      <dgm:spPr/>
      <dgm:t>
        <a:bodyPr/>
        <a:lstStyle/>
        <a:p>
          <a:endParaRPr lang="tr-TR"/>
        </a:p>
      </dgm:t>
    </dgm:pt>
    <dgm:pt modelId="{4826AC23-ADCD-4723-B4E0-486BD4119F24}" type="pres">
      <dgm:prSet presAssocID="{E8E6DCCF-1664-4B94-9882-7CBBC54F93BF}" presName="hierChild4" presStyleCnt="0"/>
      <dgm:spPr/>
    </dgm:pt>
    <dgm:pt modelId="{FC7F871B-78E1-413B-AAF4-DAF5AD534CA3}" type="pres">
      <dgm:prSet presAssocID="{E8E6DCCF-1664-4B94-9882-7CBBC54F93BF}" presName="hierChild5" presStyleCnt="0"/>
      <dgm:spPr/>
    </dgm:pt>
    <dgm:pt modelId="{E3993B24-4CFB-41F3-A8DC-8F99C74AF3C2}" type="pres">
      <dgm:prSet presAssocID="{F044018E-7665-4807-A9DB-F838189161B6}" presName="Name37" presStyleLbl="parChTrans1D2" presStyleIdx="2" presStyleCnt="3"/>
      <dgm:spPr/>
      <dgm:t>
        <a:bodyPr/>
        <a:lstStyle/>
        <a:p>
          <a:endParaRPr lang="tr-TR"/>
        </a:p>
      </dgm:t>
    </dgm:pt>
    <dgm:pt modelId="{401448DF-04DD-4ADA-BCB6-B0BA9FCF37BE}" type="pres">
      <dgm:prSet presAssocID="{83882B5C-2A92-44FC-AB32-506FEE31CE8C}" presName="hierRoot2" presStyleCnt="0">
        <dgm:presLayoutVars>
          <dgm:hierBranch val="init"/>
        </dgm:presLayoutVars>
      </dgm:prSet>
      <dgm:spPr/>
    </dgm:pt>
    <dgm:pt modelId="{2CA243C4-B743-4E80-BB46-16E2A42F8645}" type="pres">
      <dgm:prSet presAssocID="{83882B5C-2A92-44FC-AB32-506FEE31CE8C}" presName="rootComposite" presStyleCnt="0"/>
      <dgm:spPr/>
    </dgm:pt>
    <dgm:pt modelId="{19FABB35-4296-4913-9BC5-C6ED5053115E}" type="pres">
      <dgm:prSet presAssocID="{83882B5C-2A92-44FC-AB32-506FEE31CE8C}" presName="rootText" presStyleLbl="node2" presStyleIdx="2" presStyleCnt="3" custScaleX="12540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9E42EB4-28E9-4840-82B0-748ADA834B90}" type="pres">
      <dgm:prSet presAssocID="{83882B5C-2A92-44FC-AB32-506FEE31CE8C}" presName="rootConnector" presStyleLbl="node2" presStyleIdx="2" presStyleCnt="3"/>
      <dgm:spPr/>
      <dgm:t>
        <a:bodyPr/>
        <a:lstStyle/>
        <a:p>
          <a:endParaRPr lang="tr-TR"/>
        </a:p>
      </dgm:t>
    </dgm:pt>
    <dgm:pt modelId="{ED4157ED-6A3F-46E6-AF2F-3F13936FCFF6}" type="pres">
      <dgm:prSet presAssocID="{83882B5C-2A92-44FC-AB32-506FEE31CE8C}" presName="hierChild4" presStyleCnt="0"/>
      <dgm:spPr/>
    </dgm:pt>
    <dgm:pt modelId="{E4CCCE3F-F548-4104-BCA1-5D0372A55CFA}" type="pres">
      <dgm:prSet presAssocID="{83882B5C-2A92-44FC-AB32-506FEE31CE8C}" presName="hierChild5" presStyleCnt="0"/>
      <dgm:spPr/>
    </dgm:pt>
    <dgm:pt modelId="{A6038D91-71B4-4314-98A6-8F6648A07479}" type="pres">
      <dgm:prSet presAssocID="{88C49059-A28B-4BAC-8871-B602BC80B9E0}" presName="hierChild3" presStyleCnt="0"/>
      <dgm:spPr/>
    </dgm:pt>
  </dgm:ptLst>
  <dgm:cxnLst>
    <dgm:cxn modelId="{D0EF212D-E9C7-4253-B565-52F5261CB481}" type="presOf" srcId="{83882B5C-2A92-44FC-AB32-506FEE31CE8C}" destId="{39E42EB4-28E9-4840-82B0-748ADA834B90}" srcOrd="1" destOrd="0" presId="urn:microsoft.com/office/officeart/2005/8/layout/orgChart1"/>
    <dgm:cxn modelId="{EB97BF47-202B-459B-AE27-1FB539FE15DC}" type="presOf" srcId="{8B7C6C66-51E6-4357-B758-3424FA9922B1}" destId="{A80E0778-8B6F-47A0-8F3D-DCC2BD37A5C2}" srcOrd="0" destOrd="0" presId="urn:microsoft.com/office/officeart/2005/8/layout/orgChart1"/>
    <dgm:cxn modelId="{EE3EBC91-62A4-4D25-AEED-4E617E14EC7F}" type="presOf" srcId="{83882B5C-2A92-44FC-AB32-506FEE31CE8C}" destId="{19FABB35-4296-4913-9BC5-C6ED5053115E}" srcOrd="0" destOrd="0" presId="urn:microsoft.com/office/officeart/2005/8/layout/orgChart1"/>
    <dgm:cxn modelId="{76FD86CD-6792-4DB2-8738-1D9BDCA7AAC0}" type="presOf" srcId="{FEF63576-A022-4069-A430-F451A86D0AE7}" destId="{597F9B08-55E9-43A8-A9FE-84187FC70BCE}" srcOrd="0" destOrd="0" presId="urn:microsoft.com/office/officeart/2005/8/layout/orgChart1"/>
    <dgm:cxn modelId="{C2E9BB0E-2716-4765-88E5-1215798DF8BD}" type="presOf" srcId="{5291EE26-632E-4D6E-8154-66839F48FADC}" destId="{B1556606-205A-41CE-82DA-18B3DA8AA48C}" srcOrd="0" destOrd="0" presId="urn:microsoft.com/office/officeart/2005/8/layout/orgChart1"/>
    <dgm:cxn modelId="{EC42D82D-CFFD-4043-880B-631AE1AB7CBF}" type="presOf" srcId="{F044018E-7665-4807-A9DB-F838189161B6}" destId="{E3993B24-4CFB-41F3-A8DC-8F99C74AF3C2}" srcOrd="0" destOrd="0" presId="urn:microsoft.com/office/officeart/2005/8/layout/orgChart1"/>
    <dgm:cxn modelId="{55EEF48D-0225-47C4-B8CC-C7458189265E}" type="presOf" srcId="{AAEF949D-3104-4564-BACF-6FAD5B53E7B4}" destId="{E4377445-6EC8-4599-B703-F9654A19AE32}" srcOrd="1" destOrd="0" presId="urn:microsoft.com/office/officeart/2005/8/layout/orgChart1"/>
    <dgm:cxn modelId="{3149B42A-74EE-4699-9BB7-FE29D73AB9CF}" type="presOf" srcId="{E8E6DCCF-1664-4B94-9882-7CBBC54F93BF}" destId="{E9E17B47-A18F-435C-816E-D63E0BCC47CC}" srcOrd="0" destOrd="0" presId="urn:microsoft.com/office/officeart/2005/8/layout/orgChart1"/>
    <dgm:cxn modelId="{5A9AA842-6A34-4F11-ABB7-74E38737E600}" type="presOf" srcId="{AAEF949D-3104-4564-BACF-6FAD5B53E7B4}" destId="{D7D8AE2D-6CF9-4B0D-B749-762BCE6CC50D}" srcOrd="0" destOrd="0" presId="urn:microsoft.com/office/officeart/2005/8/layout/orgChart1"/>
    <dgm:cxn modelId="{D029DC41-8C42-43AB-8A32-C36A4C433DF4}" srcId="{88C49059-A28B-4BAC-8871-B602BC80B9E0}" destId="{E8E6DCCF-1664-4B94-9882-7CBBC54F93BF}" srcOrd="1" destOrd="0" parTransId="{FEF63576-A022-4069-A430-F451A86D0AE7}" sibTransId="{AB2B4BA6-8D58-46EA-981B-B17C76F5310E}"/>
    <dgm:cxn modelId="{F58132BC-502C-431F-960C-92595C5E35B4}" srcId="{88C49059-A28B-4BAC-8871-B602BC80B9E0}" destId="{AAEF949D-3104-4564-BACF-6FAD5B53E7B4}" srcOrd="0" destOrd="0" parTransId="{8B7C6C66-51E6-4357-B758-3424FA9922B1}" sibTransId="{C2521EF0-33F1-40A6-8C4B-51FBDA775244}"/>
    <dgm:cxn modelId="{D5D8277D-FE62-45DC-9A86-B81C01AA708A}" type="presOf" srcId="{E8E6DCCF-1664-4B94-9882-7CBBC54F93BF}" destId="{EBCBD78F-16E4-4104-A4AB-841914D98A0C}" srcOrd="1" destOrd="0" presId="urn:microsoft.com/office/officeart/2005/8/layout/orgChart1"/>
    <dgm:cxn modelId="{8B81A7B5-427D-492D-BF17-F88306974812}" type="presOf" srcId="{88C49059-A28B-4BAC-8871-B602BC80B9E0}" destId="{F7988ECD-0F26-4E06-B7CB-AF14BB81A3DC}" srcOrd="0" destOrd="0" presId="urn:microsoft.com/office/officeart/2005/8/layout/orgChart1"/>
    <dgm:cxn modelId="{EFD06B4C-43DC-4C39-9B41-2B0294838E81}" srcId="{88C49059-A28B-4BAC-8871-B602BC80B9E0}" destId="{83882B5C-2A92-44FC-AB32-506FEE31CE8C}" srcOrd="2" destOrd="0" parTransId="{F044018E-7665-4807-A9DB-F838189161B6}" sibTransId="{6695DA1C-CF35-48CD-A066-643C37985D5C}"/>
    <dgm:cxn modelId="{4C96FCA1-B926-4DB8-A776-A36AA42F667E}" type="presOf" srcId="{88C49059-A28B-4BAC-8871-B602BC80B9E0}" destId="{A17857BC-D9A4-4729-8E15-3E6956FB2CA4}" srcOrd="1" destOrd="0" presId="urn:microsoft.com/office/officeart/2005/8/layout/orgChart1"/>
    <dgm:cxn modelId="{08569669-2A70-4908-ADA6-4B7B8E36D7DA}" srcId="{5291EE26-632E-4D6E-8154-66839F48FADC}" destId="{88C49059-A28B-4BAC-8871-B602BC80B9E0}" srcOrd="0" destOrd="0" parTransId="{2B7269A0-9D30-4C0E-B8DC-C764A0893615}" sibTransId="{04BCE52B-4A16-422C-AA56-A4AA90C36F48}"/>
    <dgm:cxn modelId="{8DC18488-BF1E-49BC-9B6E-5897714A31EF}" type="presParOf" srcId="{B1556606-205A-41CE-82DA-18B3DA8AA48C}" destId="{D5E0298E-2914-4487-AE7F-97C232AB32A9}" srcOrd="0" destOrd="0" presId="urn:microsoft.com/office/officeart/2005/8/layout/orgChart1"/>
    <dgm:cxn modelId="{C3C7E27A-A682-4290-915F-073EB6E5C105}" type="presParOf" srcId="{D5E0298E-2914-4487-AE7F-97C232AB32A9}" destId="{BA610D20-A4C2-4783-82A9-D215B685014E}" srcOrd="0" destOrd="0" presId="urn:microsoft.com/office/officeart/2005/8/layout/orgChart1"/>
    <dgm:cxn modelId="{7B232B10-2927-4A8C-8A24-CA1DEE500F11}" type="presParOf" srcId="{BA610D20-A4C2-4783-82A9-D215B685014E}" destId="{F7988ECD-0F26-4E06-B7CB-AF14BB81A3DC}" srcOrd="0" destOrd="0" presId="urn:microsoft.com/office/officeart/2005/8/layout/orgChart1"/>
    <dgm:cxn modelId="{C95D70CB-98F2-4987-AD72-4196C48B9382}" type="presParOf" srcId="{BA610D20-A4C2-4783-82A9-D215B685014E}" destId="{A17857BC-D9A4-4729-8E15-3E6956FB2CA4}" srcOrd="1" destOrd="0" presId="urn:microsoft.com/office/officeart/2005/8/layout/orgChart1"/>
    <dgm:cxn modelId="{39F4B928-F370-4D8E-B8B9-CBCE5CBB80C6}" type="presParOf" srcId="{D5E0298E-2914-4487-AE7F-97C232AB32A9}" destId="{D021FF68-D73F-40CE-BC08-87B556F3C2A4}" srcOrd="1" destOrd="0" presId="urn:microsoft.com/office/officeart/2005/8/layout/orgChart1"/>
    <dgm:cxn modelId="{A45B4955-FABB-46D9-BE73-30FA92913DF1}" type="presParOf" srcId="{D021FF68-D73F-40CE-BC08-87B556F3C2A4}" destId="{A80E0778-8B6F-47A0-8F3D-DCC2BD37A5C2}" srcOrd="0" destOrd="0" presId="urn:microsoft.com/office/officeart/2005/8/layout/orgChart1"/>
    <dgm:cxn modelId="{43A58336-E58C-4C4C-9027-6FBBA093B2D6}" type="presParOf" srcId="{D021FF68-D73F-40CE-BC08-87B556F3C2A4}" destId="{C1ED6B55-D2E5-49B3-AF60-4751CC857337}" srcOrd="1" destOrd="0" presId="urn:microsoft.com/office/officeart/2005/8/layout/orgChart1"/>
    <dgm:cxn modelId="{4835F8CF-DC61-4BC6-954B-3E58E4E6DD69}" type="presParOf" srcId="{C1ED6B55-D2E5-49B3-AF60-4751CC857337}" destId="{ECD825FE-C497-4A4D-9EFF-7ECAC2F30E55}" srcOrd="0" destOrd="0" presId="urn:microsoft.com/office/officeart/2005/8/layout/orgChart1"/>
    <dgm:cxn modelId="{69637DBC-EAEB-4AE8-B142-67A9B6AC326D}" type="presParOf" srcId="{ECD825FE-C497-4A4D-9EFF-7ECAC2F30E55}" destId="{D7D8AE2D-6CF9-4B0D-B749-762BCE6CC50D}" srcOrd="0" destOrd="0" presId="urn:microsoft.com/office/officeart/2005/8/layout/orgChart1"/>
    <dgm:cxn modelId="{6F0F6B2E-56E3-463D-8A6F-A9AC08BAA5E7}" type="presParOf" srcId="{ECD825FE-C497-4A4D-9EFF-7ECAC2F30E55}" destId="{E4377445-6EC8-4599-B703-F9654A19AE32}" srcOrd="1" destOrd="0" presId="urn:microsoft.com/office/officeart/2005/8/layout/orgChart1"/>
    <dgm:cxn modelId="{BF30F097-CC43-4AC5-9B71-1B89837F061F}" type="presParOf" srcId="{C1ED6B55-D2E5-49B3-AF60-4751CC857337}" destId="{C2186BEF-B487-46F7-8817-5E3ECA4C1CA7}" srcOrd="1" destOrd="0" presId="urn:microsoft.com/office/officeart/2005/8/layout/orgChart1"/>
    <dgm:cxn modelId="{819DE25B-1DE0-40F4-A758-EDB60806D0B5}" type="presParOf" srcId="{C1ED6B55-D2E5-49B3-AF60-4751CC857337}" destId="{CFDC94C8-ADB6-49A9-8F0F-29103D93E4A3}" srcOrd="2" destOrd="0" presId="urn:microsoft.com/office/officeart/2005/8/layout/orgChart1"/>
    <dgm:cxn modelId="{2154DAFE-0697-4BA6-AD12-88FEC05381B4}" type="presParOf" srcId="{D021FF68-D73F-40CE-BC08-87B556F3C2A4}" destId="{597F9B08-55E9-43A8-A9FE-84187FC70BCE}" srcOrd="2" destOrd="0" presId="urn:microsoft.com/office/officeart/2005/8/layout/orgChart1"/>
    <dgm:cxn modelId="{1A20BC1F-139C-4D89-ABDE-E8E70C3F289B}" type="presParOf" srcId="{D021FF68-D73F-40CE-BC08-87B556F3C2A4}" destId="{67104CE4-8719-43CD-94B3-EC831481F72D}" srcOrd="3" destOrd="0" presId="urn:microsoft.com/office/officeart/2005/8/layout/orgChart1"/>
    <dgm:cxn modelId="{2AD6C3AB-98BE-4E3E-A8E4-CD539AB722C7}" type="presParOf" srcId="{67104CE4-8719-43CD-94B3-EC831481F72D}" destId="{BE01FF8A-BAE4-437F-A2D2-B6D8BBC5F60C}" srcOrd="0" destOrd="0" presId="urn:microsoft.com/office/officeart/2005/8/layout/orgChart1"/>
    <dgm:cxn modelId="{5269C33A-E0E9-4E41-BFA6-DB4594BE1542}" type="presParOf" srcId="{BE01FF8A-BAE4-437F-A2D2-B6D8BBC5F60C}" destId="{E9E17B47-A18F-435C-816E-D63E0BCC47CC}" srcOrd="0" destOrd="0" presId="urn:microsoft.com/office/officeart/2005/8/layout/orgChart1"/>
    <dgm:cxn modelId="{5CCE73A0-2D9D-4336-88FE-952C8979B27B}" type="presParOf" srcId="{BE01FF8A-BAE4-437F-A2D2-B6D8BBC5F60C}" destId="{EBCBD78F-16E4-4104-A4AB-841914D98A0C}" srcOrd="1" destOrd="0" presId="urn:microsoft.com/office/officeart/2005/8/layout/orgChart1"/>
    <dgm:cxn modelId="{94F735F8-2FF7-4497-91FD-828A19B1712A}" type="presParOf" srcId="{67104CE4-8719-43CD-94B3-EC831481F72D}" destId="{4826AC23-ADCD-4723-B4E0-486BD4119F24}" srcOrd="1" destOrd="0" presId="urn:microsoft.com/office/officeart/2005/8/layout/orgChart1"/>
    <dgm:cxn modelId="{8E20A809-9773-42C1-BFB7-22BE8045EA0D}" type="presParOf" srcId="{67104CE4-8719-43CD-94B3-EC831481F72D}" destId="{FC7F871B-78E1-413B-AAF4-DAF5AD534CA3}" srcOrd="2" destOrd="0" presId="urn:microsoft.com/office/officeart/2005/8/layout/orgChart1"/>
    <dgm:cxn modelId="{613AE56A-21F0-4F79-9513-F18DA23887CB}" type="presParOf" srcId="{D021FF68-D73F-40CE-BC08-87B556F3C2A4}" destId="{E3993B24-4CFB-41F3-A8DC-8F99C74AF3C2}" srcOrd="4" destOrd="0" presId="urn:microsoft.com/office/officeart/2005/8/layout/orgChart1"/>
    <dgm:cxn modelId="{2B8FE8FE-B41B-416C-BAAD-D9F0323A39D1}" type="presParOf" srcId="{D021FF68-D73F-40CE-BC08-87B556F3C2A4}" destId="{401448DF-04DD-4ADA-BCB6-B0BA9FCF37BE}" srcOrd="5" destOrd="0" presId="urn:microsoft.com/office/officeart/2005/8/layout/orgChart1"/>
    <dgm:cxn modelId="{E98BED1A-5A66-4A3B-B2F5-8CF884B9C08E}" type="presParOf" srcId="{401448DF-04DD-4ADA-BCB6-B0BA9FCF37BE}" destId="{2CA243C4-B743-4E80-BB46-16E2A42F8645}" srcOrd="0" destOrd="0" presId="urn:microsoft.com/office/officeart/2005/8/layout/orgChart1"/>
    <dgm:cxn modelId="{380DA953-8D01-4AD3-A417-823A3298008C}" type="presParOf" srcId="{2CA243C4-B743-4E80-BB46-16E2A42F8645}" destId="{19FABB35-4296-4913-9BC5-C6ED5053115E}" srcOrd="0" destOrd="0" presId="urn:microsoft.com/office/officeart/2005/8/layout/orgChart1"/>
    <dgm:cxn modelId="{70B7B72C-B7F2-43A4-B5DF-FBCC6A780567}" type="presParOf" srcId="{2CA243C4-B743-4E80-BB46-16E2A42F8645}" destId="{39E42EB4-28E9-4840-82B0-748ADA834B90}" srcOrd="1" destOrd="0" presId="urn:microsoft.com/office/officeart/2005/8/layout/orgChart1"/>
    <dgm:cxn modelId="{FD2B3332-61A3-46B9-B2F8-7C149B62AFC3}" type="presParOf" srcId="{401448DF-04DD-4ADA-BCB6-B0BA9FCF37BE}" destId="{ED4157ED-6A3F-46E6-AF2F-3F13936FCFF6}" srcOrd="1" destOrd="0" presId="urn:microsoft.com/office/officeart/2005/8/layout/orgChart1"/>
    <dgm:cxn modelId="{85AC8254-8ECF-490D-8CCF-E2E8F210D96A}" type="presParOf" srcId="{401448DF-04DD-4ADA-BCB6-B0BA9FCF37BE}" destId="{E4CCCE3F-F548-4104-BCA1-5D0372A55CFA}" srcOrd="2" destOrd="0" presId="urn:microsoft.com/office/officeart/2005/8/layout/orgChart1"/>
    <dgm:cxn modelId="{C090E58E-CE07-422E-AF4F-8C5DC4A9CE96}" type="presParOf" srcId="{D5E0298E-2914-4487-AE7F-97C232AB32A9}" destId="{A6038D91-71B4-4314-98A6-8F6648A074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3B24-4CFB-41F3-A8DC-8F99C74AF3C2}">
      <dsp:nvSpPr>
        <dsp:cNvPr id="0" name=""/>
        <dsp:cNvSpPr/>
      </dsp:nvSpPr>
      <dsp:spPr>
        <a:xfrm>
          <a:off x="6033653" y="2138116"/>
          <a:ext cx="4221581" cy="60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769"/>
              </a:lnTo>
              <a:lnTo>
                <a:pt x="4221581" y="302769"/>
              </a:lnTo>
              <a:lnTo>
                <a:pt x="4221581" y="6055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F9B08-55E9-43A8-A9FE-84187FC70BCE}">
      <dsp:nvSpPr>
        <dsp:cNvPr id="0" name=""/>
        <dsp:cNvSpPr/>
      </dsp:nvSpPr>
      <dsp:spPr>
        <a:xfrm>
          <a:off x="5987933" y="2138116"/>
          <a:ext cx="91440" cy="605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E0778-8B6F-47A0-8F3D-DCC2BD37A5C2}">
      <dsp:nvSpPr>
        <dsp:cNvPr id="0" name=""/>
        <dsp:cNvSpPr/>
      </dsp:nvSpPr>
      <dsp:spPr>
        <a:xfrm>
          <a:off x="1812072" y="2138116"/>
          <a:ext cx="4221581" cy="605538"/>
        </a:xfrm>
        <a:custGeom>
          <a:avLst/>
          <a:gdLst/>
          <a:ahLst/>
          <a:cxnLst/>
          <a:rect l="0" t="0" r="0" b="0"/>
          <a:pathLst>
            <a:path>
              <a:moveTo>
                <a:pt x="4221581" y="0"/>
              </a:moveTo>
              <a:lnTo>
                <a:pt x="4221581" y="302769"/>
              </a:lnTo>
              <a:lnTo>
                <a:pt x="0" y="302769"/>
              </a:lnTo>
              <a:lnTo>
                <a:pt x="0" y="60553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88ECD-0F26-4E06-B7CB-AF14BB81A3DC}">
      <dsp:nvSpPr>
        <dsp:cNvPr id="0" name=""/>
        <dsp:cNvSpPr/>
      </dsp:nvSpPr>
      <dsp:spPr>
        <a:xfrm>
          <a:off x="2313818" y="1233254"/>
          <a:ext cx="7439670" cy="90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Çocuklar neden süt anneye verilirdi?</a:t>
          </a:r>
          <a:endParaRPr lang="tr-TR" sz="3600" kern="1200" dirty="0"/>
        </a:p>
      </dsp:txBody>
      <dsp:txXfrm>
        <a:off x="2313818" y="1233254"/>
        <a:ext cx="7439670" cy="904861"/>
      </dsp:txXfrm>
    </dsp:sp>
    <dsp:sp modelId="{D7D8AE2D-6CF9-4B0D-B749-762BCE6CC50D}">
      <dsp:nvSpPr>
        <dsp:cNvPr id="0" name=""/>
        <dsp:cNvSpPr/>
      </dsp:nvSpPr>
      <dsp:spPr>
        <a:xfrm>
          <a:off x="4050" y="2743654"/>
          <a:ext cx="3616043" cy="1441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Yeni doğan çocukların çölde yaşayan ailelere verilmesi adet idi.</a:t>
          </a:r>
          <a:endParaRPr lang="tr-TR" sz="2900" kern="1200" dirty="0"/>
        </a:p>
      </dsp:txBody>
      <dsp:txXfrm>
        <a:off x="4050" y="2743654"/>
        <a:ext cx="3616043" cy="1441757"/>
      </dsp:txXfrm>
    </dsp:sp>
    <dsp:sp modelId="{E9E17B47-A18F-435C-816E-D63E0BCC47CC}">
      <dsp:nvSpPr>
        <dsp:cNvPr id="0" name=""/>
        <dsp:cNvSpPr/>
      </dsp:nvSpPr>
      <dsp:spPr>
        <a:xfrm>
          <a:off x="4225632" y="2743654"/>
          <a:ext cx="3616043" cy="1441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Çöl iklimi insanları daha sağlıklı ve daha cesur hale getirdiği için.</a:t>
          </a:r>
          <a:endParaRPr lang="tr-TR" sz="2900" kern="1200" dirty="0"/>
        </a:p>
      </dsp:txBody>
      <dsp:txXfrm>
        <a:off x="4225632" y="2743654"/>
        <a:ext cx="3616043" cy="1441757"/>
      </dsp:txXfrm>
    </dsp:sp>
    <dsp:sp modelId="{19FABB35-4296-4913-9BC5-C6ED5053115E}">
      <dsp:nvSpPr>
        <dsp:cNvPr id="0" name=""/>
        <dsp:cNvSpPr/>
      </dsp:nvSpPr>
      <dsp:spPr>
        <a:xfrm>
          <a:off x="8447213" y="2743654"/>
          <a:ext cx="3616043" cy="1441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Oradaki insanların konuşmaları daha düzgün ve güzeldi.</a:t>
          </a:r>
          <a:endParaRPr lang="tr-TR" sz="2900" kern="1200" dirty="0"/>
        </a:p>
      </dsp:txBody>
      <dsp:txXfrm>
        <a:off x="8447213" y="2743654"/>
        <a:ext cx="3616043" cy="1441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wBN17M6hF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82" y="1737790"/>
            <a:ext cx="4126173" cy="34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8" y="714375"/>
            <a:ext cx="5448299" cy="5986462"/>
          </a:xfrm>
          <a:prstGeom prst="rect">
            <a:avLst/>
          </a:prstGeom>
        </p:spPr>
      </p:pic>
      <p:sp>
        <p:nvSpPr>
          <p:cNvPr id="5" name="Yuvarlatılmış Çapraz Köşeli Dikdörtgen 4"/>
          <p:cNvSpPr/>
          <p:nvPr/>
        </p:nvSpPr>
        <p:spPr>
          <a:xfrm>
            <a:off x="171450" y="714375"/>
            <a:ext cx="6057899" cy="59864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Alemlere rahmet Efendimiz altı yaşına geldiğinde annesi </a:t>
            </a:r>
            <a:r>
              <a:rPr lang="tr-TR" sz="4400" dirty="0" err="1"/>
              <a:t>Â</a:t>
            </a:r>
            <a:r>
              <a:rPr lang="tr-TR" sz="4400" dirty="0" err="1" smtClean="0"/>
              <a:t>mine</a:t>
            </a:r>
            <a:r>
              <a:rPr lang="tr-TR" sz="4400" dirty="0" smtClean="0"/>
              <a:t> O’nu da bakıcısı </a:t>
            </a:r>
            <a:r>
              <a:rPr lang="tr-TR" sz="4400" dirty="0" err="1" smtClean="0"/>
              <a:t>Ümmü</a:t>
            </a:r>
            <a:r>
              <a:rPr lang="tr-TR" sz="4400" dirty="0" smtClean="0"/>
              <a:t> </a:t>
            </a:r>
            <a:r>
              <a:rPr lang="tr-TR" sz="4400" dirty="0" err="1" smtClean="0"/>
              <a:t>Eymen’le</a:t>
            </a:r>
            <a:r>
              <a:rPr lang="tr-TR" sz="4400" dirty="0" smtClean="0"/>
              <a:t> birlikte yanına alarak </a:t>
            </a:r>
            <a:r>
              <a:rPr lang="tr-TR" sz="4400" dirty="0" err="1" smtClean="0"/>
              <a:t>Yesrib’e</a:t>
            </a:r>
            <a:r>
              <a:rPr lang="tr-TR" sz="4400" dirty="0" smtClean="0"/>
              <a:t> götürdü.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41031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71461" y="1381125"/>
            <a:ext cx="6129339" cy="17906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Burada hem Abdullah’ın mezarını hem de akrabalarını ziyaret etti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3" name="Yuvarlatılmış Çapraz Köşeli Dikdörtgen 2"/>
          <p:cNvSpPr/>
          <p:nvPr/>
        </p:nvSpPr>
        <p:spPr>
          <a:xfrm>
            <a:off x="271461" y="3443289"/>
            <a:ext cx="6129338" cy="28289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Âmine</a:t>
            </a:r>
            <a:r>
              <a:rPr lang="tr-TR" sz="3600" dirty="0" smtClean="0"/>
              <a:t>, </a:t>
            </a:r>
            <a:r>
              <a:rPr lang="tr-TR" sz="3600" dirty="0" err="1" smtClean="0"/>
              <a:t>Yesrib’de</a:t>
            </a:r>
            <a:r>
              <a:rPr lang="tr-TR" sz="3600" dirty="0" smtClean="0"/>
              <a:t> bir ay kaldıktan sonra Mekke’ye dönerken </a:t>
            </a:r>
            <a:r>
              <a:rPr lang="tr-TR" sz="3600" dirty="0" err="1" smtClean="0"/>
              <a:t>Ebvâ’da</a:t>
            </a:r>
            <a:r>
              <a:rPr lang="tr-TR" sz="3600" dirty="0" smtClean="0"/>
              <a:t> hastalandı ve vefat etti.  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1381125"/>
            <a:ext cx="4957764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y ebvada yatan Ã¶lÃ¼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4" y="0"/>
            <a:ext cx="10404764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3" name="Bulut Belirtme Çizgisi 2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mola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70305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517120" y="3244334"/>
            <a:ext cx="5157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https://www.youtube.com/watch?v=WwBN17M6hFU</a:t>
            </a:r>
          </a:p>
        </p:txBody>
      </p:sp>
      <p:pic>
        <p:nvPicPr>
          <p:cNvPr id="3" name="WwBN17M6hF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1" t="5910" r="14416" b="5208"/>
          <a:stretch/>
        </p:blipFill>
        <p:spPr>
          <a:xfrm>
            <a:off x="6215063" y="1351613"/>
            <a:ext cx="5815013" cy="502061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185738" y="342900"/>
            <a:ext cx="11844338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Efendimiz dedesine emanet…</a:t>
            </a:r>
            <a:endParaRPr lang="tr-TR" sz="36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85738" y="1351613"/>
            <a:ext cx="5900737" cy="3244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Daha sonra </a:t>
            </a:r>
            <a:r>
              <a:rPr lang="tr-TR" sz="3600" dirty="0" err="1" smtClean="0"/>
              <a:t>Ümmü</a:t>
            </a:r>
            <a:r>
              <a:rPr lang="tr-TR" sz="3600" dirty="0" smtClean="0"/>
              <a:t> </a:t>
            </a:r>
            <a:r>
              <a:rPr lang="tr-TR" sz="3600" dirty="0" err="1" smtClean="0"/>
              <a:t>Eymen</a:t>
            </a:r>
            <a:r>
              <a:rPr lang="tr-TR" sz="3600" dirty="0" smtClean="0"/>
              <a:t> Peygamberimizi Mekke’ye getirip dedesi </a:t>
            </a:r>
            <a:r>
              <a:rPr lang="tr-TR" sz="3600" dirty="0" err="1" smtClean="0"/>
              <a:t>Abdulmuttalib’e</a:t>
            </a:r>
            <a:r>
              <a:rPr lang="tr-TR" sz="3600" dirty="0" smtClean="0"/>
              <a:t> emanet etti.</a:t>
            </a:r>
            <a:endParaRPr lang="tr-TR" sz="36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85737" y="4775849"/>
            <a:ext cx="5900737" cy="1596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8 yaşına kadar dedesinin yanında kaldı.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5955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85763" y="1357312"/>
            <a:ext cx="5072928" cy="4371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Abdulmuttalib</a:t>
            </a:r>
            <a:r>
              <a:rPr lang="tr-TR" sz="3600" dirty="0" smtClean="0"/>
              <a:t>, Peygamberimizin bakım ve himayesini amcası </a:t>
            </a:r>
            <a:r>
              <a:rPr lang="tr-TR" sz="3600" dirty="0" err="1" smtClean="0"/>
              <a:t>Ebû</a:t>
            </a:r>
            <a:r>
              <a:rPr lang="tr-TR" sz="3600" dirty="0" smtClean="0"/>
              <a:t> </a:t>
            </a:r>
            <a:r>
              <a:rPr lang="tr-TR" sz="3600" dirty="0" err="1" smtClean="0"/>
              <a:t>Tâlib’e</a:t>
            </a:r>
            <a:r>
              <a:rPr lang="tr-TR" sz="3600" dirty="0" smtClean="0"/>
              <a:t> verdikten kısa bir süre sonra vefat etti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13" y="1357312"/>
            <a:ext cx="5238750" cy="427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77" y="1257300"/>
            <a:ext cx="561748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Yuvarlatılmış Dikdörtgen 2"/>
          <p:cNvSpPr/>
          <p:nvPr/>
        </p:nvSpPr>
        <p:spPr>
          <a:xfrm>
            <a:off x="157163" y="202602"/>
            <a:ext cx="11772900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P</a:t>
            </a:r>
            <a:r>
              <a:rPr lang="tr-TR" sz="4000" dirty="0" smtClean="0"/>
              <a:t>eygamberimiz amcasının yanında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57162" y="1257300"/>
            <a:ext cx="5900737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dirty="0" err="1" smtClean="0"/>
              <a:t>Ebû</a:t>
            </a:r>
            <a:r>
              <a:rPr lang="tr-TR" sz="3500" dirty="0" smtClean="0"/>
              <a:t> </a:t>
            </a:r>
            <a:r>
              <a:rPr lang="tr-TR" sz="3500" dirty="0" err="1" smtClean="0"/>
              <a:t>Tâlib</a:t>
            </a:r>
            <a:r>
              <a:rPr lang="tr-TR" sz="3500" dirty="0" smtClean="0"/>
              <a:t>, yeğenini çocuklarından çok sevdi, onun farklı ve çok daha kıymetli olduğuna inandı ve iyi yetişmesi için elinden geleni yaptı.</a:t>
            </a:r>
            <a:endParaRPr lang="tr-TR" sz="35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57162" y="5140923"/>
            <a:ext cx="11772900" cy="1607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Ebu </a:t>
            </a:r>
            <a:r>
              <a:rPr lang="tr-TR" sz="4000" dirty="0" err="1" smtClean="0"/>
              <a:t>Talib</a:t>
            </a:r>
            <a:r>
              <a:rPr lang="tr-TR" sz="4000" dirty="0" smtClean="0"/>
              <a:t> geçimini ticaretle sağlardı. Çıktığı bazı seyahatlerde Efendimizi de yanına alırdı.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77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327" y="803662"/>
            <a:ext cx="5914124" cy="4381995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357189" y="803662"/>
            <a:ext cx="5079206" cy="2403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Efendimiz amcasının yanında boş durmamış, on yaşlarında ona yardım etmek amacıyla çobanlık yapmıştır.</a:t>
            </a:r>
            <a:endParaRPr lang="tr-TR" sz="28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57188" y="5571420"/>
            <a:ext cx="11244262" cy="1197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Hiçbir </a:t>
            </a:r>
            <a:r>
              <a:rPr lang="tr-TR" sz="3200" dirty="0"/>
              <a:t>peygamber yoktur ki koyun gütmüş </a:t>
            </a:r>
            <a:r>
              <a:rPr lang="tr-TR" sz="3200" dirty="0" smtClean="0"/>
              <a:t>olmasın.</a:t>
            </a:r>
          </a:p>
          <a:p>
            <a:pPr algn="ctr"/>
            <a:r>
              <a:rPr lang="tr-TR" dirty="0" smtClean="0"/>
              <a:t>Hadis-i Şerif</a:t>
            </a:r>
            <a:endParaRPr lang="tr-TR" sz="1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57188" y="3528307"/>
            <a:ext cx="5079207" cy="165735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Dikkat! </a:t>
            </a:r>
          </a:p>
          <a:p>
            <a:pPr algn="ctr"/>
            <a:r>
              <a:rPr lang="tr-TR" sz="3200" dirty="0" smtClean="0"/>
              <a:t>Buradan almamız gereken ders nedir?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828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68" y="1304917"/>
            <a:ext cx="5866870" cy="5509924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257176" y="173740"/>
            <a:ext cx="11701462" cy="87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Vefakar bir aile…</a:t>
            </a:r>
            <a:endParaRPr lang="tr-TR" sz="32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57174" y="1261911"/>
            <a:ext cx="5629275" cy="2052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Peygamber Efendimiz Ebu </a:t>
            </a:r>
            <a:r>
              <a:rPr lang="tr-TR" sz="2800" dirty="0" err="1" smtClean="0"/>
              <a:t>Talib’in</a:t>
            </a:r>
            <a:r>
              <a:rPr lang="tr-TR" sz="2800" dirty="0" smtClean="0"/>
              <a:t> hanımı Fatıma’nın ne kadar iyi bir insan olduğunu şöyle ifade eder</a:t>
            </a:r>
            <a:r>
              <a:rPr lang="tr-TR" sz="3200" dirty="0" smtClean="0"/>
              <a:t>;</a:t>
            </a:r>
            <a:endParaRPr lang="tr-TR" sz="32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57174" y="3528717"/>
            <a:ext cx="5629275" cy="328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‘‘O benim annemden sonraki annemdi. Ben onun himayesine muhtaç öksüz bir çocuktum. O kendi çocukları aç olduğu halde beni doyururdu. Kendi çocuklarını bırakır benim saçlarımı tarardı. O benim annem gibiydi.’’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626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71" y="2193852"/>
            <a:ext cx="3728720" cy="305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66748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600"/>
              <a:t>Çocuklar neden süt anneye verilirdi?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3403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491346" y="2070146"/>
            <a:ext cx="7800108" cy="143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600" dirty="0" smtClean="0"/>
              <a:t>1. Yeni </a:t>
            </a:r>
            <a:r>
              <a:rPr lang="tr-TR" sz="3600" dirty="0"/>
              <a:t>doğan çocukların çölde yaşayan ailelere verilmesi adet idi.</a:t>
            </a:r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3491346" y="5266252"/>
            <a:ext cx="7800108" cy="143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3. </a:t>
            </a:r>
            <a:r>
              <a:rPr lang="tr-TR" sz="3600" dirty="0"/>
              <a:t>Oradaki insanların konuşmaları daha düzgün ve güzeldi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491346" y="3669030"/>
            <a:ext cx="7800108" cy="143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dirty="0" smtClean="0"/>
              <a:t>2. </a:t>
            </a:r>
            <a:r>
              <a:rPr lang="tr-TR" sz="3600" dirty="0"/>
              <a:t>Çöl iklimi insanları daha sağlıklı ve daha cesur hale getirdiği için</a:t>
            </a:r>
            <a:r>
              <a:rPr lang="tr-TR" sz="3600" dirty="0" smtClean="0"/>
              <a:t>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57571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600" dirty="0" smtClean="0"/>
              <a:t>Peygamberimiz annesini kaybettikten sonra kim tarafından kime teslim edildi. 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7006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491346" y="2070146"/>
            <a:ext cx="7800108" cy="143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3600" dirty="0" err="1" smtClean="0"/>
              <a:t>Ümmü</a:t>
            </a:r>
            <a:r>
              <a:rPr lang="tr-TR" sz="3600" dirty="0" smtClean="0"/>
              <a:t> </a:t>
            </a:r>
            <a:r>
              <a:rPr lang="tr-TR" sz="3600" dirty="0" err="1" smtClean="0"/>
              <a:t>Eymen</a:t>
            </a:r>
            <a:r>
              <a:rPr lang="tr-TR" sz="3600" dirty="0" smtClean="0"/>
              <a:t> tarafından dedesi </a:t>
            </a:r>
            <a:r>
              <a:rPr lang="tr-TR" sz="3600" dirty="0" err="1" smtClean="0"/>
              <a:t>Abdulmuttalib’e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2242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3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06" y="1724726"/>
            <a:ext cx="4425776" cy="36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04" y="1551078"/>
            <a:ext cx="4526651" cy="37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09754" y="628651"/>
            <a:ext cx="10993549" cy="2138256"/>
          </a:xfrm>
        </p:spPr>
        <p:txBody>
          <a:bodyPr>
            <a:noAutofit/>
          </a:bodyPr>
          <a:lstStyle/>
          <a:p>
            <a:pPr algn="ctr"/>
            <a:r>
              <a:rPr lang="tr-TR" sz="6600" dirty="0"/>
              <a:t>Peygamberimizin </a:t>
            </a:r>
            <a:r>
              <a:rPr lang="tr-TR" sz="6600" dirty="0" smtClean="0"/>
              <a:t>(</a:t>
            </a:r>
            <a:r>
              <a:rPr lang="tr-TR" sz="6600" dirty="0" err="1" smtClean="0"/>
              <a:t>s.a.v</a:t>
            </a:r>
            <a:r>
              <a:rPr lang="tr-TR" sz="6600" dirty="0" smtClean="0"/>
              <a:t>.) Çocukluğu</a:t>
            </a:r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77943" y="1357312"/>
            <a:ext cx="5765655" cy="1247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Varlık </a:t>
            </a:r>
            <a:r>
              <a:rPr lang="tr-TR" sz="3600" dirty="0" err="1" smtClean="0"/>
              <a:t>Nûru</a:t>
            </a:r>
            <a:r>
              <a:rPr lang="tr-TR" sz="3600" dirty="0" smtClean="0"/>
              <a:t>, dünyaya yetim olarak gözlerini açmıştı.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77944" y="3887067"/>
            <a:ext cx="5765655" cy="1200329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/>
              <a:t>O, seni bir yetim olarak bulup da barındırmadı mı? (Duha,6)</a:t>
            </a:r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177944" y="2799585"/>
            <a:ext cx="5765655" cy="892552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AE" sz="52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اَلَمْ يَجِدْكَ يَت۪ـيـماً فَاٰوٰىۖ ﴿٦﴾ </a:t>
            </a:r>
            <a:endParaRPr lang="tr-TR" sz="5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2" y="1357312"/>
            <a:ext cx="5971308" cy="377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3131127"/>
            <a:ext cx="8132618" cy="3623397"/>
          </a:xfrm>
          <a:prstGeom prst="rect">
            <a:avLst/>
          </a:prstGeom>
        </p:spPr>
      </p:pic>
      <p:sp>
        <p:nvSpPr>
          <p:cNvPr id="3" name="Yuvarlatılmış Çapraz Köşeli Dikdörtgen 2"/>
          <p:cNvSpPr/>
          <p:nvPr/>
        </p:nvSpPr>
        <p:spPr>
          <a:xfrm>
            <a:off x="1620982" y="166254"/>
            <a:ext cx="8132618" cy="286053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Efendimiz (</a:t>
            </a:r>
            <a:r>
              <a:rPr lang="tr-TR" sz="4000" dirty="0" err="1" smtClean="0"/>
              <a:t>s.a.v</a:t>
            </a:r>
            <a:r>
              <a:rPr lang="tr-TR" sz="4000" dirty="0" smtClean="0"/>
              <a:t>.) doğduğunda birkaç gün annesi </a:t>
            </a:r>
            <a:r>
              <a:rPr lang="tr-TR" sz="4000" dirty="0" err="1" smtClean="0"/>
              <a:t>Âmine</a:t>
            </a:r>
            <a:r>
              <a:rPr lang="tr-TR" sz="4000" dirty="0" smtClean="0"/>
              <a:t> emzirdi. Daha sonra </a:t>
            </a:r>
            <a:r>
              <a:rPr lang="tr-TR" sz="4000" dirty="0" err="1" smtClean="0"/>
              <a:t>Süveybe</a:t>
            </a:r>
            <a:r>
              <a:rPr lang="tr-TR" sz="4000" dirty="0" smtClean="0"/>
              <a:t> Hâtun ve </a:t>
            </a:r>
            <a:r>
              <a:rPr lang="tr-TR" sz="4000" dirty="0" err="1" smtClean="0"/>
              <a:t>Halîme</a:t>
            </a:r>
            <a:r>
              <a:rPr lang="tr-TR" sz="4000" dirty="0" smtClean="0"/>
              <a:t> Hatun O’na süt annelik yaptı.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8444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86790834"/>
              </p:ext>
            </p:extLst>
          </p:nvPr>
        </p:nvGraphicFramePr>
        <p:xfrm>
          <a:off x="124692" y="746605"/>
          <a:ext cx="1206730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88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88ECD-0F26-4E06-B7CB-AF14BB81A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F7988ECD-0F26-4E06-B7CB-AF14BB81A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F7988ECD-0F26-4E06-B7CB-AF14BB81A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0E0778-8B6F-47A0-8F3D-DCC2BD37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80E0778-8B6F-47A0-8F3D-DCC2BD37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80E0778-8B6F-47A0-8F3D-DCC2BD37A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8AE2D-6CF9-4B0D-B749-762BCE6C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D7D8AE2D-6CF9-4B0D-B749-762BCE6C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D7D8AE2D-6CF9-4B0D-B749-762BCE6CC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7F9B08-55E9-43A8-A9FE-84187FC7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597F9B08-55E9-43A8-A9FE-84187FC7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597F9B08-55E9-43A8-A9FE-84187FC70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E17B47-A18F-435C-816E-D63E0BCC4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E9E17B47-A18F-435C-816E-D63E0BCC4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E9E17B47-A18F-435C-816E-D63E0BCC4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993B24-4CFB-41F3-A8DC-8F99C74AF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E3993B24-4CFB-41F3-A8DC-8F99C74AF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E3993B24-4CFB-41F3-A8DC-8F99C74AF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ABB35-4296-4913-9BC5-C6ED5053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19FABB35-4296-4913-9BC5-C6ED5053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9FABB35-4296-4913-9BC5-C6ED50531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85763" y="1357312"/>
            <a:ext cx="5072928" cy="4371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Yetim olduğu için kimsenin istemediği Efendimiz (</a:t>
            </a:r>
            <a:r>
              <a:rPr lang="tr-TR" sz="4400" dirty="0" err="1" smtClean="0"/>
              <a:t>s.a.v</a:t>
            </a:r>
            <a:r>
              <a:rPr lang="tr-TR" sz="4400" dirty="0" smtClean="0"/>
              <a:t>.) Halime’nin evindeki berekete vesile oldu.</a:t>
            </a:r>
            <a:endParaRPr lang="tr-TR" sz="2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309" y="1357312"/>
            <a:ext cx="6197581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1154</TotalTime>
  <Words>402</Words>
  <Application>Microsoft Office PowerPoint</Application>
  <PresentationFormat>Geniş ekran</PresentationFormat>
  <Paragraphs>42</Paragraphs>
  <Slides>26</Slides>
  <Notes>0</Notes>
  <HiddenSlides>4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Gill Sans MT</vt:lpstr>
      <vt:lpstr>Shaikh Hamdullah Mushaf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Peygamberimizin (s.a.v.) Çocukluğu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73</cp:revision>
  <dcterms:created xsi:type="dcterms:W3CDTF">2015-06-14T13:49:11Z</dcterms:created>
  <dcterms:modified xsi:type="dcterms:W3CDTF">2019-09-06T22:23:05Z</dcterms:modified>
</cp:coreProperties>
</file>