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315" r:id="rId2"/>
    <p:sldId id="316" r:id="rId3"/>
    <p:sldId id="317" r:id="rId4"/>
    <p:sldId id="318" r:id="rId5"/>
    <p:sldId id="273" r:id="rId6"/>
    <p:sldId id="292" r:id="rId7"/>
    <p:sldId id="293" r:id="rId8"/>
    <p:sldId id="294" r:id="rId9"/>
    <p:sldId id="322" r:id="rId10"/>
    <p:sldId id="324" r:id="rId11"/>
    <p:sldId id="319" r:id="rId12"/>
    <p:sldId id="295" r:id="rId13"/>
    <p:sldId id="301" r:id="rId14"/>
    <p:sldId id="332" r:id="rId15"/>
    <p:sldId id="296" r:id="rId16"/>
    <p:sldId id="333" r:id="rId17"/>
    <p:sldId id="297" r:id="rId18"/>
    <p:sldId id="298" r:id="rId19"/>
    <p:sldId id="304" r:id="rId20"/>
    <p:sldId id="327" r:id="rId21"/>
    <p:sldId id="328" r:id="rId22"/>
    <p:sldId id="331" r:id="rId23"/>
    <p:sldId id="330" r:id="rId24"/>
    <p:sldId id="329" r:id="rId25"/>
    <p:sldId id="276" r:id="rId26"/>
    <p:sldId id="312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1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30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035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34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329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503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393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037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08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005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894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77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96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4xKuh347z7c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f2ij9kRvmw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467800" y="1688108"/>
            <a:ext cx="937582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3800" dirty="0" smtClean="0"/>
              <a:t>_ _ _ _ _ </a:t>
            </a:r>
            <a:endParaRPr lang="tr-TR" sz="13800" dirty="0"/>
          </a:p>
        </p:txBody>
      </p:sp>
    </p:spTree>
    <p:extLst>
      <p:ext uri="{BB962C8B-B14F-4D97-AF65-F5344CB8AC3E}">
        <p14:creationId xmlns:p14="http://schemas.microsoft.com/office/powerpoint/2010/main" val="297507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702396" y="3244334"/>
            <a:ext cx="4787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https://www.youtube.com/watch?v=4xKuh347z7c</a:t>
            </a:r>
          </a:p>
        </p:txBody>
      </p:sp>
      <p:pic>
        <p:nvPicPr>
          <p:cNvPr id="2" name="4xKuh347z7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6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6365"/>
            <a:ext cx="3635087" cy="2701635"/>
          </a:xfrm>
          <a:prstGeom prst="rect">
            <a:avLst/>
          </a:prstGeom>
        </p:spPr>
      </p:pic>
      <p:pic>
        <p:nvPicPr>
          <p:cNvPr id="1026" name="Picture 2" descr="SORU Ä°ÅARETLERÄ° ile ilgili gÃ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344" y="3531477"/>
            <a:ext cx="3959225" cy="264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ulut Belirtme Çizgisi 5"/>
          <p:cNvSpPr/>
          <p:nvPr/>
        </p:nvSpPr>
        <p:spPr>
          <a:xfrm>
            <a:off x="207818" y="0"/>
            <a:ext cx="8409709" cy="4853155"/>
          </a:xfrm>
          <a:prstGeom prst="cloudCallout">
            <a:avLst>
              <a:gd name="adj1" fmla="val 33177"/>
              <a:gd name="adj2" fmla="val 516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Peygamber Efendimizin zaman zaman </a:t>
            </a:r>
            <a:r>
              <a:rPr lang="tr-TR" sz="4000" dirty="0" err="1" smtClean="0"/>
              <a:t>Hira</a:t>
            </a:r>
            <a:r>
              <a:rPr lang="tr-TR" sz="4000" dirty="0" smtClean="0"/>
              <a:t> Mağarasına çekilmesi bugün </a:t>
            </a:r>
            <a:r>
              <a:rPr lang="tr-TR" sz="4000" dirty="0"/>
              <a:t>açısından düşünüldüğünde size neyi çağrıştırıyor?</a:t>
            </a:r>
          </a:p>
        </p:txBody>
      </p:sp>
    </p:spTree>
    <p:extLst>
      <p:ext uri="{BB962C8B-B14F-4D97-AF65-F5344CB8AC3E}">
        <p14:creationId xmlns:p14="http://schemas.microsoft.com/office/powerpoint/2010/main" val="329883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171450" y="771525"/>
            <a:ext cx="11158538" cy="2643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1. İçinde yaşadığımız toplumun problemlerine kayıtsız kalamayız. İyice düşünüp kendi çapımızda toplum için bir şeyler yapmaya gayret etmeliyiz.</a:t>
            </a:r>
            <a:endParaRPr lang="tr-TR" sz="4000" dirty="0"/>
          </a:p>
        </p:txBody>
      </p:sp>
      <p:sp>
        <p:nvSpPr>
          <p:cNvPr id="4" name="Yuvarlatılmış Dikdörtgen 3"/>
          <p:cNvSpPr/>
          <p:nvPr/>
        </p:nvSpPr>
        <p:spPr>
          <a:xfrm>
            <a:off x="171450" y="3752799"/>
            <a:ext cx="5314950" cy="28623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2. İnsanın bazen durup dinlenmesi, toparlanması ve kendini tazelemesi gerekir. Mesela Ramazan aylarında yapılan itikaf bunun en güzel örneğidir. </a:t>
            </a:r>
            <a:endParaRPr lang="tr-TR" sz="28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38" y="3752800"/>
            <a:ext cx="5314950" cy="286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3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4137577" y="0"/>
            <a:ext cx="5699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Nur Dağından Mekke’nin görünümü</a:t>
            </a:r>
            <a:endParaRPr lang="tr-TR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028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602881" y="3244334"/>
            <a:ext cx="4986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https://www.youtube.com/watch?v=FaCeZpcNQjQ</a:t>
            </a:r>
          </a:p>
        </p:txBody>
      </p:sp>
    </p:spTree>
    <p:extLst>
      <p:ext uri="{BB962C8B-B14F-4D97-AF65-F5344CB8AC3E}">
        <p14:creationId xmlns:p14="http://schemas.microsoft.com/office/powerpoint/2010/main" val="4278498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327047" y="200025"/>
            <a:ext cx="11417278" cy="757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İlk vahiy</a:t>
            </a:r>
            <a:endParaRPr lang="tr-TR" sz="4000" dirty="0"/>
          </a:p>
        </p:txBody>
      </p:sp>
      <p:sp>
        <p:nvSpPr>
          <p:cNvPr id="3" name="Dikdörtgen 2"/>
          <p:cNvSpPr/>
          <p:nvPr/>
        </p:nvSpPr>
        <p:spPr>
          <a:xfrm>
            <a:off x="327047" y="2349844"/>
            <a:ext cx="5352234" cy="4093428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5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iri QuranWeb"/>
              </a:rPr>
              <a:t>اقْرَأْ بِاسْمِ رَبِّكَ الَّذِي خَلَقَ</a:t>
            </a:r>
            <a:endParaRPr lang="tr-TR" sz="5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miri QuranWeb"/>
            </a:endParaRPr>
          </a:p>
          <a:p>
            <a:pPr algn="ctr"/>
            <a:r>
              <a:rPr lang="ar-SA" sz="5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iri QuranWeb"/>
              </a:rPr>
              <a:t>خَلَقَ </a:t>
            </a:r>
            <a:r>
              <a:rPr lang="ar-SA" sz="5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iri QuranWeb"/>
              </a:rPr>
              <a:t>الْإِنسَانَ مِنْ </a:t>
            </a:r>
            <a:r>
              <a:rPr lang="ar-SA" sz="5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iri QuranWeb"/>
              </a:rPr>
              <a:t>عَلَقٍ</a:t>
            </a:r>
            <a:r>
              <a:rPr lang="tr-TR" sz="5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iri QuranWeb"/>
              </a:rPr>
              <a:t> </a:t>
            </a:r>
            <a:endParaRPr lang="tr-TR" sz="5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5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iri QuranWeb"/>
              </a:rPr>
              <a:t>اقْرَأْ وَرَبُّكَ الْأَكْرَمُ</a:t>
            </a:r>
            <a:endParaRPr lang="tr-TR" sz="5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5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iri QuranWeb"/>
              </a:rPr>
              <a:t>الَّذِي عَلَّمَ بِالْقَلَمِ</a:t>
            </a:r>
            <a:endParaRPr lang="tr-TR" sz="5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5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iri QuranWeb"/>
              </a:rPr>
              <a:t>عَلَّمَ الْإِنسَانَ مَا لَمْ </a:t>
            </a:r>
            <a:r>
              <a:rPr lang="ar-SA" sz="5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iri QuranWeb"/>
              </a:rPr>
              <a:t>يَعْلَمْ</a:t>
            </a:r>
            <a:endParaRPr lang="tr-TR" sz="5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6035686" y="2349844"/>
            <a:ext cx="5664994" cy="4108817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r-TR" sz="2800" dirty="0"/>
              <a:t>1. Yaratan Rabbinin adıyla oku!</a:t>
            </a:r>
          </a:p>
          <a:p>
            <a:r>
              <a:rPr lang="tr-TR" sz="2800" dirty="0"/>
              <a:t>2. O, insanı bir aşılanmış yumurtadan yarattı.</a:t>
            </a:r>
          </a:p>
          <a:p>
            <a:r>
              <a:rPr lang="tr-TR" sz="2800" dirty="0"/>
              <a:t>3. Oku! Rabbin, en büyük kerem sahibidir.</a:t>
            </a:r>
          </a:p>
          <a:p>
            <a:r>
              <a:rPr lang="tr-TR" sz="2800" dirty="0"/>
              <a:t>4. O Rab ki kalemle (yazmayı) öğretti.</a:t>
            </a:r>
          </a:p>
          <a:p>
            <a:r>
              <a:rPr lang="tr-TR" sz="2800" dirty="0"/>
              <a:t>5. İnsana bilmedikleri şeyi öğretti</a:t>
            </a:r>
            <a:r>
              <a:rPr lang="tr-TR" sz="2800" dirty="0" smtClean="0"/>
              <a:t>. </a:t>
            </a:r>
            <a:r>
              <a:rPr lang="tr-TR" sz="1600" dirty="0" smtClean="0"/>
              <a:t>(</a:t>
            </a:r>
            <a:r>
              <a:rPr lang="tr-TR" sz="1600" dirty="0" err="1" smtClean="0"/>
              <a:t>Alak</a:t>
            </a:r>
            <a:r>
              <a:rPr lang="tr-TR" sz="1600" dirty="0" smtClean="0"/>
              <a:t>, 1-5)</a:t>
            </a:r>
            <a:endParaRPr lang="tr-TR" sz="1600" i="0" dirty="0">
              <a:effectLst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64" y="1395813"/>
            <a:ext cx="4699000" cy="673100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6035686" y="1395813"/>
            <a:ext cx="5977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7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Rahman ve Rahîm Allah’ın Adıyla</a:t>
            </a:r>
            <a:endParaRPr lang="tr-TR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578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731122" y="3244334"/>
            <a:ext cx="4729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https://www.youtube.com/watch?v=qf2ij9kRvmw</a:t>
            </a:r>
          </a:p>
        </p:txBody>
      </p:sp>
      <p:pic>
        <p:nvPicPr>
          <p:cNvPr id="3" name="qf2ij9kRvm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39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514351" y="771525"/>
            <a:ext cx="5314950" cy="2614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Peygamber Efendimiz yaşadığı bu olaydan çok etkilendi ve hızlıca evine gitti.</a:t>
            </a:r>
            <a:endParaRPr lang="tr-TR" sz="3600" dirty="0"/>
          </a:p>
        </p:txBody>
      </p:sp>
      <p:sp>
        <p:nvSpPr>
          <p:cNvPr id="3" name="Yuvarlatılmış Dikdörtgen 2"/>
          <p:cNvSpPr/>
          <p:nvPr/>
        </p:nvSpPr>
        <p:spPr>
          <a:xfrm>
            <a:off x="514351" y="3852862"/>
            <a:ext cx="5314950" cy="2724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Efendimiz olup bitenleri Hz. Hatice’ye anlattı.</a:t>
            </a:r>
            <a:endParaRPr lang="tr-TR" sz="36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937" y="3852863"/>
            <a:ext cx="4762500" cy="272415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13"/>
          <a:stretch/>
        </p:blipFill>
        <p:spPr>
          <a:xfrm>
            <a:off x="7658100" y="728662"/>
            <a:ext cx="2162175" cy="265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5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özyaşı Damlası 2"/>
          <p:cNvSpPr/>
          <p:nvPr/>
        </p:nvSpPr>
        <p:spPr>
          <a:xfrm>
            <a:off x="514350" y="914401"/>
            <a:ext cx="4371975" cy="2114550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Bu durum karşısında Hz. Hatice’nin tavrı ne olmuş olabilir? </a:t>
            </a:r>
          </a:p>
        </p:txBody>
      </p:sp>
      <p:sp>
        <p:nvSpPr>
          <p:cNvPr id="4" name="Yuvarlatılmış Dikdörtgen 3"/>
          <p:cNvSpPr/>
          <p:nvPr/>
        </p:nvSpPr>
        <p:spPr>
          <a:xfrm>
            <a:off x="271464" y="3457574"/>
            <a:ext cx="5314950" cy="26431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Sen daima eli açık ve cömertsin, iyilik yaparsın; Yoksul ve muhtaçların daima yardımına koşarsın. Misafiri ağırlarsın. Böyle olan kulunu Allah yalnız bırakır mı?</a:t>
            </a:r>
            <a:endParaRPr lang="tr-TR" sz="24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2" t="4999" r="7431" b="40416"/>
          <a:stretch/>
        </p:blipFill>
        <p:spPr>
          <a:xfrm>
            <a:off x="6300787" y="914402"/>
            <a:ext cx="4829176" cy="518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8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700088" y="1385887"/>
            <a:ext cx="5657850" cy="44148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Hz. Hatice’nin tutumunu zor durumlarda eşler arasındaki ilişkinin nasıl olması gerektiği açısından yorumlayalım.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357" y="1385887"/>
            <a:ext cx="4843117" cy="441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93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296601" y="2477817"/>
            <a:ext cx="55010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dirty="0" smtClean="0"/>
              <a:t>HANİF</a:t>
            </a:r>
            <a:endParaRPr lang="tr-TR" sz="13800" dirty="0"/>
          </a:p>
        </p:txBody>
      </p:sp>
    </p:spTree>
    <p:extLst>
      <p:ext uri="{BB962C8B-B14F-4D97-AF65-F5344CB8AC3E}">
        <p14:creationId xmlns:p14="http://schemas.microsoft.com/office/powerpoint/2010/main" val="58125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224719">
            <a:off x="6307553" y="1919285"/>
            <a:ext cx="5274844" cy="3567113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 rot="19356862">
            <a:off x="840419" y="2185278"/>
            <a:ext cx="4928596" cy="1690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Şekerli sorular </a:t>
            </a:r>
            <a:r>
              <a:rPr lang="tr-TR" sz="3600" dirty="0" smtClean="0">
                <a:sym typeface="Wingdings" panose="05000000000000000000" pitchFamily="2" charset="2"/>
              </a:rPr>
              <a:t>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15183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3643745" y="1257023"/>
            <a:ext cx="8215745" cy="1195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solidFill>
                  <a:schemeClr val="bg1"/>
                </a:solidFill>
              </a:rPr>
              <a:t>İlk inen ayetler hangi surenin hangi ayetleridir?</a:t>
            </a:r>
            <a:endParaRPr lang="tr-TR" sz="3600" dirty="0"/>
          </a:p>
        </p:txBody>
      </p:sp>
      <p:sp>
        <p:nvSpPr>
          <p:cNvPr id="4" name="Bulut Belirtme Çizgisi 3"/>
          <p:cNvSpPr/>
          <p:nvPr/>
        </p:nvSpPr>
        <p:spPr>
          <a:xfrm>
            <a:off x="96982" y="249383"/>
            <a:ext cx="3089564" cy="1704109"/>
          </a:xfrm>
          <a:prstGeom prst="cloudCallout">
            <a:avLst>
              <a:gd name="adj1" fmla="val 54540"/>
              <a:gd name="adj2" fmla="val 28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Soru 1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281639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3505200" y="2850296"/>
            <a:ext cx="6941127" cy="1056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 smtClean="0"/>
              <a:t>Alak</a:t>
            </a:r>
            <a:r>
              <a:rPr lang="tr-TR" sz="3600" dirty="0" smtClean="0"/>
              <a:t> Suresi, 1-5 arası ayet.</a:t>
            </a:r>
            <a:endParaRPr lang="tr-TR" sz="3600" dirty="0"/>
          </a:p>
        </p:txBody>
      </p:sp>
      <p:sp>
        <p:nvSpPr>
          <p:cNvPr id="3" name="Bulut Belirtme Çizgisi 2"/>
          <p:cNvSpPr/>
          <p:nvPr/>
        </p:nvSpPr>
        <p:spPr>
          <a:xfrm>
            <a:off x="166256" y="252568"/>
            <a:ext cx="3435926" cy="2008909"/>
          </a:xfrm>
          <a:prstGeom prst="cloudCallout">
            <a:avLst>
              <a:gd name="adj1" fmla="val 54540"/>
              <a:gd name="adj2" fmla="val 28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Cevap 1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57439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3643745" y="1257023"/>
            <a:ext cx="8215745" cy="1195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Gizli davet dönemi kaç yıl devam etmiştir?</a:t>
            </a:r>
            <a:endParaRPr lang="tr-TR" sz="3600" dirty="0"/>
          </a:p>
        </p:txBody>
      </p:sp>
      <p:sp>
        <p:nvSpPr>
          <p:cNvPr id="4" name="Bulut Belirtme Çizgisi 3"/>
          <p:cNvSpPr/>
          <p:nvPr/>
        </p:nvSpPr>
        <p:spPr>
          <a:xfrm>
            <a:off x="96982" y="249383"/>
            <a:ext cx="3089564" cy="1704109"/>
          </a:xfrm>
          <a:prstGeom prst="cloudCallout">
            <a:avLst>
              <a:gd name="adj1" fmla="val 54540"/>
              <a:gd name="adj2" fmla="val 28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Soru 2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375366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3505200" y="2850296"/>
            <a:ext cx="6941127" cy="20819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3 yıl gizli davet dönemi sürmüş 4. yılın başlarında açık davet başlamıştır.</a:t>
            </a:r>
            <a:endParaRPr lang="tr-TR" sz="3600" dirty="0"/>
          </a:p>
        </p:txBody>
      </p:sp>
      <p:sp>
        <p:nvSpPr>
          <p:cNvPr id="3" name="Bulut Belirtme Çizgisi 2"/>
          <p:cNvSpPr/>
          <p:nvPr/>
        </p:nvSpPr>
        <p:spPr>
          <a:xfrm>
            <a:off x="166256" y="252568"/>
            <a:ext cx="3435926" cy="2008909"/>
          </a:xfrm>
          <a:prstGeom prst="cloudCallout">
            <a:avLst>
              <a:gd name="adj1" fmla="val 54540"/>
              <a:gd name="adj2" fmla="val 28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Cevap 2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14860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8637" y="2414589"/>
            <a:ext cx="10868681" cy="923330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Kutlu yolculuk devam edecek…</a:t>
            </a:r>
            <a:endParaRPr lang="tr-TR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328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3972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135291" y="2076036"/>
            <a:ext cx="937582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dirty="0" smtClean="0"/>
              <a:t>_ _ _ _ _ _ </a:t>
            </a:r>
            <a:endParaRPr lang="tr-TR" sz="11500" dirty="0"/>
          </a:p>
        </p:txBody>
      </p:sp>
    </p:spTree>
    <p:extLst>
      <p:ext uri="{BB962C8B-B14F-4D97-AF65-F5344CB8AC3E}">
        <p14:creationId xmlns:p14="http://schemas.microsoft.com/office/powerpoint/2010/main" val="167343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825546" y="2533236"/>
            <a:ext cx="64015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dirty="0" smtClean="0"/>
              <a:t>TEVHİD</a:t>
            </a:r>
            <a:endParaRPr lang="tr-TR" sz="13800" dirty="0"/>
          </a:p>
        </p:txBody>
      </p:sp>
    </p:spTree>
    <p:extLst>
      <p:ext uri="{BB962C8B-B14F-4D97-AF65-F5344CB8AC3E}">
        <p14:creationId xmlns:p14="http://schemas.microsoft.com/office/powerpoint/2010/main" val="104661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24908" y="1906299"/>
            <a:ext cx="10993549" cy="1295293"/>
          </a:xfrm>
        </p:spPr>
        <p:txBody>
          <a:bodyPr>
            <a:noAutofit/>
          </a:bodyPr>
          <a:lstStyle/>
          <a:p>
            <a:pPr algn="ctr"/>
            <a:r>
              <a:rPr lang="tr-TR" sz="9000" cap="none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VAHYİN GELİŞİ VE İLK YILLAR</a:t>
            </a:r>
            <a:endParaRPr lang="tr-TR" sz="9000" cap="none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141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128588" y="1062037"/>
            <a:ext cx="5514975" cy="5186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Mekke’deki düzenin bozukluğu, haksızlık ve adaletsizlik, </a:t>
            </a:r>
            <a:r>
              <a:rPr lang="tr-TR" sz="3200" dirty="0" err="1"/>
              <a:t>T</a:t>
            </a:r>
            <a:r>
              <a:rPr lang="tr-TR" sz="3200" dirty="0" err="1" smtClean="0"/>
              <a:t>evhid</a:t>
            </a:r>
            <a:r>
              <a:rPr lang="tr-TR" sz="3200" dirty="0" smtClean="0"/>
              <a:t> inancından sapmış </a:t>
            </a:r>
            <a:r>
              <a:rPr lang="tr-TR" sz="3200" dirty="0" err="1" smtClean="0"/>
              <a:t>dînî</a:t>
            </a:r>
            <a:r>
              <a:rPr lang="tr-TR" sz="3200" dirty="0" smtClean="0"/>
              <a:t> inançlar Hz. Muhammed’i rahatsız ediyor ve bu kötü duruma dur diyecek çözümler üretmek istiyordu.</a:t>
            </a:r>
            <a:endParaRPr lang="tr-TR" sz="3200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012" y="1062037"/>
            <a:ext cx="6219825" cy="51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67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333376" y="1558131"/>
            <a:ext cx="5010149" cy="4529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Efendimiz (</a:t>
            </a:r>
            <a:r>
              <a:rPr lang="tr-TR" sz="3600" dirty="0" err="1" smtClean="0"/>
              <a:t>s.a.v</a:t>
            </a:r>
            <a:r>
              <a:rPr lang="tr-TR" sz="3600" dirty="0" smtClean="0"/>
              <a:t>) 35 yaşlarından itibaren Nur Dağındaki </a:t>
            </a:r>
            <a:r>
              <a:rPr lang="tr-TR" sz="3600" dirty="0" err="1" smtClean="0"/>
              <a:t>Hira</a:t>
            </a:r>
            <a:r>
              <a:rPr lang="tr-TR" sz="3600" dirty="0" smtClean="0"/>
              <a:t> Mağarasına çıkıp içinde bulunduğu toplumun sorunlarına çözüm için düşünürdü.</a:t>
            </a:r>
            <a:endParaRPr lang="tr-TR" sz="36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04" y="1558131"/>
            <a:ext cx="5745996" cy="452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4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19064" y="1328737"/>
            <a:ext cx="4816474" cy="45291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err="1" smtClean="0"/>
              <a:t>Hira</a:t>
            </a:r>
            <a:r>
              <a:rPr lang="tr-TR" sz="3200" dirty="0" smtClean="0"/>
              <a:t> Mağarası içinde bir kişinin namaz kılabileceği, uzanıp yatabileceği üstü doğal olarak taşlarla örtülü küçük bir sığınak şeklindedir.</a:t>
            </a:r>
            <a:endParaRPr lang="tr-TR" sz="32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138" y="1328737"/>
            <a:ext cx="6350000" cy="452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22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511" y="2857499"/>
            <a:ext cx="3033875" cy="3986212"/>
          </a:xfrm>
          <a:prstGeom prst="rect">
            <a:avLst/>
          </a:prstGeom>
        </p:spPr>
      </p:pic>
      <p:sp>
        <p:nvSpPr>
          <p:cNvPr id="4" name="Bulut Belirtme Çizgisi 3"/>
          <p:cNvSpPr/>
          <p:nvPr/>
        </p:nvSpPr>
        <p:spPr>
          <a:xfrm>
            <a:off x="5757863" y="871536"/>
            <a:ext cx="4929187" cy="2000251"/>
          </a:xfrm>
          <a:prstGeom prst="cloudCallout">
            <a:avLst>
              <a:gd name="adj1" fmla="val -73958"/>
              <a:gd name="adj2" fmla="val 57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Birazcık </a:t>
            </a:r>
            <a:r>
              <a:rPr lang="tr-TR" sz="4000" dirty="0"/>
              <a:t>dinlenelim…</a:t>
            </a:r>
          </a:p>
        </p:txBody>
      </p:sp>
    </p:spTree>
    <p:extLst>
      <p:ext uri="{BB962C8B-B14F-4D97-AF65-F5344CB8AC3E}">
        <p14:creationId xmlns:p14="http://schemas.microsoft.com/office/powerpoint/2010/main" val="143420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TM03457464[[fn=Bölünen]]</Template>
  <TotalTime>1135</TotalTime>
  <Words>365</Words>
  <Application>Microsoft Office PowerPoint</Application>
  <PresentationFormat>Geniş ekran</PresentationFormat>
  <Paragraphs>43</Paragraphs>
  <Slides>26</Slides>
  <Notes>0</Notes>
  <HiddenSlides>2</HiddenSlides>
  <MMClips>2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2" baseType="lpstr">
      <vt:lpstr>Amiri QuranWeb</vt:lpstr>
      <vt:lpstr>Gill Sans MT</vt:lpstr>
      <vt:lpstr>Majalla UI</vt:lpstr>
      <vt:lpstr>Wingdings</vt:lpstr>
      <vt:lpstr>Wingdings 2</vt:lpstr>
      <vt:lpstr>Kar Payı</vt:lpstr>
      <vt:lpstr>PowerPoint Sunusu</vt:lpstr>
      <vt:lpstr>PowerPoint Sunusu</vt:lpstr>
      <vt:lpstr>PowerPoint Sunusu</vt:lpstr>
      <vt:lpstr>PowerPoint Sunusu</vt:lpstr>
      <vt:lpstr>VAHYİN GELİŞİ VE İLK YILLAR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Nurullah Yalçın</dc:creator>
  <cp:lastModifiedBy>Nurullah Yalçın</cp:lastModifiedBy>
  <cp:revision>105</cp:revision>
  <dcterms:created xsi:type="dcterms:W3CDTF">2015-06-14T13:49:11Z</dcterms:created>
  <dcterms:modified xsi:type="dcterms:W3CDTF">2019-09-06T22:28:24Z</dcterms:modified>
</cp:coreProperties>
</file>