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314" r:id="rId2"/>
    <p:sldId id="313" r:id="rId3"/>
    <p:sldId id="315" r:id="rId4"/>
    <p:sldId id="273" r:id="rId5"/>
    <p:sldId id="320" r:id="rId6"/>
    <p:sldId id="321" r:id="rId7"/>
    <p:sldId id="322" r:id="rId8"/>
    <p:sldId id="318" r:id="rId9"/>
    <p:sldId id="319" r:id="rId10"/>
    <p:sldId id="291" r:id="rId11"/>
    <p:sldId id="327" r:id="rId12"/>
    <p:sldId id="323" r:id="rId13"/>
    <p:sldId id="324" r:id="rId14"/>
    <p:sldId id="316" r:id="rId15"/>
    <p:sldId id="317" r:id="rId16"/>
    <p:sldId id="326" r:id="rId17"/>
    <p:sldId id="276" r:id="rId18"/>
    <p:sldId id="312" r:id="rId1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1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4ED574-5AD6-4C36-9FFB-F6C10A1DEB9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47CDF41-857D-4D0B-9BB4-9D32863E98D7}">
      <dgm:prSet phldrT="[Metin]"/>
      <dgm:spPr/>
      <dgm:t>
        <a:bodyPr/>
        <a:lstStyle/>
        <a:p>
          <a:r>
            <a:rPr lang="tr-TR" dirty="0" smtClean="0"/>
            <a:t>İlk Müslümanlar</a:t>
          </a:r>
          <a:endParaRPr lang="tr-TR" dirty="0"/>
        </a:p>
      </dgm:t>
    </dgm:pt>
    <dgm:pt modelId="{087D124B-5383-4725-9E16-599BD49EDC46}" type="parTrans" cxnId="{FF295E5A-23EA-46BA-8255-862DA993DF9C}">
      <dgm:prSet/>
      <dgm:spPr/>
      <dgm:t>
        <a:bodyPr/>
        <a:lstStyle/>
        <a:p>
          <a:endParaRPr lang="tr-TR"/>
        </a:p>
      </dgm:t>
    </dgm:pt>
    <dgm:pt modelId="{C49DEB6A-ED01-43DD-B40D-F3679D8FD5AC}" type="sibTrans" cxnId="{FF295E5A-23EA-46BA-8255-862DA993DF9C}">
      <dgm:prSet/>
      <dgm:spPr/>
      <dgm:t>
        <a:bodyPr/>
        <a:lstStyle/>
        <a:p>
          <a:endParaRPr lang="tr-TR"/>
        </a:p>
      </dgm:t>
    </dgm:pt>
    <dgm:pt modelId="{2BC898CC-ED43-4790-8456-AC938BA18276}">
      <dgm:prSet phldrT="[Metin]"/>
      <dgm:spPr/>
      <dgm:t>
        <a:bodyPr/>
        <a:lstStyle/>
        <a:p>
          <a:r>
            <a:rPr lang="tr-TR" dirty="0" smtClean="0"/>
            <a:t>Hz. Hatice</a:t>
          </a:r>
          <a:endParaRPr lang="tr-TR" dirty="0"/>
        </a:p>
      </dgm:t>
    </dgm:pt>
    <dgm:pt modelId="{DD252934-584F-4A9A-A36D-ECCE26569F7B}" type="parTrans" cxnId="{A6E0F674-A404-41BC-8290-835C257FF7C3}">
      <dgm:prSet/>
      <dgm:spPr/>
      <dgm:t>
        <a:bodyPr/>
        <a:lstStyle/>
        <a:p>
          <a:endParaRPr lang="tr-TR"/>
        </a:p>
      </dgm:t>
    </dgm:pt>
    <dgm:pt modelId="{D478FD59-BA37-4DD8-AB70-30A3D4C72CA8}" type="sibTrans" cxnId="{A6E0F674-A404-41BC-8290-835C257FF7C3}">
      <dgm:prSet/>
      <dgm:spPr/>
      <dgm:t>
        <a:bodyPr/>
        <a:lstStyle/>
        <a:p>
          <a:endParaRPr lang="tr-TR"/>
        </a:p>
      </dgm:t>
    </dgm:pt>
    <dgm:pt modelId="{BB8A2DC3-77CC-49E8-8075-B2191DDB1985}">
      <dgm:prSet phldrT="[Metin]"/>
      <dgm:spPr/>
      <dgm:t>
        <a:bodyPr/>
        <a:lstStyle/>
        <a:p>
          <a:r>
            <a:rPr lang="tr-TR" dirty="0" smtClean="0"/>
            <a:t>Hz. Ebubekir </a:t>
          </a:r>
          <a:endParaRPr lang="tr-TR" dirty="0"/>
        </a:p>
      </dgm:t>
    </dgm:pt>
    <dgm:pt modelId="{F27CBFCA-B956-431B-8E10-250C071A1FF2}" type="parTrans" cxnId="{273FC631-49B4-4BE8-AEB4-6238D19D38EF}">
      <dgm:prSet/>
      <dgm:spPr/>
      <dgm:t>
        <a:bodyPr/>
        <a:lstStyle/>
        <a:p>
          <a:endParaRPr lang="tr-TR"/>
        </a:p>
      </dgm:t>
    </dgm:pt>
    <dgm:pt modelId="{19954A45-2AC0-4E43-9F0B-8537F182AE45}" type="sibTrans" cxnId="{273FC631-49B4-4BE8-AEB4-6238D19D38EF}">
      <dgm:prSet/>
      <dgm:spPr/>
      <dgm:t>
        <a:bodyPr/>
        <a:lstStyle/>
        <a:p>
          <a:endParaRPr lang="tr-TR"/>
        </a:p>
      </dgm:t>
    </dgm:pt>
    <dgm:pt modelId="{D45F9C33-5C69-4624-A7F5-717852E178E5}">
      <dgm:prSet phldrT="[Metin]"/>
      <dgm:spPr/>
      <dgm:t>
        <a:bodyPr/>
        <a:lstStyle/>
        <a:p>
          <a:r>
            <a:rPr lang="tr-TR" dirty="0" smtClean="0"/>
            <a:t>Hz. </a:t>
          </a:r>
          <a:r>
            <a:rPr lang="tr-TR" dirty="0" err="1" smtClean="0"/>
            <a:t>Zeyd</a:t>
          </a:r>
          <a:endParaRPr lang="tr-TR" dirty="0"/>
        </a:p>
      </dgm:t>
    </dgm:pt>
    <dgm:pt modelId="{885447A4-CA78-44BF-81E3-313007BC8B1C}" type="parTrans" cxnId="{2D915215-9AA7-4D2D-B26F-0701C799C7FE}">
      <dgm:prSet/>
      <dgm:spPr/>
      <dgm:t>
        <a:bodyPr/>
        <a:lstStyle/>
        <a:p>
          <a:endParaRPr lang="tr-TR"/>
        </a:p>
      </dgm:t>
    </dgm:pt>
    <dgm:pt modelId="{FB8F2059-FAFC-48C1-951C-CD448BA54F4C}" type="sibTrans" cxnId="{2D915215-9AA7-4D2D-B26F-0701C799C7FE}">
      <dgm:prSet/>
      <dgm:spPr/>
      <dgm:t>
        <a:bodyPr/>
        <a:lstStyle/>
        <a:p>
          <a:endParaRPr lang="tr-TR"/>
        </a:p>
      </dgm:t>
    </dgm:pt>
    <dgm:pt modelId="{AB90439E-9EA4-4F3D-8864-81ECABB8CF67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dirty="0" smtClean="0"/>
            <a:t>Hz. Ali </a:t>
          </a:r>
        </a:p>
      </dgm:t>
    </dgm:pt>
    <dgm:pt modelId="{DF466DB4-2E95-45D2-92DD-76DD70CF35AF}" type="parTrans" cxnId="{11F1E708-93AF-4A50-A02D-F4837D3474E4}">
      <dgm:prSet/>
      <dgm:spPr/>
      <dgm:t>
        <a:bodyPr/>
        <a:lstStyle/>
        <a:p>
          <a:endParaRPr lang="tr-TR"/>
        </a:p>
      </dgm:t>
    </dgm:pt>
    <dgm:pt modelId="{9028720B-A011-4589-BBB7-79E56FE42EDE}" type="sibTrans" cxnId="{11F1E708-93AF-4A50-A02D-F4837D3474E4}">
      <dgm:prSet/>
      <dgm:spPr/>
      <dgm:t>
        <a:bodyPr/>
        <a:lstStyle/>
        <a:p>
          <a:endParaRPr lang="tr-TR"/>
        </a:p>
      </dgm:t>
    </dgm:pt>
    <dgm:pt modelId="{F6B7D3D9-E4A9-40C1-A337-12A0D8F06C20}" type="pres">
      <dgm:prSet presAssocID="{564ED574-5AD6-4C36-9FFB-F6C10A1DEB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F6F124B-731B-4EC7-9F5F-98795C35A657}" type="pres">
      <dgm:prSet presAssocID="{E47CDF41-857D-4D0B-9BB4-9D32863E98D7}" presName="hierRoot1" presStyleCnt="0">
        <dgm:presLayoutVars>
          <dgm:hierBranch val="init"/>
        </dgm:presLayoutVars>
      </dgm:prSet>
      <dgm:spPr/>
    </dgm:pt>
    <dgm:pt modelId="{F2DF8A14-25F9-4A3C-A27E-CB371B184A88}" type="pres">
      <dgm:prSet presAssocID="{E47CDF41-857D-4D0B-9BB4-9D32863E98D7}" presName="rootComposite1" presStyleCnt="0"/>
      <dgm:spPr/>
    </dgm:pt>
    <dgm:pt modelId="{B7324EBC-A5E2-4009-85A2-4008DFE9D98E}" type="pres">
      <dgm:prSet presAssocID="{E47CDF41-857D-4D0B-9BB4-9D32863E98D7}" presName="rootText1" presStyleLbl="node0" presStyleIdx="0" presStyleCnt="1" custScaleX="1807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7E4E8BA-8B04-456F-9777-CA0A4B286A4E}" type="pres">
      <dgm:prSet presAssocID="{E47CDF41-857D-4D0B-9BB4-9D32863E98D7}" presName="rootConnector1" presStyleLbl="node1" presStyleIdx="0" presStyleCnt="0"/>
      <dgm:spPr/>
      <dgm:t>
        <a:bodyPr/>
        <a:lstStyle/>
        <a:p>
          <a:endParaRPr lang="tr-TR"/>
        </a:p>
      </dgm:t>
    </dgm:pt>
    <dgm:pt modelId="{6F77E31E-CCD1-4710-B9FC-1658AC1796E7}" type="pres">
      <dgm:prSet presAssocID="{E47CDF41-857D-4D0B-9BB4-9D32863E98D7}" presName="hierChild2" presStyleCnt="0"/>
      <dgm:spPr/>
    </dgm:pt>
    <dgm:pt modelId="{EB79C655-9B70-4F94-BA3E-5BF566A152DE}" type="pres">
      <dgm:prSet presAssocID="{DD252934-584F-4A9A-A36D-ECCE26569F7B}" presName="Name37" presStyleLbl="parChTrans1D2" presStyleIdx="0" presStyleCnt="4"/>
      <dgm:spPr/>
      <dgm:t>
        <a:bodyPr/>
        <a:lstStyle/>
        <a:p>
          <a:endParaRPr lang="tr-TR"/>
        </a:p>
      </dgm:t>
    </dgm:pt>
    <dgm:pt modelId="{99F999ED-9E13-43DB-AF31-1212B364B5AC}" type="pres">
      <dgm:prSet presAssocID="{2BC898CC-ED43-4790-8456-AC938BA18276}" presName="hierRoot2" presStyleCnt="0">
        <dgm:presLayoutVars>
          <dgm:hierBranch val="init"/>
        </dgm:presLayoutVars>
      </dgm:prSet>
      <dgm:spPr/>
    </dgm:pt>
    <dgm:pt modelId="{B3BEBBC1-67EF-4296-A00C-5A40A658AB81}" type="pres">
      <dgm:prSet presAssocID="{2BC898CC-ED43-4790-8456-AC938BA18276}" presName="rootComposite" presStyleCnt="0"/>
      <dgm:spPr/>
    </dgm:pt>
    <dgm:pt modelId="{28A1AB71-A727-4365-8901-E402F54181D5}" type="pres">
      <dgm:prSet presAssocID="{2BC898CC-ED43-4790-8456-AC938BA18276}" presName="rootText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ABEA2C-D1D6-46B0-8063-573EDD6EC2A0}" type="pres">
      <dgm:prSet presAssocID="{2BC898CC-ED43-4790-8456-AC938BA18276}" presName="rootConnector" presStyleLbl="node2" presStyleIdx="0" presStyleCnt="4"/>
      <dgm:spPr/>
      <dgm:t>
        <a:bodyPr/>
        <a:lstStyle/>
        <a:p>
          <a:endParaRPr lang="tr-TR"/>
        </a:p>
      </dgm:t>
    </dgm:pt>
    <dgm:pt modelId="{EBCAD57E-50AC-4044-9D45-73CF10755EB9}" type="pres">
      <dgm:prSet presAssocID="{2BC898CC-ED43-4790-8456-AC938BA18276}" presName="hierChild4" presStyleCnt="0"/>
      <dgm:spPr/>
    </dgm:pt>
    <dgm:pt modelId="{8B72DF98-671D-4A0D-B415-5C3F09F939FF}" type="pres">
      <dgm:prSet presAssocID="{2BC898CC-ED43-4790-8456-AC938BA18276}" presName="hierChild5" presStyleCnt="0"/>
      <dgm:spPr/>
    </dgm:pt>
    <dgm:pt modelId="{CB91C631-6DD5-47F7-8125-1311D4D3DC2C}" type="pres">
      <dgm:prSet presAssocID="{F27CBFCA-B956-431B-8E10-250C071A1FF2}" presName="Name37" presStyleLbl="parChTrans1D2" presStyleIdx="1" presStyleCnt="4"/>
      <dgm:spPr/>
      <dgm:t>
        <a:bodyPr/>
        <a:lstStyle/>
        <a:p>
          <a:endParaRPr lang="tr-TR"/>
        </a:p>
      </dgm:t>
    </dgm:pt>
    <dgm:pt modelId="{D8187E73-9236-49C9-B00D-F5C0A4914B26}" type="pres">
      <dgm:prSet presAssocID="{BB8A2DC3-77CC-49E8-8075-B2191DDB1985}" presName="hierRoot2" presStyleCnt="0">
        <dgm:presLayoutVars>
          <dgm:hierBranch val="init"/>
        </dgm:presLayoutVars>
      </dgm:prSet>
      <dgm:spPr/>
    </dgm:pt>
    <dgm:pt modelId="{0BFEA731-875D-4182-A397-9220D59E5C39}" type="pres">
      <dgm:prSet presAssocID="{BB8A2DC3-77CC-49E8-8075-B2191DDB1985}" presName="rootComposite" presStyleCnt="0"/>
      <dgm:spPr/>
    </dgm:pt>
    <dgm:pt modelId="{0B2B4040-336F-493B-96FC-A0A0CEA16095}" type="pres">
      <dgm:prSet presAssocID="{BB8A2DC3-77CC-49E8-8075-B2191DDB1985}" presName="rootText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C283657-2B70-4115-99A2-FF7575C2E8CA}" type="pres">
      <dgm:prSet presAssocID="{BB8A2DC3-77CC-49E8-8075-B2191DDB1985}" presName="rootConnector" presStyleLbl="node2" presStyleIdx="1" presStyleCnt="4"/>
      <dgm:spPr/>
      <dgm:t>
        <a:bodyPr/>
        <a:lstStyle/>
        <a:p>
          <a:endParaRPr lang="tr-TR"/>
        </a:p>
      </dgm:t>
    </dgm:pt>
    <dgm:pt modelId="{424020EB-C46F-4356-A447-4BCE49AC2102}" type="pres">
      <dgm:prSet presAssocID="{BB8A2DC3-77CC-49E8-8075-B2191DDB1985}" presName="hierChild4" presStyleCnt="0"/>
      <dgm:spPr/>
    </dgm:pt>
    <dgm:pt modelId="{38C25458-003F-4879-8266-F577CEBD533E}" type="pres">
      <dgm:prSet presAssocID="{BB8A2DC3-77CC-49E8-8075-B2191DDB1985}" presName="hierChild5" presStyleCnt="0"/>
      <dgm:spPr/>
    </dgm:pt>
    <dgm:pt modelId="{3B30628D-6460-4674-B923-75EE3BDA79C2}" type="pres">
      <dgm:prSet presAssocID="{DF466DB4-2E95-45D2-92DD-76DD70CF35AF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142D636-5668-4AC8-BB24-9E64A99871B8}" type="pres">
      <dgm:prSet presAssocID="{AB90439E-9EA4-4F3D-8864-81ECABB8CF67}" presName="hierRoot2" presStyleCnt="0">
        <dgm:presLayoutVars>
          <dgm:hierBranch val="init"/>
        </dgm:presLayoutVars>
      </dgm:prSet>
      <dgm:spPr/>
    </dgm:pt>
    <dgm:pt modelId="{E6E9A29B-97AD-4B58-9743-D6EA6BDB7458}" type="pres">
      <dgm:prSet presAssocID="{AB90439E-9EA4-4F3D-8864-81ECABB8CF67}" presName="rootComposite" presStyleCnt="0"/>
      <dgm:spPr/>
    </dgm:pt>
    <dgm:pt modelId="{1EDB6550-71E9-4449-9141-46E1A44EC44A}" type="pres">
      <dgm:prSet presAssocID="{AB90439E-9EA4-4F3D-8864-81ECABB8CF67}" presName="rootText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63197A7-EF34-4CCD-B5C1-70AE40A78FA9}" type="pres">
      <dgm:prSet presAssocID="{AB90439E-9EA4-4F3D-8864-81ECABB8CF67}" presName="rootConnector" presStyleLbl="node2" presStyleIdx="2" presStyleCnt="4"/>
      <dgm:spPr/>
      <dgm:t>
        <a:bodyPr/>
        <a:lstStyle/>
        <a:p>
          <a:endParaRPr lang="tr-TR"/>
        </a:p>
      </dgm:t>
    </dgm:pt>
    <dgm:pt modelId="{930F49A7-9859-44A0-9B80-AD83A3A3DFF9}" type="pres">
      <dgm:prSet presAssocID="{AB90439E-9EA4-4F3D-8864-81ECABB8CF67}" presName="hierChild4" presStyleCnt="0"/>
      <dgm:spPr/>
    </dgm:pt>
    <dgm:pt modelId="{C31A126B-6633-44AB-81F3-D277BD5A2DF3}" type="pres">
      <dgm:prSet presAssocID="{AB90439E-9EA4-4F3D-8864-81ECABB8CF67}" presName="hierChild5" presStyleCnt="0"/>
      <dgm:spPr/>
    </dgm:pt>
    <dgm:pt modelId="{4219D433-4357-414E-B4CF-AFFECC3C9A2B}" type="pres">
      <dgm:prSet presAssocID="{885447A4-CA78-44BF-81E3-313007BC8B1C}" presName="Name37" presStyleLbl="parChTrans1D2" presStyleIdx="3" presStyleCnt="4"/>
      <dgm:spPr/>
      <dgm:t>
        <a:bodyPr/>
        <a:lstStyle/>
        <a:p>
          <a:endParaRPr lang="tr-TR"/>
        </a:p>
      </dgm:t>
    </dgm:pt>
    <dgm:pt modelId="{BBF5E418-F9F3-485F-8434-080D5EEE2F11}" type="pres">
      <dgm:prSet presAssocID="{D45F9C33-5C69-4624-A7F5-717852E178E5}" presName="hierRoot2" presStyleCnt="0">
        <dgm:presLayoutVars>
          <dgm:hierBranch val="init"/>
        </dgm:presLayoutVars>
      </dgm:prSet>
      <dgm:spPr/>
    </dgm:pt>
    <dgm:pt modelId="{E9D412C6-5C4D-4373-AC35-52AB485562A9}" type="pres">
      <dgm:prSet presAssocID="{D45F9C33-5C69-4624-A7F5-717852E178E5}" presName="rootComposite" presStyleCnt="0"/>
      <dgm:spPr/>
    </dgm:pt>
    <dgm:pt modelId="{89B2E332-4DDB-4B8B-8E9E-1F75E631AC85}" type="pres">
      <dgm:prSet presAssocID="{D45F9C33-5C69-4624-A7F5-717852E178E5}" presName="rootText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DC23FD-E866-46AF-ADE6-BCC13C817B8B}" type="pres">
      <dgm:prSet presAssocID="{D45F9C33-5C69-4624-A7F5-717852E178E5}" presName="rootConnector" presStyleLbl="node2" presStyleIdx="3" presStyleCnt="4"/>
      <dgm:spPr/>
      <dgm:t>
        <a:bodyPr/>
        <a:lstStyle/>
        <a:p>
          <a:endParaRPr lang="tr-TR"/>
        </a:p>
      </dgm:t>
    </dgm:pt>
    <dgm:pt modelId="{D87C6A22-EBF4-478D-8782-D260C15AE822}" type="pres">
      <dgm:prSet presAssocID="{D45F9C33-5C69-4624-A7F5-717852E178E5}" presName="hierChild4" presStyleCnt="0"/>
      <dgm:spPr/>
    </dgm:pt>
    <dgm:pt modelId="{34C42FDA-9270-4310-8A36-CB4382954F67}" type="pres">
      <dgm:prSet presAssocID="{D45F9C33-5C69-4624-A7F5-717852E178E5}" presName="hierChild5" presStyleCnt="0"/>
      <dgm:spPr/>
    </dgm:pt>
    <dgm:pt modelId="{657C85C1-ED17-42DD-9B5C-FF0E5BB38713}" type="pres">
      <dgm:prSet presAssocID="{E47CDF41-857D-4D0B-9BB4-9D32863E98D7}" presName="hierChild3" presStyleCnt="0"/>
      <dgm:spPr/>
    </dgm:pt>
  </dgm:ptLst>
  <dgm:cxnLst>
    <dgm:cxn modelId="{C7120E55-44E3-46B4-9C42-2010682A4F1D}" type="presOf" srcId="{DD252934-584F-4A9A-A36D-ECCE26569F7B}" destId="{EB79C655-9B70-4F94-BA3E-5BF566A152DE}" srcOrd="0" destOrd="0" presId="urn:microsoft.com/office/officeart/2005/8/layout/orgChart1"/>
    <dgm:cxn modelId="{11F1E708-93AF-4A50-A02D-F4837D3474E4}" srcId="{E47CDF41-857D-4D0B-9BB4-9D32863E98D7}" destId="{AB90439E-9EA4-4F3D-8864-81ECABB8CF67}" srcOrd="2" destOrd="0" parTransId="{DF466DB4-2E95-45D2-92DD-76DD70CF35AF}" sibTransId="{9028720B-A011-4589-BBB7-79E56FE42EDE}"/>
    <dgm:cxn modelId="{273FC631-49B4-4BE8-AEB4-6238D19D38EF}" srcId="{E47CDF41-857D-4D0B-9BB4-9D32863E98D7}" destId="{BB8A2DC3-77CC-49E8-8075-B2191DDB1985}" srcOrd="1" destOrd="0" parTransId="{F27CBFCA-B956-431B-8E10-250C071A1FF2}" sibTransId="{19954A45-2AC0-4E43-9F0B-8537F182AE45}"/>
    <dgm:cxn modelId="{0A7127B7-F341-481F-A10F-6D446EBE769F}" type="presOf" srcId="{DF466DB4-2E95-45D2-92DD-76DD70CF35AF}" destId="{3B30628D-6460-4674-B923-75EE3BDA79C2}" srcOrd="0" destOrd="0" presId="urn:microsoft.com/office/officeart/2005/8/layout/orgChart1"/>
    <dgm:cxn modelId="{B59F3BCA-2883-4CC1-A255-290FFADA5A3C}" type="presOf" srcId="{E47CDF41-857D-4D0B-9BB4-9D32863E98D7}" destId="{B7324EBC-A5E2-4009-85A2-4008DFE9D98E}" srcOrd="0" destOrd="0" presId="urn:microsoft.com/office/officeart/2005/8/layout/orgChart1"/>
    <dgm:cxn modelId="{A13B6737-9567-45FA-9523-6721E68CE674}" type="presOf" srcId="{885447A4-CA78-44BF-81E3-313007BC8B1C}" destId="{4219D433-4357-414E-B4CF-AFFECC3C9A2B}" srcOrd="0" destOrd="0" presId="urn:microsoft.com/office/officeart/2005/8/layout/orgChart1"/>
    <dgm:cxn modelId="{51E2EC6F-F9EE-45FA-9A11-0CF224CB2FD6}" type="presOf" srcId="{2BC898CC-ED43-4790-8456-AC938BA18276}" destId="{4EABEA2C-D1D6-46B0-8063-573EDD6EC2A0}" srcOrd="1" destOrd="0" presId="urn:microsoft.com/office/officeart/2005/8/layout/orgChart1"/>
    <dgm:cxn modelId="{FF295E5A-23EA-46BA-8255-862DA993DF9C}" srcId="{564ED574-5AD6-4C36-9FFB-F6C10A1DEB97}" destId="{E47CDF41-857D-4D0B-9BB4-9D32863E98D7}" srcOrd="0" destOrd="0" parTransId="{087D124B-5383-4725-9E16-599BD49EDC46}" sibTransId="{C49DEB6A-ED01-43DD-B40D-F3679D8FD5AC}"/>
    <dgm:cxn modelId="{829C8B5C-7D88-4F2B-B67B-AD4D4AC8D6B8}" type="presOf" srcId="{2BC898CC-ED43-4790-8456-AC938BA18276}" destId="{28A1AB71-A727-4365-8901-E402F54181D5}" srcOrd="0" destOrd="0" presId="urn:microsoft.com/office/officeart/2005/8/layout/orgChart1"/>
    <dgm:cxn modelId="{C5C9B4DB-5031-487A-ACF5-BCF915EF58BC}" type="presOf" srcId="{AB90439E-9EA4-4F3D-8864-81ECABB8CF67}" destId="{1EDB6550-71E9-4449-9141-46E1A44EC44A}" srcOrd="0" destOrd="0" presId="urn:microsoft.com/office/officeart/2005/8/layout/orgChart1"/>
    <dgm:cxn modelId="{94FA9D00-9A7D-4D01-8B08-01D136CA132D}" type="presOf" srcId="{BB8A2DC3-77CC-49E8-8075-B2191DDB1985}" destId="{0B2B4040-336F-493B-96FC-A0A0CEA16095}" srcOrd="0" destOrd="0" presId="urn:microsoft.com/office/officeart/2005/8/layout/orgChart1"/>
    <dgm:cxn modelId="{EF691172-BC3B-4682-A7B9-83C1E5C4C50A}" type="presOf" srcId="{BB8A2DC3-77CC-49E8-8075-B2191DDB1985}" destId="{9C283657-2B70-4115-99A2-FF7575C2E8CA}" srcOrd="1" destOrd="0" presId="urn:microsoft.com/office/officeart/2005/8/layout/orgChart1"/>
    <dgm:cxn modelId="{D5FB5B88-5338-406E-853B-7B98C6F965EC}" type="presOf" srcId="{D45F9C33-5C69-4624-A7F5-717852E178E5}" destId="{8BDC23FD-E866-46AF-ADE6-BCC13C817B8B}" srcOrd="1" destOrd="0" presId="urn:microsoft.com/office/officeart/2005/8/layout/orgChart1"/>
    <dgm:cxn modelId="{A6E0F674-A404-41BC-8290-835C257FF7C3}" srcId="{E47CDF41-857D-4D0B-9BB4-9D32863E98D7}" destId="{2BC898CC-ED43-4790-8456-AC938BA18276}" srcOrd="0" destOrd="0" parTransId="{DD252934-584F-4A9A-A36D-ECCE26569F7B}" sibTransId="{D478FD59-BA37-4DD8-AB70-30A3D4C72CA8}"/>
    <dgm:cxn modelId="{CD810A7B-D475-43FE-85E8-6F5082A8209F}" type="presOf" srcId="{F27CBFCA-B956-431B-8E10-250C071A1FF2}" destId="{CB91C631-6DD5-47F7-8125-1311D4D3DC2C}" srcOrd="0" destOrd="0" presId="urn:microsoft.com/office/officeart/2005/8/layout/orgChart1"/>
    <dgm:cxn modelId="{C16F9B29-E671-489C-8D9E-796A28869267}" type="presOf" srcId="{E47CDF41-857D-4D0B-9BB4-9D32863E98D7}" destId="{77E4E8BA-8B04-456F-9777-CA0A4B286A4E}" srcOrd="1" destOrd="0" presId="urn:microsoft.com/office/officeart/2005/8/layout/orgChart1"/>
    <dgm:cxn modelId="{2B16C7A1-6A6D-4BAF-B9E0-C4F18E1F81E9}" type="presOf" srcId="{AB90439E-9EA4-4F3D-8864-81ECABB8CF67}" destId="{863197A7-EF34-4CCD-B5C1-70AE40A78FA9}" srcOrd="1" destOrd="0" presId="urn:microsoft.com/office/officeart/2005/8/layout/orgChart1"/>
    <dgm:cxn modelId="{2D915215-9AA7-4D2D-B26F-0701C799C7FE}" srcId="{E47CDF41-857D-4D0B-9BB4-9D32863E98D7}" destId="{D45F9C33-5C69-4624-A7F5-717852E178E5}" srcOrd="3" destOrd="0" parTransId="{885447A4-CA78-44BF-81E3-313007BC8B1C}" sibTransId="{FB8F2059-FAFC-48C1-951C-CD448BA54F4C}"/>
    <dgm:cxn modelId="{43522A57-5D2F-4A10-B24C-534DAED3197B}" type="presOf" srcId="{D45F9C33-5C69-4624-A7F5-717852E178E5}" destId="{89B2E332-4DDB-4B8B-8E9E-1F75E631AC85}" srcOrd="0" destOrd="0" presId="urn:microsoft.com/office/officeart/2005/8/layout/orgChart1"/>
    <dgm:cxn modelId="{4E702810-2F29-4A32-A2CD-04A7811B7AA1}" type="presOf" srcId="{564ED574-5AD6-4C36-9FFB-F6C10A1DEB97}" destId="{F6B7D3D9-E4A9-40C1-A337-12A0D8F06C20}" srcOrd="0" destOrd="0" presId="urn:microsoft.com/office/officeart/2005/8/layout/orgChart1"/>
    <dgm:cxn modelId="{B8A63D7B-8E10-4B3A-B45B-A3EAA5DE5B0F}" type="presParOf" srcId="{F6B7D3D9-E4A9-40C1-A337-12A0D8F06C20}" destId="{AF6F124B-731B-4EC7-9F5F-98795C35A657}" srcOrd="0" destOrd="0" presId="urn:microsoft.com/office/officeart/2005/8/layout/orgChart1"/>
    <dgm:cxn modelId="{9828B135-0773-44A5-B8CF-11159B7C6589}" type="presParOf" srcId="{AF6F124B-731B-4EC7-9F5F-98795C35A657}" destId="{F2DF8A14-25F9-4A3C-A27E-CB371B184A88}" srcOrd="0" destOrd="0" presId="urn:microsoft.com/office/officeart/2005/8/layout/orgChart1"/>
    <dgm:cxn modelId="{F5AE1456-C511-4ADD-AD7D-EC33AB36F018}" type="presParOf" srcId="{F2DF8A14-25F9-4A3C-A27E-CB371B184A88}" destId="{B7324EBC-A5E2-4009-85A2-4008DFE9D98E}" srcOrd="0" destOrd="0" presId="urn:microsoft.com/office/officeart/2005/8/layout/orgChart1"/>
    <dgm:cxn modelId="{8A5D33DC-306B-4778-BDCA-3059A5790AAB}" type="presParOf" srcId="{F2DF8A14-25F9-4A3C-A27E-CB371B184A88}" destId="{77E4E8BA-8B04-456F-9777-CA0A4B286A4E}" srcOrd="1" destOrd="0" presId="urn:microsoft.com/office/officeart/2005/8/layout/orgChart1"/>
    <dgm:cxn modelId="{F8480C2F-070C-46B1-81EF-78EBBAB719AB}" type="presParOf" srcId="{AF6F124B-731B-4EC7-9F5F-98795C35A657}" destId="{6F77E31E-CCD1-4710-B9FC-1658AC1796E7}" srcOrd="1" destOrd="0" presId="urn:microsoft.com/office/officeart/2005/8/layout/orgChart1"/>
    <dgm:cxn modelId="{C3074B74-C230-4C7E-9E7F-69DF0DD867EF}" type="presParOf" srcId="{6F77E31E-CCD1-4710-B9FC-1658AC1796E7}" destId="{EB79C655-9B70-4F94-BA3E-5BF566A152DE}" srcOrd="0" destOrd="0" presId="urn:microsoft.com/office/officeart/2005/8/layout/orgChart1"/>
    <dgm:cxn modelId="{31F54805-D650-42A8-BE6D-343E78236A26}" type="presParOf" srcId="{6F77E31E-CCD1-4710-B9FC-1658AC1796E7}" destId="{99F999ED-9E13-43DB-AF31-1212B364B5AC}" srcOrd="1" destOrd="0" presId="urn:microsoft.com/office/officeart/2005/8/layout/orgChart1"/>
    <dgm:cxn modelId="{5A9930A9-A80E-4904-9091-30F2890432F0}" type="presParOf" srcId="{99F999ED-9E13-43DB-AF31-1212B364B5AC}" destId="{B3BEBBC1-67EF-4296-A00C-5A40A658AB81}" srcOrd="0" destOrd="0" presId="urn:microsoft.com/office/officeart/2005/8/layout/orgChart1"/>
    <dgm:cxn modelId="{8D641F10-719D-49F5-8465-6DBFD6B8DD67}" type="presParOf" srcId="{B3BEBBC1-67EF-4296-A00C-5A40A658AB81}" destId="{28A1AB71-A727-4365-8901-E402F54181D5}" srcOrd="0" destOrd="0" presId="urn:microsoft.com/office/officeart/2005/8/layout/orgChart1"/>
    <dgm:cxn modelId="{80A74824-BE7B-4BA5-ABB4-4201AFE82DE6}" type="presParOf" srcId="{B3BEBBC1-67EF-4296-A00C-5A40A658AB81}" destId="{4EABEA2C-D1D6-46B0-8063-573EDD6EC2A0}" srcOrd="1" destOrd="0" presId="urn:microsoft.com/office/officeart/2005/8/layout/orgChart1"/>
    <dgm:cxn modelId="{36130B27-B35B-4A2A-B596-C9AAF0937D11}" type="presParOf" srcId="{99F999ED-9E13-43DB-AF31-1212B364B5AC}" destId="{EBCAD57E-50AC-4044-9D45-73CF10755EB9}" srcOrd="1" destOrd="0" presId="urn:microsoft.com/office/officeart/2005/8/layout/orgChart1"/>
    <dgm:cxn modelId="{67046044-E29F-434E-9CF2-01C68D241887}" type="presParOf" srcId="{99F999ED-9E13-43DB-AF31-1212B364B5AC}" destId="{8B72DF98-671D-4A0D-B415-5C3F09F939FF}" srcOrd="2" destOrd="0" presId="urn:microsoft.com/office/officeart/2005/8/layout/orgChart1"/>
    <dgm:cxn modelId="{CD82598C-66F4-4EAF-A87E-449C0A1082F9}" type="presParOf" srcId="{6F77E31E-CCD1-4710-B9FC-1658AC1796E7}" destId="{CB91C631-6DD5-47F7-8125-1311D4D3DC2C}" srcOrd="2" destOrd="0" presId="urn:microsoft.com/office/officeart/2005/8/layout/orgChart1"/>
    <dgm:cxn modelId="{1EBF1E29-9490-4D06-A59E-2355E3677D20}" type="presParOf" srcId="{6F77E31E-CCD1-4710-B9FC-1658AC1796E7}" destId="{D8187E73-9236-49C9-B00D-F5C0A4914B26}" srcOrd="3" destOrd="0" presId="urn:microsoft.com/office/officeart/2005/8/layout/orgChart1"/>
    <dgm:cxn modelId="{A24B73DC-9BD7-4074-827A-8A04250CBD9D}" type="presParOf" srcId="{D8187E73-9236-49C9-B00D-F5C0A4914B26}" destId="{0BFEA731-875D-4182-A397-9220D59E5C39}" srcOrd="0" destOrd="0" presId="urn:microsoft.com/office/officeart/2005/8/layout/orgChart1"/>
    <dgm:cxn modelId="{63C4E509-BADE-49F0-A2A6-89DF7798D25B}" type="presParOf" srcId="{0BFEA731-875D-4182-A397-9220D59E5C39}" destId="{0B2B4040-336F-493B-96FC-A0A0CEA16095}" srcOrd="0" destOrd="0" presId="urn:microsoft.com/office/officeart/2005/8/layout/orgChart1"/>
    <dgm:cxn modelId="{75504A18-B52D-4E6B-9148-DA4737CA517B}" type="presParOf" srcId="{0BFEA731-875D-4182-A397-9220D59E5C39}" destId="{9C283657-2B70-4115-99A2-FF7575C2E8CA}" srcOrd="1" destOrd="0" presId="urn:microsoft.com/office/officeart/2005/8/layout/orgChart1"/>
    <dgm:cxn modelId="{91DDACD3-E836-4EB7-9A15-D0CE18D4BF26}" type="presParOf" srcId="{D8187E73-9236-49C9-B00D-F5C0A4914B26}" destId="{424020EB-C46F-4356-A447-4BCE49AC2102}" srcOrd="1" destOrd="0" presId="urn:microsoft.com/office/officeart/2005/8/layout/orgChart1"/>
    <dgm:cxn modelId="{853F6244-D156-4784-B4EA-2A75C9338D87}" type="presParOf" srcId="{D8187E73-9236-49C9-B00D-F5C0A4914B26}" destId="{38C25458-003F-4879-8266-F577CEBD533E}" srcOrd="2" destOrd="0" presId="urn:microsoft.com/office/officeart/2005/8/layout/orgChart1"/>
    <dgm:cxn modelId="{D681CAEB-6979-4B6C-BB4D-53513872E953}" type="presParOf" srcId="{6F77E31E-CCD1-4710-B9FC-1658AC1796E7}" destId="{3B30628D-6460-4674-B923-75EE3BDA79C2}" srcOrd="4" destOrd="0" presId="urn:microsoft.com/office/officeart/2005/8/layout/orgChart1"/>
    <dgm:cxn modelId="{1ABE9344-CA92-47AD-9FE4-05720B08BC3A}" type="presParOf" srcId="{6F77E31E-CCD1-4710-B9FC-1658AC1796E7}" destId="{2142D636-5668-4AC8-BB24-9E64A99871B8}" srcOrd="5" destOrd="0" presId="urn:microsoft.com/office/officeart/2005/8/layout/orgChart1"/>
    <dgm:cxn modelId="{B04BC165-3F57-47EF-934E-194B95FC6354}" type="presParOf" srcId="{2142D636-5668-4AC8-BB24-9E64A99871B8}" destId="{E6E9A29B-97AD-4B58-9743-D6EA6BDB7458}" srcOrd="0" destOrd="0" presId="urn:microsoft.com/office/officeart/2005/8/layout/orgChart1"/>
    <dgm:cxn modelId="{BDEA4777-080E-4BE9-A3B6-F942539DAB77}" type="presParOf" srcId="{E6E9A29B-97AD-4B58-9743-D6EA6BDB7458}" destId="{1EDB6550-71E9-4449-9141-46E1A44EC44A}" srcOrd="0" destOrd="0" presId="urn:microsoft.com/office/officeart/2005/8/layout/orgChart1"/>
    <dgm:cxn modelId="{A49EFFF2-9FB0-455A-A516-9AF3D8FEE9A6}" type="presParOf" srcId="{E6E9A29B-97AD-4B58-9743-D6EA6BDB7458}" destId="{863197A7-EF34-4CCD-B5C1-70AE40A78FA9}" srcOrd="1" destOrd="0" presId="urn:microsoft.com/office/officeart/2005/8/layout/orgChart1"/>
    <dgm:cxn modelId="{F56C0C2C-46FA-4682-AF86-CF1D46BB7336}" type="presParOf" srcId="{2142D636-5668-4AC8-BB24-9E64A99871B8}" destId="{930F49A7-9859-44A0-9B80-AD83A3A3DFF9}" srcOrd="1" destOrd="0" presId="urn:microsoft.com/office/officeart/2005/8/layout/orgChart1"/>
    <dgm:cxn modelId="{EE16FC84-6415-468C-BEDB-9B7EC6F9EAA6}" type="presParOf" srcId="{2142D636-5668-4AC8-BB24-9E64A99871B8}" destId="{C31A126B-6633-44AB-81F3-D277BD5A2DF3}" srcOrd="2" destOrd="0" presId="urn:microsoft.com/office/officeart/2005/8/layout/orgChart1"/>
    <dgm:cxn modelId="{1AC523DC-0E58-466B-8688-472F63BA2FED}" type="presParOf" srcId="{6F77E31E-CCD1-4710-B9FC-1658AC1796E7}" destId="{4219D433-4357-414E-B4CF-AFFECC3C9A2B}" srcOrd="6" destOrd="0" presId="urn:microsoft.com/office/officeart/2005/8/layout/orgChart1"/>
    <dgm:cxn modelId="{98D2B998-02B6-430D-BAEC-D8C9465060D0}" type="presParOf" srcId="{6F77E31E-CCD1-4710-B9FC-1658AC1796E7}" destId="{BBF5E418-F9F3-485F-8434-080D5EEE2F11}" srcOrd="7" destOrd="0" presId="urn:microsoft.com/office/officeart/2005/8/layout/orgChart1"/>
    <dgm:cxn modelId="{9D64C27A-D7B5-4C4D-AF43-6B1E1DC05E1B}" type="presParOf" srcId="{BBF5E418-F9F3-485F-8434-080D5EEE2F11}" destId="{E9D412C6-5C4D-4373-AC35-52AB485562A9}" srcOrd="0" destOrd="0" presId="urn:microsoft.com/office/officeart/2005/8/layout/orgChart1"/>
    <dgm:cxn modelId="{2983B0DE-5CAE-4111-8784-4E6D298EE53F}" type="presParOf" srcId="{E9D412C6-5C4D-4373-AC35-52AB485562A9}" destId="{89B2E332-4DDB-4B8B-8E9E-1F75E631AC85}" srcOrd="0" destOrd="0" presId="urn:microsoft.com/office/officeart/2005/8/layout/orgChart1"/>
    <dgm:cxn modelId="{01C3B373-66DD-4EF7-B308-CA80086946F6}" type="presParOf" srcId="{E9D412C6-5C4D-4373-AC35-52AB485562A9}" destId="{8BDC23FD-E866-46AF-ADE6-BCC13C817B8B}" srcOrd="1" destOrd="0" presId="urn:microsoft.com/office/officeart/2005/8/layout/orgChart1"/>
    <dgm:cxn modelId="{5730EB87-7A75-4C80-8A66-801A8C73D420}" type="presParOf" srcId="{BBF5E418-F9F3-485F-8434-080D5EEE2F11}" destId="{D87C6A22-EBF4-478D-8782-D260C15AE822}" srcOrd="1" destOrd="0" presId="urn:microsoft.com/office/officeart/2005/8/layout/orgChart1"/>
    <dgm:cxn modelId="{62879E01-FFE3-4844-8BE2-610570B8F78F}" type="presParOf" srcId="{BBF5E418-F9F3-485F-8434-080D5EEE2F11}" destId="{34C42FDA-9270-4310-8A36-CB4382954F67}" srcOrd="2" destOrd="0" presId="urn:microsoft.com/office/officeart/2005/8/layout/orgChart1"/>
    <dgm:cxn modelId="{FF8FAE4F-B58D-4621-8BFE-210ACDB5138F}" type="presParOf" srcId="{AF6F124B-731B-4EC7-9F5F-98795C35A657}" destId="{657C85C1-ED17-42DD-9B5C-FF0E5BB3871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4ED102-1CF2-413C-B77F-8E8458B97A90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2B85B2C-E293-4299-BB3F-A76C268593A4}">
      <dgm:prSet phldrT="[Metin]"/>
      <dgm:spPr/>
      <dgm:t>
        <a:bodyPr/>
        <a:lstStyle/>
        <a:p>
          <a:r>
            <a:rPr lang="tr-TR" dirty="0" smtClean="0"/>
            <a:t>Hz. Hatice</a:t>
          </a:r>
          <a:endParaRPr lang="tr-TR" dirty="0"/>
        </a:p>
      </dgm:t>
    </dgm:pt>
    <dgm:pt modelId="{23616E8F-BCF7-4F17-954A-3425F155FC5A}" type="parTrans" cxnId="{233DAEF6-F43C-429A-BA20-2322AAB3E43F}">
      <dgm:prSet/>
      <dgm:spPr/>
      <dgm:t>
        <a:bodyPr/>
        <a:lstStyle/>
        <a:p>
          <a:endParaRPr lang="tr-TR"/>
        </a:p>
      </dgm:t>
    </dgm:pt>
    <dgm:pt modelId="{8B2566E0-9D6C-4511-81E3-5687A62E5856}" type="sibTrans" cxnId="{233DAEF6-F43C-429A-BA20-2322AAB3E43F}">
      <dgm:prSet/>
      <dgm:spPr/>
      <dgm:t>
        <a:bodyPr/>
        <a:lstStyle/>
        <a:p>
          <a:endParaRPr lang="tr-TR"/>
        </a:p>
      </dgm:t>
    </dgm:pt>
    <dgm:pt modelId="{62C4C775-30FC-411C-962D-0DA7B83CBA34}">
      <dgm:prSet phldrT="[Metin]"/>
      <dgm:spPr/>
      <dgm:t>
        <a:bodyPr/>
        <a:lstStyle/>
        <a:p>
          <a:r>
            <a:rPr lang="tr-TR" dirty="0" smtClean="0"/>
            <a:t>Kimdir?</a:t>
          </a:r>
          <a:endParaRPr lang="tr-TR" dirty="0"/>
        </a:p>
      </dgm:t>
    </dgm:pt>
    <dgm:pt modelId="{60A4CE6F-2486-4EBE-B52A-F08C753CE65B}" type="parTrans" cxnId="{D4F5F3CB-5133-4146-A429-760CD609B064}">
      <dgm:prSet/>
      <dgm:spPr/>
      <dgm:t>
        <a:bodyPr/>
        <a:lstStyle/>
        <a:p>
          <a:endParaRPr lang="tr-TR"/>
        </a:p>
      </dgm:t>
    </dgm:pt>
    <dgm:pt modelId="{1C045355-1EFC-4120-9A26-6BCD724A7ED5}" type="sibTrans" cxnId="{D4F5F3CB-5133-4146-A429-760CD609B064}">
      <dgm:prSet/>
      <dgm:spPr/>
      <dgm:t>
        <a:bodyPr/>
        <a:lstStyle/>
        <a:p>
          <a:endParaRPr lang="tr-TR"/>
        </a:p>
      </dgm:t>
    </dgm:pt>
    <dgm:pt modelId="{F446B563-7714-4B16-AF46-A84D84688F25}">
      <dgm:prSet phldrT="[Metin]"/>
      <dgm:spPr/>
      <dgm:t>
        <a:bodyPr/>
        <a:lstStyle/>
        <a:p>
          <a:r>
            <a:rPr lang="tr-TR" dirty="0" smtClean="0"/>
            <a:t>Peygamber Efendimizin eşi</a:t>
          </a:r>
          <a:endParaRPr lang="tr-TR" dirty="0"/>
        </a:p>
      </dgm:t>
    </dgm:pt>
    <dgm:pt modelId="{20F5E176-3036-4B0A-8F30-D435F0AC5765}" type="parTrans" cxnId="{6DB6735E-79B7-47F0-8497-2A867CDE5E9C}">
      <dgm:prSet/>
      <dgm:spPr/>
      <dgm:t>
        <a:bodyPr/>
        <a:lstStyle/>
        <a:p>
          <a:endParaRPr lang="tr-TR"/>
        </a:p>
      </dgm:t>
    </dgm:pt>
    <dgm:pt modelId="{936FF549-19F2-4F25-BEF6-2E447E567C5F}" type="sibTrans" cxnId="{6DB6735E-79B7-47F0-8497-2A867CDE5E9C}">
      <dgm:prSet/>
      <dgm:spPr/>
      <dgm:t>
        <a:bodyPr/>
        <a:lstStyle/>
        <a:p>
          <a:endParaRPr lang="tr-TR"/>
        </a:p>
      </dgm:t>
    </dgm:pt>
    <dgm:pt modelId="{8A0DD22E-0C2E-4988-A628-3DEA8BC63433}">
      <dgm:prSet phldrT="[Metin]"/>
      <dgm:spPr/>
      <dgm:t>
        <a:bodyPr/>
        <a:lstStyle/>
        <a:p>
          <a:r>
            <a:rPr lang="tr-TR" dirty="0" smtClean="0"/>
            <a:t>Hz. Ebubekir</a:t>
          </a:r>
          <a:endParaRPr lang="tr-TR" dirty="0"/>
        </a:p>
      </dgm:t>
    </dgm:pt>
    <dgm:pt modelId="{2A130907-E092-4C34-AB82-7B90E0508BE4}" type="parTrans" cxnId="{69E23E92-3272-4FF9-8BA7-600A8BA30E29}">
      <dgm:prSet/>
      <dgm:spPr/>
      <dgm:t>
        <a:bodyPr/>
        <a:lstStyle/>
        <a:p>
          <a:endParaRPr lang="tr-TR"/>
        </a:p>
      </dgm:t>
    </dgm:pt>
    <dgm:pt modelId="{28CE15E9-FC09-400F-8BB7-75B733A359B3}" type="sibTrans" cxnId="{69E23E92-3272-4FF9-8BA7-600A8BA30E29}">
      <dgm:prSet/>
      <dgm:spPr/>
      <dgm:t>
        <a:bodyPr/>
        <a:lstStyle/>
        <a:p>
          <a:endParaRPr lang="tr-TR"/>
        </a:p>
      </dgm:t>
    </dgm:pt>
    <dgm:pt modelId="{152F336A-EAEF-4153-8A52-598AC53A5B05}">
      <dgm:prSet phldrT="[Metin]"/>
      <dgm:spPr/>
      <dgm:t>
        <a:bodyPr/>
        <a:lstStyle/>
        <a:p>
          <a:r>
            <a:rPr lang="tr-TR" dirty="0" smtClean="0"/>
            <a:t>Kimdir?</a:t>
          </a:r>
          <a:endParaRPr lang="tr-TR" dirty="0"/>
        </a:p>
      </dgm:t>
    </dgm:pt>
    <dgm:pt modelId="{B35D6B31-A4C3-4F77-A5DE-EBB5C8AD7E4F}" type="parTrans" cxnId="{4F685E0B-9F2F-4CF0-BD0B-D0E1C8727ECD}">
      <dgm:prSet/>
      <dgm:spPr/>
      <dgm:t>
        <a:bodyPr/>
        <a:lstStyle/>
        <a:p>
          <a:endParaRPr lang="tr-TR"/>
        </a:p>
      </dgm:t>
    </dgm:pt>
    <dgm:pt modelId="{7B4CDEAA-17D6-4269-8A23-6C1487BE6329}" type="sibTrans" cxnId="{4F685E0B-9F2F-4CF0-BD0B-D0E1C8727ECD}">
      <dgm:prSet/>
      <dgm:spPr/>
      <dgm:t>
        <a:bodyPr/>
        <a:lstStyle/>
        <a:p>
          <a:endParaRPr lang="tr-TR"/>
        </a:p>
      </dgm:t>
    </dgm:pt>
    <dgm:pt modelId="{FA3E0B77-CEBA-4B7C-8C48-7F108A0455D3}">
      <dgm:prSet phldrT="[Metin]"/>
      <dgm:spPr/>
      <dgm:t>
        <a:bodyPr/>
        <a:lstStyle/>
        <a:p>
          <a:r>
            <a:rPr lang="tr-TR" dirty="0" smtClean="0"/>
            <a:t>Efendimizin en yakın dostu ve arkadaşı</a:t>
          </a:r>
          <a:endParaRPr lang="tr-TR" dirty="0"/>
        </a:p>
      </dgm:t>
    </dgm:pt>
    <dgm:pt modelId="{5B512A0F-F9AD-4B3D-B46D-C95437B05E9C}" type="parTrans" cxnId="{631849E8-E285-4A5B-BE2A-6F8DC36C9E3A}">
      <dgm:prSet/>
      <dgm:spPr/>
      <dgm:t>
        <a:bodyPr/>
        <a:lstStyle/>
        <a:p>
          <a:endParaRPr lang="tr-TR"/>
        </a:p>
      </dgm:t>
    </dgm:pt>
    <dgm:pt modelId="{E5F43CBE-FC5C-4CCE-87F2-EBE6EA147A14}" type="sibTrans" cxnId="{631849E8-E285-4A5B-BE2A-6F8DC36C9E3A}">
      <dgm:prSet/>
      <dgm:spPr/>
      <dgm:t>
        <a:bodyPr/>
        <a:lstStyle/>
        <a:p>
          <a:endParaRPr lang="tr-TR"/>
        </a:p>
      </dgm:t>
    </dgm:pt>
    <dgm:pt modelId="{EA5C9E30-7E6D-4728-B674-F4D1DD578B53}">
      <dgm:prSet phldrT="[Metin]"/>
      <dgm:spPr/>
      <dgm:t>
        <a:bodyPr/>
        <a:lstStyle/>
        <a:p>
          <a:r>
            <a:rPr lang="tr-TR" dirty="0" smtClean="0"/>
            <a:t>Hz. Ali </a:t>
          </a:r>
          <a:endParaRPr lang="tr-TR" dirty="0"/>
        </a:p>
      </dgm:t>
    </dgm:pt>
    <dgm:pt modelId="{B9B47E0E-1665-4BCA-984F-1F8AA60ABD4B}" type="parTrans" cxnId="{3AB0A349-3195-43C7-BBA4-DA1ED3A3BA37}">
      <dgm:prSet/>
      <dgm:spPr/>
      <dgm:t>
        <a:bodyPr/>
        <a:lstStyle/>
        <a:p>
          <a:endParaRPr lang="tr-TR"/>
        </a:p>
      </dgm:t>
    </dgm:pt>
    <dgm:pt modelId="{5B1AB33C-B85F-44AB-B021-0B5531BE618E}" type="sibTrans" cxnId="{3AB0A349-3195-43C7-BBA4-DA1ED3A3BA37}">
      <dgm:prSet/>
      <dgm:spPr/>
      <dgm:t>
        <a:bodyPr/>
        <a:lstStyle/>
        <a:p>
          <a:endParaRPr lang="tr-TR"/>
        </a:p>
      </dgm:t>
    </dgm:pt>
    <dgm:pt modelId="{E73A9329-99B3-4ECF-B962-2C002C39F6FC}">
      <dgm:prSet phldrT="[Metin]"/>
      <dgm:spPr/>
      <dgm:t>
        <a:bodyPr/>
        <a:lstStyle/>
        <a:p>
          <a:r>
            <a:rPr lang="tr-TR" dirty="0" smtClean="0"/>
            <a:t>Kimdir?</a:t>
          </a:r>
          <a:endParaRPr lang="tr-TR" dirty="0"/>
        </a:p>
      </dgm:t>
    </dgm:pt>
    <dgm:pt modelId="{26AB7305-D61E-4E46-A001-12B5AE4E35DC}" type="parTrans" cxnId="{3D5EE99E-669A-4693-B5E1-37A117810D28}">
      <dgm:prSet/>
      <dgm:spPr/>
      <dgm:t>
        <a:bodyPr/>
        <a:lstStyle/>
        <a:p>
          <a:endParaRPr lang="tr-TR"/>
        </a:p>
      </dgm:t>
    </dgm:pt>
    <dgm:pt modelId="{3FB6EFCD-87A6-4BB4-926E-0A42BA041D6B}" type="sibTrans" cxnId="{3D5EE99E-669A-4693-B5E1-37A117810D28}">
      <dgm:prSet/>
      <dgm:spPr/>
      <dgm:t>
        <a:bodyPr/>
        <a:lstStyle/>
        <a:p>
          <a:endParaRPr lang="tr-TR"/>
        </a:p>
      </dgm:t>
    </dgm:pt>
    <dgm:pt modelId="{7F97094E-C0FA-4265-AAE5-8A9BE00A15F1}">
      <dgm:prSet phldrT="[Metin]"/>
      <dgm:spPr/>
      <dgm:t>
        <a:bodyPr/>
        <a:lstStyle/>
        <a:p>
          <a:r>
            <a:rPr lang="tr-TR" dirty="0" smtClean="0"/>
            <a:t>Efendimizin amcaoğlu ve damadı</a:t>
          </a:r>
          <a:endParaRPr lang="tr-TR" dirty="0"/>
        </a:p>
      </dgm:t>
    </dgm:pt>
    <dgm:pt modelId="{0AD31BB2-CFCC-4CFE-B747-5B18D917D2F0}" type="parTrans" cxnId="{E508DCF1-C51B-4F7D-AB32-7A2A5B4FE55A}">
      <dgm:prSet/>
      <dgm:spPr/>
      <dgm:t>
        <a:bodyPr/>
        <a:lstStyle/>
        <a:p>
          <a:endParaRPr lang="tr-TR"/>
        </a:p>
      </dgm:t>
    </dgm:pt>
    <dgm:pt modelId="{A3B94A97-DCDF-4C31-AB65-4D88A0177FF3}" type="sibTrans" cxnId="{E508DCF1-C51B-4F7D-AB32-7A2A5B4FE55A}">
      <dgm:prSet/>
      <dgm:spPr/>
      <dgm:t>
        <a:bodyPr/>
        <a:lstStyle/>
        <a:p>
          <a:endParaRPr lang="tr-TR"/>
        </a:p>
      </dgm:t>
    </dgm:pt>
    <dgm:pt modelId="{A9988355-3BFD-4FD9-9088-D028F54FB075}">
      <dgm:prSet phldrT="[Metin]"/>
      <dgm:spPr/>
      <dgm:t>
        <a:bodyPr/>
        <a:lstStyle/>
        <a:p>
          <a:r>
            <a:rPr lang="tr-TR" dirty="0" smtClean="0"/>
            <a:t>Hz. </a:t>
          </a:r>
          <a:r>
            <a:rPr lang="tr-TR" dirty="0" err="1" smtClean="0"/>
            <a:t>Zeyd</a:t>
          </a:r>
          <a:r>
            <a:rPr lang="tr-TR" dirty="0" smtClean="0"/>
            <a:t> </a:t>
          </a:r>
          <a:endParaRPr lang="tr-TR" dirty="0"/>
        </a:p>
      </dgm:t>
    </dgm:pt>
    <dgm:pt modelId="{BDB5E543-7DE9-4E31-8977-9E57F3014E7C}" type="parTrans" cxnId="{A0522FCF-41BE-473C-82EB-7059767B6768}">
      <dgm:prSet/>
      <dgm:spPr/>
      <dgm:t>
        <a:bodyPr/>
        <a:lstStyle/>
        <a:p>
          <a:endParaRPr lang="tr-TR"/>
        </a:p>
      </dgm:t>
    </dgm:pt>
    <dgm:pt modelId="{AB961169-93A3-4A86-A903-EFED44ECFF2D}" type="sibTrans" cxnId="{A0522FCF-41BE-473C-82EB-7059767B6768}">
      <dgm:prSet/>
      <dgm:spPr/>
      <dgm:t>
        <a:bodyPr/>
        <a:lstStyle/>
        <a:p>
          <a:endParaRPr lang="tr-TR"/>
        </a:p>
      </dgm:t>
    </dgm:pt>
    <dgm:pt modelId="{83403682-0A53-4AFF-B9E7-98C28DBC4DB6}">
      <dgm:prSet phldrT="[Metin]"/>
      <dgm:spPr/>
      <dgm:t>
        <a:bodyPr/>
        <a:lstStyle/>
        <a:p>
          <a:r>
            <a:rPr lang="tr-TR" dirty="0" smtClean="0"/>
            <a:t>Kimdir?</a:t>
          </a:r>
          <a:endParaRPr lang="tr-TR" dirty="0"/>
        </a:p>
      </dgm:t>
    </dgm:pt>
    <dgm:pt modelId="{23C8A2BB-382A-4ADF-A75D-614C49AD8F87}" type="parTrans" cxnId="{EE016F0F-A434-41E7-8751-7A2CD8474D76}">
      <dgm:prSet/>
      <dgm:spPr/>
      <dgm:t>
        <a:bodyPr/>
        <a:lstStyle/>
        <a:p>
          <a:endParaRPr lang="tr-TR"/>
        </a:p>
      </dgm:t>
    </dgm:pt>
    <dgm:pt modelId="{45AF1669-28D6-44A6-8673-12DF0979EC75}" type="sibTrans" cxnId="{EE016F0F-A434-41E7-8751-7A2CD8474D76}">
      <dgm:prSet/>
      <dgm:spPr/>
      <dgm:t>
        <a:bodyPr/>
        <a:lstStyle/>
        <a:p>
          <a:endParaRPr lang="tr-TR"/>
        </a:p>
      </dgm:t>
    </dgm:pt>
    <dgm:pt modelId="{1B4B13CE-175F-492B-9035-A7CDB6C6A8EF}">
      <dgm:prSet phldrT="[Metin]"/>
      <dgm:spPr/>
      <dgm:t>
        <a:bodyPr/>
        <a:lstStyle/>
        <a:p>
          <a:r>
            <a:rPr lang="tr-TR" dirty="0" smtClean="0"/>
            <a:t>Efendimizin </a:t>
          </a:r>
          <a:r>
            <a:rPr lang="tr-TR" dirty="0" err="1" smtClean="0"/>
            <a:t>azad</a:t>
          </a:r>
          <a:r>
            <a:rPr lang="tr-TR" dirty="0" smtClean="0"/>
            <a:t> ettiği kölesi</a:t>
          </a:r>
          <a:endParaRPr lang="tr-TR" dirty="0"/>
        </a:p>
      </dgm:t>
    </dgm:pt>
    <dgm:pt modelId="{D34926FE-6C32-4825-9B2C-D12FC1BF9E8C}" type="parTrans" cxnId="{F50EC44F-AC5A-4521-8301-F776583EA1AA}">
      <dgm:prSet/>
      <dgm:spPr/>
      <dgm:t>
        <a:bodyPr/>
        <a:lstStyle/>
        <a:p>
          <a:endParaRPr lang="tr-TR"/>
        </a:p>
      </dgm:t>
    </dgm:pt>
    <dgm:pt modelId="{4CC371CA-B026-4099-9E71-BACA9B5275EF}" type="sibTrans" cxnId="{F50EC44F-AC5A-4521-8301-F776583EA1AA}">
      <dgm:prSet/>
      <dgm:spPr/>
      <dgm:t>
        <a:bodyPr/>
        <a:lstStyle/>
        <a:p>
          <a:endParaRPr lang="tr-TR"/>
        </a:p>
      </dgm:t>
    </dgm:pt>
    <dgm:pt modelId="{89C767DC-EABC-4467-AB79-01102811AAC9}" type="pres">
      <dgm:prSet presAssocID="{E74ED102-1CF2-413C-B77F-8E8458B97A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640B56CD-E223-4FFC-9631-18965F5EFFCE}" type="pres">
      <dgm:prSet presAssocID="{D2B85B2C-E293-4299-BB3F-A76C268593A4}" presName="root" presStyleCnt="0"/>
      <dgm:spPr/>
    </dgm:pt>
    <dgm:pt modelId="{1EFFF618-C7D1-47CB-B9B3-4082F55DE47A}" type="pres">
      <dgm:prSet presAssocID="{D2B85B2C-E293-4299-BB3F-A76C268593A4}" presName="rootComposite" presStyleCnt="0"/>
      <dgm:spPr/>
    </dgm:pt>
    <dgm:pt modelId="{DCF172B7-176E-44DB-80FE-63FA1FBF1677}" type="pres">
      <dgm:prSet presAssocID="{D2B85B2C-E293-4299-BB3F-A76C268593A4}" presName="rootText" presStyleLbl="node1" presStyleIdx="0" presStyleCnt="4"/>
      <dgm:spPr/>
      <dgm:t>
        <a:bodyPr/>
        <a:lstStyle/>
        <a:p>
          <a:endParaRPr lang="tr-TR"/>
        </a:p>
      </dgm:t>
    </dgm:pt>
    <dgm:pt modelId="{772A8B48-919D-4710-B345-422ED6982698}" type="pres">
      <dgm:prSet presAssocID="{D2B85B2C-E293-4299-BB3F-A76C268593A4}" presName="rootConnector" presStyleLbl="node1" presStyleIdx="0" presStyleCnt="4"/>
      <dgm:spPr/>
      <dgm:t>
        <a:bodyPr/>
        <a:lstStyle/>
        <a:p>
          <a:endParaRPr lang="tr-TR"/>
        </a:p>
      </dgm:t>
    </dgm:pt>
    <dgm:pt modelId="{5A8983D0-CA37-4E46-A610-35242FB88EB7}" type="pres">
      <dgm:prSet presAssocID="{D2B85B2C-E293-4299-BB3F-A76C268593A4}" presName="childShape" presStyleCnt="0"/>
      <dgm:spPr/>
    </dgm:pt>
    <dgm:pt modelId="{0153E434-A199-46C9-A2FF-82B304DB85C3}" type="pres">
      <dgm:prSet presAssocID="{60A4CE6F-2486-4EBE-B52A-F08C753CE65B}" presName="Name13" presStyleLbl="parChTrans1D2" presStyleIdx="0" presStyleCnt="8"/>
      <dgm:spPr/>
      <dgm:t>
        <a:bodyPr/>
        <a:lstStyle/>
        <a:p>
          <a:endParaRPr lang="tr-TR"/>
        </a:p>
      </dgm:t>
    </dgm:pt>
    <dgm:pt modelId="{0111148B-A1E3-41C6-BADB-A8B7932E1E7F}" type="pres">
      <dgm:prSet presAssocID="{62C4C775-30FC-411C-962D-0DA7B83CBA34}" presName="childText" presStyleLbl="bg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C343C23-4578-4953-AB77-A132E7C30832}" type="pres">
      <dgm:prSet presAssocID="{20F5E176-3036-4B0A-8F30-D435F0AC5765}" presName="Name13" presStyleLbl="parChTrans1D2" presStyleIdx="1" presStyleCnt="8"/>
      <dgm:spPr/>
      <dgm:t>
        <a:bodyPr/>
        <a:lstStyle/>
        <a:p>
          <a:endParaRPr lang="tr-TR"/>
        </a:p>
      </dgm:t>
    </dgm:pt>
    <dgm:pt modelId="{E348D7BD-68CC-4556-987E-DCE41FFD977E}" type="pres">
      <dgm:prSet presAssocID="{F446B563-7714-4B16-AF46-A84D84688F25}" presName="childText" presStyleLbl="bg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394327-1361-40AB-B356-E224C463C52C}" type="pres">
      <dgm:prSet presAssocID="{8A0DD22E-0C2E-4988-A628-3DEA8BC63433}" presName="root" presStyleCnt="0"/>
      <dgm:spPr/>
    </dgm:pt>
    <dgm:pt modelId="{4BE85F81-01D3-47EA-8353-B6B356B4B208}" type="pres">
      <dgm:prSet presAssocID="{8A0DD22E-0C2E-4988-A628-3DEA8BC63433}" presName="rootComposite" presStyleCnt="0"/>
      <dgm:spPr/>
    </dgm:pt>
    <dgm:pt modelId="{21C6F992-0C6A-42D9-A018-D73F7E5A2577}" type="pres">
      <dgm:prSet presAssocID="{8A0DD22E-0C2E-4988-A628-3DEA8BC63433}" presName="rootText" presStyleLbl="node1" presStyleIdx="1" presStyleCnt="4"/>
      <dgm:spPr/>
      <dgm:t>
        <a:bodyPr/>
        <a:lstStyle/>
        <a:p>
          <a:endParaRPr lang="tr-TR"/>
        </a:p>
      </dgm:t>
    </dgm:pt>
    <dgm:pt modelId="{86F5758C-3747-4FE5-ADDA-C467DEB45BB8}" type="pres">
      <dgm:prSet presAssocID="{8A0DD22E-0C2E-4988-A628-3DEA8BC63433}" presName="rootConnector" presStyleLbl="node1" presStyleIdx="1" presStyleCnt="4"/>
      <dgm:spPr/>
      <dgm:t>
        <a:bodyPr/>
        <a:lstStyle/>
        <a:p>
          <a:endParaRPr lang="tr-TR"/>
        </a:p>
      </dgm:t>
    </dgm:pt>
    <dgm:pt modelId="{604783D7-DF52-476B-A1B1-F476930C43C5}" type="pres">
      <dgm:prSet presAssocID="{8A0DD22E-0C2E-4988-A628-3DEA8BC63433}" presName="childShape" presStyleCnt="0"/>
      <dgm:spPr/>
    </dgm:pt>
    <dgm:pt modelId="{CA91A43C-5D65-4ED8-A280-586B5F219425}" type="pres">
      <dgm:prSet presAssocID="{B35D6B31-A4C3-4F77-A5DE-EBB5C8AD7E4F}" presName="Name13" presStyleLbl="parChTrans1D2" presStyleIdx="2" presStyleCnt="8"/>
      <dgm:spPr/>
      <dgm:t>
        <a:bodyPr/>
        <a:lstStyle/>
        <a:p>
          <a:endParaRPr lang="tr-TR"/>
        </a:p>
      </dgm:t>
    </dgm:pt>
    <dgm:pt modelId="{69D07BFD-6C2D-4DBA-B8CF-10DD6F1C81C7}" type="pres">
      <dgm:prSet presAssocID="{152F336A-EAEF-4153-8A52-598AC53A5B05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70862D-7953-4062-A7F3-36EB25C8BE6C}" type="pres">
      <dgm:prSet presAssocID="{5B512A0F-F9AD-4B3D-B46D-C95437B05E9C}" presName="Name13" presStyleLbl="parChTrans1D2" presStyleIdx="3" presStyleCnt="8"/>
      <dgm:spPr/>
      <dgm:t>
        <a:bodyPr/>
        <a:lstStyle/>
        <a:p>
          <a:endParaRPr lang="tr-TR"/>
        </a:p>
      </dgm:t>
    </dgm:pt>
    <dgm:pt modelId="{98AF8751-DEDE-418C-86C9-0A4489D8E91B}" type="pres">
      <dgm:prSet presAssocID="{FA3E0B77-CEBA-4B7C-8C48-7F108A0455D3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5CF95DC-ED3A-46E9-95B5-43FE60C33E6E}" type="pres">
      <dgm:prSet presAssocID="{EA5C9E30-7E6D-4728-B674-F4D1DD578B53}" presName="root" presStyleCnt="0"/>
      <dgm:spPr/>
    </dgm:pt>
    <dgm:pt modelId="{28042A59-7069-4B85-88A0-C1C44AAB74A8}" type="pres">
      <dgm:prSet presAssocID="{EA5C9E30-7E6D-4728-B674-F4D1DD578B53}" presName="rootComposite" presStyleCnt="0"/>
      <dgm:spPr/>
    </dgm:pt>
    <dgm:pt modelId="{B310531A-91B6-4353-9F72-0776DA7D463C}" type="pres">
      <dgm:prSet presAssocID="{EA5C9E30-7E6D-4728-B674-F4D1DD578B53}" presName="rootText" presStyleLbl="node1" presStyleIdx="2" presStyleCnt="4"/>
      <dgm:spPr/>
      <dgm:t>
        <a:bodyPr/>
        <a:lstStyle/>
        <a:p>
          <a:endParaRPr lang="tr-TR"/>
        </a:p>
      </dgm:t>
    </dgm:pt>
    <dgm:pt modelId="{D9A6140C-A9E3-423E-897A-48CA3F673A4D}" type="pres">
      <dgm:prSet presAssocID="{EA5C9E30-7E6D-4728-B674-F4D1DD578B53}" presName="rootConnector" presStyleLbl="node1" presStyleIdx="2" presStyleCnt="4"/>
      <dgm:spPr/>
      <dgm:t>
        <a:bodyPr/>
        <a:lstStyle/>
        <a:p>
          <a:endParaRPr lang="tr-TR"/>
        </a:p>
      </dgm:t>
    </dgm:pt>
    <dgm:pt modelId="{68449FD8-D91E-4493-9FC6-FB3A557B77B1}" type="pres">
      <dgm:prSet presAssocID="{EA5C9E30-7E6D-4728-B674-F4D1DD578B53}" presName="childShape" presStyleCnt="0"/>
      <dgm:spPr/>
    </dgm:pt>
    <dgm:pt modelId="{57380E2E-282B-4484-8433-AF341A9FF25B}" type="pres">
      <dgm:prSet presAssocID="{26AB7305-D61E-4E46-A001-12B5AE4E35DC}" presName="Name13" presStyleLbl="parChTrans1D2" presStyleIdx="4" presStyleCnt="8"/>
      <dgm:spPr/>
      <dgm:t>
        <a:bodyPr/>
        <a:lstStyle/>
        <a:p>
          <a:endParaRPr lang="tr-TR"/>
        </a:p>
      </dgm:t>
    </dgm:pt>
    <dgm:pt modelId="{BA0D322F-DDA3-4B51-807E-EF9789125D6B}" type="pres">
      <dgm:prSet presAssocID="{E73A9329-99B3-4ECF-B962-2C002C39F6FC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7EDCD3-20AF-46ED-8DFD-F9874F17FA1C}" type="pres">
      <dgm:prSet presAssocID="{0AD31BB2-CFCC-4CFE-B747-5B18D917D2F0}" presName="Name13" presStyleLbl="parChTrans1D2" presStyleIdx="5" presStyleCnt="8"/>
      <dgm:spPr/>
      <dgm:t>
        <a:bodyPr/>
        <a:lstStyle/>
        <a:p>
          <a:endParaRPr lang="tr-TR"/>
        </a:p>
      </dgm:t>
    </dgm:pt>
    <dgm:pt modelId="{7B83D7DD-7B23-479C-8E9C-31108E1947FA}" type="pres">
      <dgm:prSet presAssocID="{7F97094E-C0FA-4265-AAE5-8A9BE00A15F1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D77079-0D36-49B2-B4C4-F7D89B4BF15E}" type="pres">
      <dgm:prSet presAssocID="{A9988355-3BFD-4FD9-9088-D028F54FB075}" presName="root" presStyleCnt="0"/>
      <dgm:spPr/>
    </dgm:pt>
    <dgm:pt modelId="{153CCA77-4038-4D93-B7BD-481B640B2BA4}" type="pres">
      <dgm:prSet presAssocID="{A9988355-3BFD-4FD9-9088-D028F54FB075}" presName="rootComposite" presStyleCnt="0"/>
      <dgm:spPr/>
    </dgm:pt>
    <dgm:pt modelId="{C17DCCFD-77CA-43F7-A280-A2148B90F516}" type="pres">
      <dgm:prSet presAssocID="{A9988355-3BFD-4FD9-9088-D028F54FB075}" presName="rootText" presStyleLbl="node1" presStyleIdx="3" presStyleCnt="4"/>
      <dgm:spPr/>
      <dgm:t>
        <a:bodyPr/>
        <a:lstStyle/>
        <a:p>
          <a:endParaRPr lang="tr-TR"/>
        </a:p>
      </dgm:t>
    </dgm:pt>
    <dgm:pt modelId="{ECFA9A0A-8F4B-4B50-A1C1-10D689975A44}" type="pres">
      <dgm:prSet presAssocID="{A9988355-3BFD-4FD9-9088-D028F54FB075}" presName="rootConnector" presStyleLbl="node1" presStyleIdx="3" presStyleCnt="4"/>
      <dgm:spPr/>
      <dgm:t>
        <a:bodyPr/>
        <a:lstStyle/>
        <a:p>
          <a:endParaRPr lang="tr-TR"/>
        </a:p>
      </dgm:t>
    </dgm:pt>
    <dgm:pt modelId="{AECFF46F-2370-422F-BA79-EC6F55DD4527}" type="pres">
      <dgm:prSet presAssocID="{A9988355-3BFD-4FD9-9088-D028F54FB075}" presName="childShape" presStyleCnt="0"/>
      <dgm:spPr/>
    </dgm:pt>
    <dgm:pt modelId="{3231C0B3-2D9C-4FF5-B071-9B0C29BFC732}" type="pres">
      <dgm:prSet presAssocID="{23C8A2BB-382A-4ADF-A75D-614C49AD8F87}" presName="Name13" presStyleLbl="parChTrans1D2" presStyleIdx="6" presStyleCnt="8"/>
      <dgm:spPr/>
      <dgm:t>
        <a:bodyPr/>
        <a:lstStyle/>
        <a:p>
          <a:endParaRPr lang="tr-TR"/>
        </a:p>
      </dgm:t>
    </dgm:pt>
    <dgm:pt modelId="{D410C163-5A52-40D7-83FF-7B4138F02F3B}" type="pres">
      <dgm:prSet presAssocID="{83403682-0A53-4AFF-B9E7-98C28DBC4DB6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7A796E-8D87-40BE-B78D-CD609C278D15}" type="pres">
      <dgm:prSet presAssocID="{D34926FE-6C32-4825-9B2C-D12FC1BF9E8C}" presName="Name13" presStyleLbl="parChTrans1D2" presStyleIdx="7" presStyleCnt="8"/>
      <dgm:spPr/>
      <dgm:t>
        <a:bodyPr/>
        <a:lstStyle/>
        <a:p>
          <a:endParaRPr lang="tr-TR"/>
        </a:p>
      </dgm:t>
    </dgm:pt>
    <dgm:pt modelId="{3346188C-6F6E-4607-8D5E-9166ADCAEA0B}" type="pres">
      <dgm:prSet presAssocID="{1B4B13CE-175F-492B-9035-A7CDB6C6A8E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EAF9028-4258-444B-AE49-F2C2DBE4F63A}" type="presOf" srcId="{EA5C9E30-7E6D-4728-B674-F4D1DD578B53}" destId="{B310531A-91B6-4353-9F72-0776DA7D463C}" srcOrd="0" destOrd="0" presId="urn:microsoft.com/office/officeart/2005/8/layout/hierarchy3"/>
    <dgm:cxn modelId="{3EDC9C28-B828-4C16-958E-40AEB3DBD4C8}" type="presOf" srcId="{E74ED102-1CF2-413C-B77F-8E8458B97A90}" destId="{89C767DC-EABC-4467-AB79-01102811AAC9}" srcOrd="0" destOrd="0" presId="urn:microsoft.com/office/officeart/2005/8/layout/hierarchy3"/>
    <dgm:cxn modelId="{4F685E0B-9F2F-4CF0-BD0B-D0E1C8727ECD}" srcId="{8A0DD22E-0C2E-4988-A628-3DEA8BC63433}" destId="{152F336A-EAEF-4153-8A52-598AC53A5B05}" srcOrd="0" destOrd="0" parTransId="{B35D6B31-A4C3-4F77-A5DE-EBB5C8AD7E4F}" sibTransId="{7B4CDEAA-17D6-4269-8A23-6C1487BE6329}"/>
    <dgm:cxn modelId="{A0522FCF-41BE-473C-82EB-7059767B6768}" srcId="{E74ED102-1CF2-413C-B77F-8E8458B97A90}" destId="{A9988355-3BFD-4FD9-9088-D028F54FB075}" srcOrd="3" destOrd="0" parTransId="{BDB5E543-7DE9-4E31-8977-9E57F3014E7C}" sibTransId="{AB961169-93A3-4A86-A903-EFED44ECFF2D}"/>
    <dgm:cxn modelId="{3AB0A349-3195-43C7-BBA4-DA1ED3A3BA37}" srcId="{E74ED102-1CF2-413C-B77F-8E8458B97A90}" destId="{EA5C9E30-7E6D-4728-B674-F4D1DD578B53}" srcOrd="2" destOrd="0" parTransId="{B9B47E0E-1665-4BCA-984F-1F8AA60ABD4B}" sibTransId="{5B1AB33C-B85F-44AB-B021-0B5531BE618E}"/>
    <dgm:cxn modelId="{DBCECA41-8CD7-4F0D-9F30-FC3F0B278E70}" type="presOf" srcId="{E73A9329-99B3-4ECF-B962-2C002C39F6FC}" destId="{BA0D322F-DDA3-4B51-807E-EF9789125D6B}" srcOrd="0" destOrd="0" presId="urn:microsoft.com/office/officeart/2005/8/layout/hierarchy3"/>
    <dgm:cxn modelId="{EE016F0F-A434-41E7-8751-7A2CD8474D76}" srcId="{A9988355-3BFD-4FD9-9088-D028F54FB075}" destId="{83403682-0A53-4AFF-B9E7-98C28DBC4DB6}" srcOrd="0" destOrd="0" parTransId="{23C8A2BB-382A-4ADF-A75D-614C49AD8F87}" sibTransId="{45AF1669-28D6-44A6-8673-12DF0979EC75}"/>
    <dgm:cxn modelId="{E685A1B9-5370-447C-878D-58BF4F8EE5CF}" type="presOf" srcId="{60A4CE6F-2486-4EBE-B52A-F08C753CE65B}" destId="{0153E434-A199-46C9-A2FF-82B304DB85C3}" srcOrd="0" destOrd="0" presId="urn:microsoft.com/office/officeart/2005/8/layout/hierarchy3"/>
    <dgm:cxn modelId="{B754315E-00D7-48B4-833F-D5346FCE868F}" type="presOf" srcId="{EA5C9E30-7E6D-4728-B674-F4D1DD578B53}" destId="{D9A6140C-A9E3-423E-897A-48CA3F673A4D}" srcOrd="1" destOrd="0" presId="urn:microsoft.com/office/officeart/2005/8/layout/hierarchy3"/>
    <dgm:cxn modelId="{E6264934-4A45-4635-954C-D26A45018D1D}" type="presOf" srcId="{D34926FE-6C32-4825-9B2C-D12FC1BF9E8C}" destId="{FB7A796E-8D87-40BE-B78D-CD609C278D15}" srcOrd="0" destOrd="0" presId="urn:microsoft.com/office/officeart/2005/8/layout/hierarchy3"/>
    <dgm:cxn modelId="{2FB9658D-BE94-4ED3-8440-86179F867238}" type="presOf" srcId="{B35D6B31-A4C3-4F77-A5DE-EBB5C8AD7E4F}" destId="{CA91A43C-5D65-4ED8-A280-586B5F219425}" srcOrd="0" destOrd="0" presId="urn:microsoft.com/office/officeart/2005/8/layout/hierarchy3"/>
    <dgm:cxn modelId="{631849E8-E285-4A5B-BE2A-6F8DC36C9E3A}" srcId="{8A0DD22E-0C2E-4988-A628-3DEA8BC63433}" destId="{FA3E0B77-CEBA-4B7C-8C48-7F108A0455D3}" srcOrd="1" destOrd="0" parTransId="{5B512A0F-F9AD-4B3D-B46D-C95437B05E9C}" sibTransId="{E5F43CBE-FC5C-4CCE-87F2-EBE6EA147A14}"/>
    <dgm:cxn modelId="{F50EC44F-AC5A-4521-8301-F776583EA1AA}" srcId="{A9988355-3BFD-4FD9-9088-D028F54FB075}" destId="{1B4B13CE-175F-492B-9035-A7CDB6C6A8EF}" srcOrd="1" destOrd="0" parTransId="{D34926FE-6C32-4825-9B2C-D12FC1BF9E8C}" sibTransId="{4CC371CA-B026-4099-9E71-BACA9B5275EF}"/>
    <dgm:cxn modelId="{6DB6735E-79B7-47F0-8497-2A867CDE5E9C}" srcId="{D2B85B2C-E293-4299-BB3F-A76C268593A4}" destId="{F446B563-7714-4B16-AF46-A84D84688F25}" srcOrd="1" destOrd="0" parTransId="{20F5E176-3036-4B0A-8F30-D435F0AC5765}" sibTransId="{936FF549-19F2-4F25-BEF6-2E447E567C5F}"/>
    <dgm:cxn modelId="{D4188EBD-BAAC-4D78-9B83-62B503276F9D}" type="presOf" srcId="{0AD31BB2-CFCC-4CFE-B747-5B18D917D2F0}" destId="{3C7EDCD3-20AF-46ED-8DFD-F9874F17FA1C}" srcOrd="0" destOrd="0" presId="urn:microsoft.com/office/officeart/2005/8/layout/hierarchy3"/>
    <dgm:cxn modelId="{DC06F91F-8ECB-4381-A445-71D90503B534}" type="presOf" srcId="{A9988355-3BFD-4FD9-9088-D028F54FB075}" destId="{C17DCCFD-77CA-43F7-A280-A2148B90F516}" srcOrd="0" destOrd="0" presId="urn:microsoft.com/office/officeart/2005/8/layout/hierarchy3"/>
    <dgm:cxn modelId="{FBAD9BFD-C9B5-43EE-ACFF-2915235046B6}" type="presOf" srcId="{26AB7305-D61E-4E46-A001-12B5AE4E35DC}" destId="{57380E2E-282B-4484-8433-AF341A9FF25B}" srcOrd="0" destOrd="0" presId="urn:microsoft.com/office/officeart/2005/8/layout/hierarchy3"/>
    <dgm:cxn modelId="{7A64EA5E-DE54-49F2-9409-73A504895DC7}" type="presOf" srcId="{5B512A0F-F9AD-4B3D-B46D-C95437B05E9C}" destId="{8870862D-7953-4062-A7F3-36EB25C8BE6C}" srcOrd="0" destOrd="0" presId="urn:microsoft.com/office/officeart/2005/8/layout/hierarchy3"/>
    <dgm:cxn modelId="{FD499B10-A43A-4AB1-9FB8-C81B13903B74}" type="presOf" srcId="{62C4C775-30FC-411C-962D-0DA7B83CBA34}" destId="{0111148B-A1E3-41C6-BADB-A8B7932E1E7F}" srcOrd="0" destOrd="0" presId="urn:microsoft.com/office/officeart/2005/8/layout/hierarchy3"/>
    <dgm:cxn modelId="{FA059843-01C5-43C2-BA00-93D6ABE0FB04}" type="presOf" srcId="{8A0DD22E-0C2E-4988-A628-3DEA8BC63433}" destId="{21C6F992-0C6A-42D9-A018-D73F7E5A2577}" srcOrd="0" destOrd="0" presId="urn:microsoft.com/office/officeart/2005/8/layout/hierarchy3"/>
    <dgm:cxn modelId="{D4F5F3CB-5133-4146-A429-760CD609B064}" srcId="{D2B85B2C-E293-4299-BB3F-A76C268593A4}" destId="{62C4C775-30FC-411C-962D-0DA7B83CBA34}" srcOrd="0" destOrd="0" parTransId="{60A4CE6F-2486-4EBE-B52A-F08C753CE65B}" sibTransId="{1C045355-1EFC-4120-9A26-6BCD724A7ED5}"/>
    <dgm:cxn modelId="{8DE03710-3CF6-4D96-893E-F2A98E946EB5}" type="presOf" srcId="{D2B85B2C-E293-4299-BB3F-A76C268593A4}" destId="{DCF172B7-176E-44DB-80FE-63FA1FBF1677}" srcOrd="0" destOrd="0" presId="urn:microsoft.com/office/officeart/2005/8/layout/hierarchy3"/>
    <dgm:cxn modelId="{EE205FC9-ECE2-49D8-AC26-8921663C2580}" type="presOf" srcId="{FA3E0B77-CEBA-4B7C-8C48-7F108A0455D3}" destId="{98AF8751-DEDE-418C-86C9-0A4489D8E91B}" srcOrd="0" destOrd="0" presId="urn:microsoft.com/office/officeart/2005/8/layout/hierarchy3"/>
    <dgm:cxn modelId="{233DAEF6-F43C-429A-BA20-2322AAB3E43F}" srcId="{E74ED102-1CF2-413C-B77F-8E8458B97A90}" destId="{D2B85B2C-E293-4299-BB3F-A76C268593A4}" srcOrd="0" destOrd="0" parTransId="{23616E8F-BCF7-4F17-954A-3425F155FC5A}" sibTransId="{8B2566E0-9D6C-4511-81E3-5687A62E5856}"/>
    <dgm:cxn modelId="{E508DCF1-C51B-4F7D-AB32-7A2A5B4FE55A}" srcId="{EA5C9E30-7E6D-4728-B674-F4D1DD578B53}" destId="{7F97094E-C0FA-4265-AAE5-8A9BE00A15F1}" srcOrd="1" destOrd="0" parTransId="{0AD31BB2-CFCC-4CFE-B747-5B18D917D2F0}" sibTransId="{A3B94A97-DCDF-4C31-AB65-4D88A0177FF3}"/>
    <dgm:cxn modelId="{3D5EE99E-669A-4693-B5E1-37A117810D28}" srcId="{EA5C9E30-7E6D-4728-B674-F4D1DD578B53}" destId="{E73A9329-99B3-4ECF-B962-2C002C39F6FC}" srcOrd="0" destOrd="0" parTransId="{26AB7305-D61E-4E46-A001-12B5AE4E35DC}" sibTransId="{3FB6EFCD-87A6-4BB4-926E-0A42BA041D6B}"/>
    <dgm:cxn modelId="{69E23E92-3272-4FF9-8BA7-600A8BA30E29}" srcId="{E74ED102-1CF2-413C-B77F-8E8458B97A90}" destId="{8A0DD22E-0C2E-4988-A628-3DEA8BC63433}" srcOrd="1" destOrd="0" parTransId="{2A130907-E092-4C34-AB82-7B90E0508BE4}" sibTransId="{28CE15E9-FC09-400F-8BB7-75B733A359B3}"/>
    <dgm:cxn modelId="{48467A85-A3E7-4AB7-9B75-B7A031EE9261}" type="presOf" srcId="{20F5E176-3036-4B0A-8F30-D435F0AC5765}" destId="{5C343C23-4578-4953-AB77-A132E7C30832}" srcOrd="0" destOrd="0" presId="urn:microsoft.com/office/officeart/2005/8/layout/hierarchy3"/>
    <dgm:cxn modelId="{723C110A-954C-4CEF-B55A-C7B35895DC1C}" type="presOf" srcId="{152F336A-EAEF-4153-8A52-598AC53A5B05}" destId="{69D07BFD-6C2D-4DBA-B8CF-10DD6F1C81C7}" srcOrd="0" destOrd="0" presId="urn:microsoft.com/office/officeart/2005/8/layout/hierarchy3"/>
    <dgm:cxn modelId="{AD3009C7-AFE4-4B56-A803-20F947F015FD}" type="presOf" srcId="{23C8A2BB-382A-4ADF-A75D-614C49AD8F87}" destId="{3231C0B3-2D9C-4FF5-B071-9B0C29BFC732}" srcOrd="0" destOrd="0" presId="urn:microsoft.com/office/officeart/2005/8/layout/hierarchy3"/>
    <dgm:cxn modelId="{D3AFE2FD-5E58-4EDA-9387-98CF73ECD021}" type="presOf" srcId="{1B4B13CE-175F-492B-9035-A7CDB6C6A8EF}" destId="{3346188C-6F6E-4607-8D5E-9166ADCAEA0B}" srcOrd="0" destOrd="0" presId="urn:microsoft.com/office/officeart/2005/8/layout/hierarchy3"/>
    <dgm:cxn modelId="{685D0714-AEB8-42EA-A3E7-2DE12D3C7DA3}" type="presOf" srcId="{A9988355-3BFD-4FD9-9088-D028F54FB075}" destId="{ECFA9A0A-8F4B-4B50-A1C1-10D689975A44}" srcOrd="1" destOrd="0" presId="urn:microsoft.com/office/officeart/2005/8/layout/hierarchy3"/>
    <dgm:cxn modelId="{680408DE-D687-4928-A150-9664C19380DD}" type="presOf" srcId="{83403682-0A53-4AFF-B9E7-98C28DBC4DB6}" destId="{D410C163-5A52-40D7-83FF-7B4138F02F3B}" srcOrd="0" destOrd="0" presId="urn:microsoft.com/office/officeart/2005/8/layout/hierarchy3"/>
    <dgm:cxn modelId="{D3F193FC-2718-427D-9B96-5EF0D889BEBD}" type="presOf" srcId="{7F97094E-C0FA-4265-AAE5-8A9BE00A15F1}" destId="{7B83D7DD-7B23-479C-8E9C-31108E1947FA}" srcOrd="0" destOrd="0" presId="urn:microsoft.com/office/officeart/2005/8/layout/hierarchy3"/>
    <dgm:cxn modelId="{ED245040-E2FA-4D1B-83F9-EB84834C4FC6}" type="presOf" srcId="{8A0DD22E-0C2E-4988-A628-3DEA8BC63433}" destId="{86F5758C-3747-4FE5-ADDA-C467DEB45BB8}" srcOrd="1" destOrd="0" presId="urn:microsoft.com/office/officeart/2005/8/layout/hierarchy3"/>
    <dgm:cxn modelId="{4736D275-9168-4F96-9D09-6C631AEC34E0}" type="presOf" srcId="{D2B85B2C-E293-4299-BB3F-A76C268593A4}" destId="{772A8B48-919D-4710-B345-422ED6982698}" srcOrd="1" destOrd="0" presId="urn:microsoft.com/office/officeart/2005/8/layout/hierarchy3"/>
    <dgm:cxn modelId="{BF88A391-30DC-427F-B201-15BD20BCA70D}" type="presOf" srcId="{F446B563-7714-4B16-AF46-A84D84688F25}" destId="{E348D7BD-68CC-4556-987E-DCE41FFD977E}" srcOrd="0" destOrd="0" presId="urn:microsoft.com/office/officeart/2005/8/layout/hierarchy3"/>
    <dgm:cxn modelId="{FB30B744-26C3-4ACB-9558-04B26B2A320B}" type="presParOf" srcId="{89C767DC-EABC-4467-AB79-01102811AAC9}" destId="{640B56CD-E223-4FFC-9631-18965F5EFFCE}" srcOrd="0" destOrd="0" presId="urn:microsoft.com/office/officeart/2005/8/layout/hierarchy3"/>
    <dgm:cxn modelId="{D4E98FA2-807F-4106-BBBC-8FBD043FF883}" type="presParOf" srcId="{640B56CD-E223-4FFC-9631-18965F5EFFCE}" destId="{1EFFF618-C7D1-47CB-B9B3-4082F55DE47A}" srcOrd="0" destOrd="0" presId="urn:microsoft.com/office/officeart/2005/8/layout/hierarchy3"/>
    <dgm:cxn modelId="{50EFF41C-B563-4A2A-B036-2599C23B2113}" type="presParOf" srcId="{1EFFF618-C7D1-47CB-B9B3-4082F55DE47A}" destId="{DCF172B7-176E-44DB-80FE-63FA1FBF1677}" srcOrd="0" destOrd="0" presId="urn:microsoft.com/office/officeart/2005/8/layout/hierarchy3"/>
    <dgm:cxn modelId="{B3ACBEAC-1619-496A-A0FF-356DF2CCC400}" type="presParOf" srcId="{1EFFF618-C7D1-47CB-B9B3-4082F55DE47A}" destId="{772A8B48-919D-4710-B345-422ED6982698}" srcOrd="1" destOrd="0" presId="urn:microsoft.com/office/officeart/2005/8/layout/hierarchy3"/>
    <dgm:cxn modelId="{13DB1C2F-D892-4FBB-BA14-462FB8514371}" type="presParOf" srcId="{640B56CD-E223-4FFC-9631-18965F5EFFCE}" destId="{5A8983D0-CA37-4E46-A610-35242FB88EB7}" srcOrd="1" destOrd="0" presId="urn:microsoft.com/office/officeart/2005/8/layout/hierarchy3"/>
    <dgm:cxn modelId="{2D1B1C1D-E772-447A-8023-8002F5DDBE56}" type="presParOf" srcId="{5A8983D0-CA37-4E46-A610-35242FB88EB7}" destId="{0153E434-A199-46C9-A2FF-82B304DB85C3}" srcOrd="0" destOrd="0" presId="urn:microsoft.com/office/officeart/2005/8/layout/hierarchy3"/>
    <dgm:cxn modelId="{958CC43E-75FC-407A-80AC-75C584B1FA5E}" type="presParOf" srcId="{5A8983D0-CA37-4E46-A610-35242FB88EB7}" destId="{0111148B-A1E3-41C6-BADB-A8B7932E1E7F}" srcOrd="1" destOrd="0" presId="urn:microsoft.com/office/officeart/2005/8/layout/hierarchy3"/>
    <dgm:cxn modelId="{AFBBE266-228A-4EC3-9D04-2A27899ABD5F}" type="presParOf" srcId="{5A8983D0-CA37-4E46-A610-35242FB88EB7}" destId="{5C343C23-4578-4953-AB77-A132E7C30832}" srcOrd="2" destOrd="0" presId="urn:microsoft.com/office/officeart/2005/8/layout/hierarchy3"/>
    <dgm:cxn modelId="{30BC8B68-5A30-4311-8A2E-8696DA5CDEAA}" type="presParOf" srcId="{5A8983D0-CA37-4E46-A610-35242FB88EB7}" destId="{E348D7BD-68CC-4556-987E-DCE41FFD977E}" srcOrd="3" destOrd="0" presId="urn:microsoft.com/office/officeart/2005/8/layout/hierarchy3"/>
    <dgm:cxn modelId="{8FDC3F7E-AFDB-413C-AE19-8BE71BC5CF44}" type="presParOf" srcId="{89C767DC-EABC-4467-AB79-01102811AAC9}" destId="{6F394327-1361-40AB-B356-E224C463C52C}" srcOrd="1" destOrd="0" presId="urn:microsoft.com/office/officeart/2005/8/layout/hierarchy3"/>
    <dgm:cxn modelId="{C1BEAE1C-61E6-4F41-B9C6-AE076C7B2398}" type="presParOf" srcId="{6F394327-1361-40AB-B356-E224C463C52C}" destId="{4BE85F81-01D3-47EA-8353-B6B356B4B208}" srcOrd="0" destOrd="0" presId="urn:microsoft.com/office/officeart/2005/8/layout/hierarchy3"/>
    <dgm:cxn modelId="{45D16629-FCE2-49CE-A200-B07CC45A0C15}" type="presParOf" srcId="{4BE85F81-01D3-47EA-8353-B6B356B4B208}" destId="{21C6F992-0C6A-42D9-A018-D73F7E5A2577}" srcOrd="0" destOrd="0" presId="urn:microsoft.com/office/officeart/2005/8/layout/hierarchy3"/>
    <dgm:cxn modelId="{7D2E9BB4-89AD-4D44-9BD3-C7B35E5E0EBF}" type="presParOf" srcId="{4BE85F81-01D3-47EA-8353-B6B356B4B208}" destId="{86F5758C-3747-4FE5-ADDA-C467DEB45BB8}" srcOrd="1" destOrd="0" presId="urn:microsoft.com/office/officeart/2005/8/layout/hierarchy3"/>
    <dgm:cxn modelId="{32355C05-E422-4FDE-9E09-D7F935F2308A}" type="presParOf" srcId="{6F394327-1361-40AB-B356-E224C463C52C}" destId="{604783D7-DF52-476B-A1B1-F476930C43C5}" srcOrd="1" destOrd="0" presId="urn:microsoft.com/office/officeart/2005/8/layout/hierarchy3"/>
    <dgm:cxn modelId="{4E3ACF2C-E34E-4A02-8710-75E4492907D7}" type="presParOf" srcId="{604783D7-DF52-476B-A1B1-F476930C43C5}" destId="{CA91A43C-5D65-4ED8-A280-586B5F219425}" srcOrd="0" destOrd="0" presId="urn:microsoft.com/office/officeart/2005/8/layout/hierarchy3"/>
    <dgm:cxn modelId="{1D233EBD-4EB5-4193-9D99-C56796741247}" type="presParOf" srcId="{604783D7-DF52-476B-A1B1-F476930C43C5}" destId="{69D07BFD-6C2D-4DBA-B8CF-10DD6F1C81C7}" srcOrd="1" destOrd="0" presId="urn:microsoft.com/office/officeart/2005/8/layout/hierarchy3"/>
    <dgm:cxn modelId="{17323A24-094E-4428-BA58-678390E48A03}" type="presParOf" srcId="{604783D7-DF52-476B-A1B1-F476930C43C5}" destId="{8870862D-7953-4062-A7F3-36EB25C8BE6C}" srcOrd="2" destOrd="0" presId="urn:microsoft.com/office/officeart/2005/8/layout/hierarchy3"/>
    <dgm:cxn modelId="{BB898061-2545-4E9C-8439-5EDA5E971730}" type="presParOf" srcId="{604783D7-DF52-476B-A1B1-F476930C43C5}" destId="{98AF8751-DEDE-418C-86C9-0A4489D8E91B}" srcOrd="3" destOrd="0" presId="urn:microsoft.com/office/officeart/2005/8/layout/hierarchy3"/>
    <dgm:cxn modelId="{D16E6D82-DFF9-418D-8584-23FA77504309}" type="presParOf" srcId="{89C767DC-EABC-4467-AB79-01102811AAC9}" destId="{A5CF95DC-ED3A-46E9-95B5-43FE60C33E6E}" srcOrd="2" destOrd="0" presId="urn:microsoft.com/office/officeart/2005/8/layout/hierarchy3"/>
    <dgm:cxn modelId="{2F1167F7-EF0E-43B2-80DD-5AE04175830B}" type="presParOf" srcId="{A5CF95DC-ED3A-46E9-95B5-43FE60C33E6E}" destId="{28042A59-7069-4B85-88A0-C1C44AAB74A8}" srcOrd="0" destOrd="0" presId="urn:microsoft.com/office/officeart/2005/8/layout/hierarchy3"/>
    <dgm:cxn modelId="{D6889B9F-C5E1-4B5B-8BF1-901767B462B5}" type="presParOf" srcId="{28042A59-7069-4B85-88A0-C1C44AAB74A8}" destId="{B310531A-91B6-4353-9F72-0776DA7D463C}" srcOrd="0" destOrd="0" presId="urn:microsoft.com/office/officeart/2005/8/layout/hierarchy3"/>
    <dgm:cxn modelId="{91A12A4E-2D4B-46D1-ABBE-F7F4EDA1047B}" type="presParOf" srcId="{28042A59-7069-4B85-88A0-C1C44AAB74A8}" destId="{D9A6140C-A9E3-423E-897A-48CA3F673A4D}" srcOrd="1" destOrd="0" presId="urn:microsoft.com/office/officeart/2005/8/layout/hierarchy3"/>
    <dgm:cxn modelId="{C167995B-3A1A-4A5F-A2F7-B736C8A85098}" type="presParOf" srcId="{A5CF95DC-ED3A-46E9-95B5-43FE60C33E6E}" destId="{68449FD8-D91E-4493-9FC6-FB3A557B77B1}" srcOrd="1" destOrd="0" presId="urn:microsoft.com/office/officeart/2005/8/layout/hierarchy3"/>
    <dgm:cxn modelId="{6ACB97FC-CBD4-4DB7-AF49-44BA32F24FD3}" type="presParOf" srcId="{68449FD8-D91E-4493-9FC6-FB3A557B77B1}" destId="{57380E2E-282B-4484-8433-AF341A9FF25B}" srcOrd="0" destOrd="0" presId="urn:microsoft.com/office/officeart/2005/8/layout/hierarchy3"/>
    <dgm:cxn modelId="{D27B79F4-4D50-43C9-A57F-B254F0F1F2AB}" type="presParOf" srcId="{68449FD8-D91E-4493-9FC6-FB3A557B77B1}" destId="{BA0D322F-DDA3-4B51-807E-EF9789125D6B}" srcOrd="1" destOrd="0" presId="urn:microsoft.com/office/officeart/2005/8/layout/hierarchy3"/>
    <dgm:cxn modelId="{DC0D8721-9F3A-41A4-B29A-878063A0FDCA}" type="presParOf" srcId="{68449FD8-D91E-4493-9FC6-FB3A557B77B1}" destId="{3C7EDCD3-20AF-46ED-8DFD-F9874F17FA1C}" srcOrd="2" destOrd="0" presId="urn:microsoft.com/office/officeart/2005/8/layout/hierarchy3"/>
    <dgm:cxn modelId="{114AA67D-24FD-4C20-9BEF-3049B98FE900}" type="presParOf" srcId="{68449FD8-D91E-4493-9FC6-FB3A557B77B1}" destId="{7B83D7DD-7B23-479C-8E9C-31108E1947FA}" srcOrd="3" destOrd="0" presId="urn:microsoft.com/office/officeart/2005/8/layout/hierarchy3"/>
    <dgm:cxn modelId="{44C7EA7D-B4C4-4273-81C8-2B5640C91A7E}" type="presParOf" srcId="{89C767DC-EABC-4467-AB79-01102811AAC9}" destId="{97D77079-0D36-49B2-B4C4-F7D89B4BF15E}" srcOrd="3" destOrd="0" presId="urn:microsoft.com/office/officeart/2005/8/layout/hierarchy3"/>
    <dgm:cxn modelId="{E36CCAB6-D29E-4EFB-A038-E6B477912BB3}" type="presParOf" srcId="{97D77079-0D36-49B2-B4C4-F7D89B4BF15E}" destId="{153CCA77-4038-4D93-B7BD-481B640B2BA4}" srcOrd="0" destOrd="0" presId="urn:microsoft.com/office/officeart/2005/8/layout/hierarchy3"/>
    <dgm:cxn modelId="{19E34F71-250C-4724-A0E7-83E9E21F9AB0}" type="presParOf" srcId="{153CCA77-4038-4D93-B7BD-481B640B2BA4}" destId="{C17DCCFD-77CA-43F7-A280-A2148B90F516}" srcOrd="0" destOrd="0" presId="urn:microsoft.com/office/officeart/2005/8/layout/hierarchy3"/>
    <dgm:cxn modelId="{461BC325-5B83-4ADB-855E-CF4AB9BBBDAD}" type="presParOf" srcId="{153CCA77-4038-4D93-B7BD-481B640B2BA4}" destId="{ECFA9A0A-8F4B-4B50-A1C1-10D689975A44}" srcOrd="1" destOrd="0" presId="urn:microsoft.com/office/officeart/2005/8/layout/hierarchy3"/>
    <dgm:cxn modelId="{5B07825C-39B4-4B19-95C1-6938EBE28386}" type="presParOf" srcId="{97D77079-0D36-49B2-B4C4-F7D89B4BF15E}" destId="{AECFF46F-2370-422F-BA79-EC6F55DD4527}" srcOrd="1" destOrd="0" presId="urn:microsoft.com/office/officeart/2005/8/layout/hierarchy3"/>
    <dgm:cxn modelId="{52504B19-1B53-444D-B5C5-BDF1C0271F39}" type="presParOf" srcId="{AECFF46F-2370-422F-BA79-EC6F55DD4527}" destId="{3231C0B3-2D9C-4FF5-B071-9B0C29BFC732}" srcOrd="0" destOrd="0" presId="urn:microsoft.com/office/officeart/2005/8/layout/hierarchy3"/>
    <dgm:cxn modelId="{C9F437DC-F6B3-45E6-BC6F-9553208DC1B3}" type="presParOf" srcId="{AECFF46F-2370-422F-BA79-EC6F55DD4527}" destId="{D410C163-5A52-40D7-83FF-7B4138F02F3B}" srcOrd="1" destOrd="0" presId="urn:microsoft.com/office/officeart/2005/8/layout/hierarchy3"/>
    <dgm:cxn modelId="{92933BBC-772F-4B36-85D8-BA14711ED4D4}" type="presParOf" srcId="{AECFF46F-2370-422F-BA79-EC6F55DD4527}" destId="{FB7A796E-8D87-40BE-B78D-CD609C278D15}" srcOrd="2" destOrd="0" presId="urn:microsoft.com/office/officeart/2005/8/layout/hierarchy3"/>
    <dgm:cxn modelId="{BF0887DD-AB43-4CBC-8D4F-239B30987340}" type="presParOf" srcId="{AECFF46F-2370-422F-BA79-EC6F55DD4527}" destId="{3346188C-6F6E-4607-8D5E-9166ADCAEA0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19D433-4357-414E-B4CF-AFFECC3C9A2B}">
      <dsp:nvSpPr>
        <dsp:cNvPr id="0" name=""/>
        <dsp:cNvSpPr/>
      </dsp:nvSpPr>
      <dsp:spPr>
        <a:xfrm>
          <a:off x="406400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3182949" y="184137"/>
              </a:lnTo>
              <a:lnTo>
                <a:pt x="3182949" y="3682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0628D-6460-4674-B923-75EE3BDA79C2}">
      <dsp:nvSpPr>
        <dsp:cNvPr id="0" name=""/>
        <dsp:cNvSpPr/>
      </dsp:nvSpPr>
      <dsp:spPr>
        <a:xfrm>
          <a:off x="4064000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137"/>
              </a:lnTo>
              <a:lnTo>
                <a:pt x="1060983" y="184137"/>
              </a:lnTo>
              <a:lnTo>
                <a:pt x="1060983" y="3682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91C631-6DD5-47F7-8125-1311D4D3DC2C}">
      <dsp:nvSpPr>
        <dsp:cNvPr id="0" name=""/>
        <dsp:cNvSpPr/>
      </dsp:nvSpPr>
      <dsp:spPr>
        <a:xfrm>
          <a:off x="3003016" y="2525195"/>
          <a:ext cx="1060983" cy="368275"/>
        </a:xfrm>
        <a:custGeom>
          <a:avLst/>
          <a:gdLst/>
          <a:ahLst/>
          <a:cxnLst/>
          <a:rect l="0" t="0" r="0" b="0"/>
          <a:pathLst>
            <a:path>
              <a:moveTo>
                <a:pt x="1060983" y="0"/>
              </a:moveTo>
              <a:lnTo>
                <a:pt x="1060983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79C655-9B70-4F94-BA3E-5BF566A152DE}">
      <dsp:nvSpPr>
        <dsp:cNvPr id="0" name=""/>
        <dsp:cNvSpPr/>
      </dsp:nvSpPr>
      <dsp:spPr>
        <a:xfrm>
          <a:off x="881050" y="2525195"/>
          <a:ext cx="3182949" cy="368275"/>
        </a:xfrm>
        <a:custGeom>
          <a:avLst/>
          <a:gdLst/>
          <a:ahLst/>
          <a:cxnLst/>
          <a:rect l="0" t="0" r="0" b="0"/>
          <a:pathLst>
            <a:path>
              <a:moveTo>
                <a:pt x="3182949" y="0"/>
              </a:moveTo>
              <a:lnTo>
                <a:pt x="3182949" y="184137"/>
              </a:lnTo>
              <a:lnTo>
                <a:pt x="0" y="184137"/>
              </a:lnTo>
              <a:lnTo>
                <a:pt x="0" y="36827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324EBC-A5E2-4009-85A2-4008DFE9D98E}">
      <dsp:nvSpPr>
        <dsp:cNvPr id="0" name=""/>
        <dsp:cNvSpPr/>
      </dsp:nvSpPr>
      <dsp:spPr>
        <a:xfrm>
          <a:off x="2478864" y="1648350"/>
          <a:ext cx="3170270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İlk Müslümanlar</a:t>
          </a:r>
          <a:endParaRPr lang="tr-TR" sz="3100" kern="1200" dirty="0"/>
        </a:p>
      </dsp:txBody>
      <dsp:txXfrm>
        <a:off x="2478864" y="1648350"/>
        <a:ext cx="3170270" cy="876845"/>
      </dsp:txXfrm>
    </dsp:sp>
    <dsp:sp modelId="{28A1AB71-A727-4365-8901-E402F54181D5}">
      <dsp:nvSpPr>
        <dsp:cNvPr id="0" name=""/>
        <dsp:cNvSpPr/>
      </dsp:nvSpPr>
      <dsp:spPr>
        <a:xfrm>
          <a:off x="4204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Hz. Hatice</a:t>
          </a:r>
          <a:endParaRPr lang="tr-TR" sz="3100" kern="1200" dirty="0"/>
        </a:p>
      </dsp:txBody>
      <dsp:txXfrm>
        <a:off x="4204" y="2893471"/>
        <a:ext cx="1753691" cy="876845"/>
      </dsp:txXfrm>
    </dsp:sp>
    <dsp:sp modelId="{0B2B4040-336F-493B-96FC-A0A0CEA16095}">
      <dsp:nvSpPr>
        <dsp:cNvPr id="0" name=""/>
        <dsp:cNvSpPr/>
      </dsp:nvSpPr>
      <dsp:spPr>
        <a:xfrm>
          <a:off x="2126170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Hz. Ebubekir </a:t>
          </a:r>
          <a:endParaRPr lang="tr-TR" sz="3100" kern="1200" dirty="0"/>
        </a:p>
      </dsp:txBody>
      <dsp:txXfrm>
        <a:off x="2126170" y="2893471"/>
        <a:ext cx="1753691" cy="876845"/>
      </dsp:txXfrm>
    </dsp:sp>
    <dsp:sp modelId="{1EDB6550-71E9-4449-9141-46E1A44EC44A}">
      <dsp:nvSpPr>
        <dsp:cNvPr id="0" name=""/>
        <dsp:cNvSpPr/>
      </dsp:nvSpPr>
      <dsp:spPr>
        <a:xfrm>
          <a:off x="4248137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100" kern="1200" dirty="0" smtClean="0"/>
            <a:t>Hz. Ali </a:t>
          </a:r>
        </a:p>
      </dsp:txBody>
      <dsp:txXfrm>
        <a:off x="4248137" y="2893471"/>
        <a:ext cx="1753691" cy="876845"/>
      </dsp:txXfrm>
    </dsp:sp>
    <dsp:sp modelId="{89B2E332-4DDB-4B8B-8E9E-1F75E631AC85}">
      <dsp:nvSpPr>
        <dsp:cNvPr id="0" name=""/>
        <dsp:cNvSpPr/>
      </dsp:nvSpPr>
      <dsp:spPr>
        <a:xfrm>
          <a:off x="6370104" y="2893471"/>
          <a:ext cx="1753691" cy="87684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smtClean="0"/>
            <a:t>Hz. </a:t>
          </a:r>
          <a:r>
            <a:rPr lang="tr-TR" sz="3100" kern="1200" dirty="0" err="1" smtClean="0"/>
            <a:t>Zeyd</a:t>
          </a:r>
          <a:endParaRPr lang="tr-TR" sz="3100" kern="1200" dirty="0"/>
        </a:p>
      </dsp:txBody>
      <dsp:txXfrm>
        <a:off x="6370104" y="2893471"/>
        <a:ext cx="1753691" cy="8768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F172B7-176E-44DB-80FE-63FA1FBF1677}">
      <dsp:nvSpPr>
        <dsp:cNvPr id="0" name=""/>
        <dsp:cNvSpPr/>
      </dsp:nvSpPr>
      <dsp:spPr>
        <a:xfrm>
          <a:off x="2124" y="735460"/>
          <a:ext cx="2441516" cy="122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Hz. Hatice</a:t>
          </a:r>
          <a:endParaRPr lang="tr-TR" sz="3900" kern="1200" dirty="0"/>
        </a:p>
      </dsp:txBody>
      <dsp:txXfrm>
        <a:off x="37879" y="771215"/>
        <a:ext cx="2370006" cy="1149248"/>
      </dsp:txXfrm>
    </dsp:sp>
    <dsp:sp modelId="{0153E434-A199-46C9-A2FF-82B304DB85C3}">
      <dsp:nvSpPr>
        <dsp:cNvPr id="0" name=""/>
        <dsp:cNvSpPr/>
      </dsp:nvSpPr>
      <dsp:spPr>
        <a:xfrm>
          <a:off x="246275" y="1956218"/>
          <a:ext cx="244151" cy="91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568"/>
              </a:lnTo>
              <a:lnTo>
                <a:pt x="244151" y="9155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11148B-A1E3-41C6-BADB-A8B7932E1E7F}">
      <dsp:nvSpPr>
        <dsp:cNvPr id="0" name=""/>
        <dsp:cNvSpPr/>
      </dsp:nvSpPr>
      <dsp:spPr>
        <a:xfrm>
          <a:off x="490427" y="2261408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Kimdir?</a:t>
          </a:r>
          <a:endParaRPr lang="tr-TR" sz="2400" kern="1200" dirty="0"/>
        </a:p>
      </dsp:txBody>
      <dsp:txXfrm>
        <a:off x="526182" y="2297163"/>
        <a:ext cx="1881702" cy="1149248"/>
      </dsp:txXfrm>
    </dsp:sp>
    <dsp:sp modelId="{5C343C23-4578-4953-AB77-A132E7C30832}">
      <dsp:nvSpPr>
        <dsp:cNvPr id="0" name=""/>
        <dsp:cNvSpPr/>
      </dsp:nvSpPr>
      <dsp:spPr>
        <a:xfrm>
          <a:off x="246275" y="1956218"/>
          <a:ext cx="244151" cy="244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516"/>
              </a:lnTo>
              <a:lnTo>
                <a:pt x="244151" y="244151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8D7BD-68CC-4556-987E-DCE41FFD977E}">
      <dsp:nvSpPr>
        <dsp:cNvPr id="0" name=""/>
        <dsp:cNvSpPr/>
      </dsp:nvSpPr>
      <dsp:spPr>
        <a:xfrm>
          <a:off x="490427" y="3787356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Peygamber Efendimizin eşi</a:t>
          </a:r>
          <a:endParaRPr lang="tr-TR" sz="2400" kern="1200" dirty="0"/>
        </a:p>
      </dsp:txBody>
      <dsp:txXfrm>
        <a:off x="526182" y="3823111"/>
        <a:ext cx="1881702" cy="1149248"/>
      </dsp:txXfrm>
    </dsp:sp>
    <dsp:sp modelId="{21C6F992-0C6A-42D9-A018-D73F7E5A2577}">
      <dsp:nvSpPr>
        <dsp:cNvPr id="0" name=""/>
        <dsp:cNvSpPr/>
      </dsp:nvSpPr>
      <dsp:spPr>
        <a:xfrm>
          <a:off x="3054019" y="735460"/>
          <a:ext cx="2441516" cy="122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Hz. Ebubekir</a:t>
          </a:r>
          <a:endParaRPr lang="tr-TR" sz="3900" kern="1200" dirty="0"/>
        </a:p>
      </dsp:txBody>
      <dsp:txXfrm>
        <a:off x="3089774" y="771215"/>
        <a:ext cx="2370006" cy="1149248"/>
      </dsp:txXfrm>
    </dsp:sp>
    <dsp:sp modelId="{CA91A43C-5D65-4ED8-A280-586B5F219425}">
      <dsp:nvSpPr>
        <dsp:cNvPr id="0" name=""/>
        <dsp:cNvSpPr/>
      </dsp:nvSpPr>
      <dsp:spPr>
        <a:xfrm>
          <a:off x="3298171" y="1956218"/>
          <a:ext cx="244151" cy="91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568"/>
              </a:lnTo>
              <a:lnTo>
                <a:pt x="244151" y="9155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07BFD-6C2D-4DBA-B8CF-10DD6F1C81C7}">
      <dsp:nvSpPr>
        <dsp:cNvPr id="0" name=""/>
        <dsp:cNvSpPr/>
      </dsp:nvSpPr>
      <dsp:spPr>
        <a:xfrm>
          <a:off x="3542322" y="2261408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Kimdir?</a:t>
          </a:r>
          <a:endParaRPr lang="tr-TR" sz="2400" kern="1200" dirty="0"/>
        </a:p>
      </dsp:txBody>
      <dsp:txXfrm>
        <a:off x="3578077" y="2297163"/>
        <a:ext cx="1881702" cy="1149248"/>
      </dsp:txXfrm>
    </dsp:sp>
    <dsp:sp modelId="{8870862D-7953-4062-A7F3-36EB25C8BE6C}">
      <dsp:nvSpPr>
        <dsp:cNvPr id="0" name=""/>
        <dsp:cNvSpPr/>
      </dsp:nvSpPr>
      <dsp:spPr>
        <a:xfrm>
          <a:off x="3298171" y="1956218"/>
          <a:ext cx="244151" cy="244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516"/>
              </a:lnTo>
              <a:lnTo>
                <a:pt x="244151" y="244151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F8751-DEDE-418C-86C9-0A4489D8E91B}">
      <dsp:nvSpPr>
        <dsp:cNvPr id="0" name=""/>
        <dsp:cNvSpPr/>
      </dsp:nvSpPr>
      <dsp:spPr>
        <a:xfrm>
          <a:off x="3542322" y="3787356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Efendimizin en yakın dostu ve arkadaşı</a:t>
          </a:r>
          <a:endParaRPr lang="tr-TR" sz="2400" kern="1200" dirty="0"/>
        </a:p>
      </dsp:txBody>
      <dsp:txXfrm>
        <a:off x="3578077" y="3823111"/>
        <a:ext cx="1881702" cy="1149248"/>
      </dsp:txXfrm>
    </dsp:sp>
    <dsp:sp modelId="{B310531A-91B6-4353-9F72-0776DA7D463C}">
      <dsp:nvSpPr>
        <dsp:cNvPr id="0" name=""/>
        <dsp:cNvSpPr/>
      </dsp:nvSpPr>
      <dsp:spPr>
        <a:xfrm>
          <a:off x="6105914" y="735460"/>
          <a:ext cx="2441516" cy="122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Hz. Ali </a:t>
          </a:r>
          <a:endParaRPr lang="tr-TR" sz="3900" kern="1200" dirty="0"/>
        </a:p>
      </dsp:txBody>
      <dsp:txXfrm>
        <a:off x="6141669" y="771215"/>
        <a:ext cx="2370006" cy="1149248"/>
      </dsp:txXfrm>
    </dsp:sp>
    <dsp:sp modelId="{57380E2E-282B-4484-8433-AF341A9FF25B}">
      <dsp:nvSpPr>
        <dsp:cNvPr id="0" name=""/>
        <dsp:cNvSpPr/>
      </dsp:nvSpPr>
      <dsp:spPr>
        <a:xfrm>
          <a:off x="6350066" y="1956218"/>
          <a:ext cx="244151" cy="91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568"/>
              </a:lnTo>
              <a:lnTo>
                <a:pt x="244151" y="9155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0D322F-DDA3-4B51-807E-EF9789125D6B}">
      <dsp:nvSpPr>
        <dsp:cNvPr id="0" name=""/>
        <dsp:cNvSpPr/>
      </dsp:nvSpPr>
      <dsp:spPr>
        <a:xfrm>
          <a:off x="6594217" y="2261408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Kimdir?</a:t>
          </a:r>
          <a:endParaRPr lang="tr-TR" sz="2400" kern="1200" dirty="0"/>
        </a:p>
      </dsp:txBody>
      <dsp:txXfrm>
        <a:off x="6629972" y="2297163"/>
        <a:ext cx="1881702" cy="1149248"/>
      </dsp:txXfrm>
    </dsp:sp>
    <dsp:sp modelId="{3C7EDCD3-20AF-46ED-8DFD-F9874F17FA1C}">
      <dsp:nvSpPr>
        <dsp:cNvPr id="0" name=""/>
        <dsp:cNvSpPr/>
      </dsp:nvSpPr>
      <dsp:spPr>
        <a:xfrm>
          <a:off x="6350066" y="1956218"/>
          <a:ext cx="244151" cy="244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516"/>
              </a:lnTo>
              <a:lnTo>
                <a:pt x="244151" y="244151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83D7DD-7B23-479C-8E9C-31108E1947FA}">
      <dsp:nvSpPr>
        <dsp:cNvPr id="0" name=""/>
        <dsp:cNvSpPr/>
      </dsp:nvSpPr>
      <dsp:spPr>
        <a:xfrm>
          <a:off x="6594217" y="3787356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Efendimizin amcaoğlu ve damadı</a:t>
          </a:r>
          <a:endParaRPr lang="tr-TR" sz="2400" kern="1200" dirty="0"/>
        </a:p>
      </dsp:txBody>
      <dsp:txXfrm>
        <a:off x="6629972" y="3823111"/>
        <a:ext cx="1881702" cy="1149248"/>
      </dsp:txXfrm>
    </dsp:sp>
    <dsp:sp modelId="{C17DCCFD-77CA-43F7-A280-A2148B90F516}">
      <dsp:nvSpPr>
        <dsp:cNvPr id="0" name=""/>
        <dsp:cNvSpPr/>
      </dsp:nvSpPr>
      <dsp:spPr>
        <a:xfrm>
          <a:off x="9157809" y="735460"/>
          <a:ext cx="2441516" cy="1220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900" kern="1200" dirty="0" smtClean="0"/>
            <a:t>Hz. </a:t>
          </a:r>
          <a:r>
            <a:rPr lang="tr-TR" sz="3900" kern="1200" dirty="0" err="1" smtClean="0"/>
            <a:t>Zeyd</a:t>
          </a:r>
          <a:r>
            <a:rPr lang="tr-TR" sz="3900" kern="1200" dirty="0" smtClean="0"/>
            <a:t> </a:t>
          </a:r>
          <a:endParaRPr lang="tr-TR" sz="3900" kern="1200" dirty="0"/>
        </a:p>
      </dsp:txBody>
      <dsp:txXfrm>
        <a:off x="9193564" y="771215"/>
        <a:ext cx="2370006" cy="1149248"/>
      </dsp:txXfrm>
    </dsp:sp>
    <dsp:sp modelId="{3231C0B3-2D9C-4FF5-B071-9B0C29BFC732}">
      <dsp:nvSpPr>
        <dsp:cNvPr id="0" name=""/>
        <dsp:cNvSpPr/>
      </dsp:nvSpPr>
      <dsp:spPr>
        <a:xfrm>
          <a:off x="9401961" y="1956218"/>
          <a:ext cx="244151" cy="915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5568"/>
              </a:lnTo>
              <a:lnTo>
                <a:pt x="244151" y="91556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0C163-5A52-40D7-83FF-7B4138F02F3B}">
      <dsp:nvSpPr>
        <dsp:cNvPr id="0" name=""/>
        <dsp:cNvSpPr/>
      </dsp:nvSpPr>
      <dsp:spPr>
        <a:xfrm>
          <a:off x="9646112" y="2261408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Kimdir?</a:t>
          </a:r>
          <a:endParaRPr lang="tr-TR" sz="2400" kern="1200" dirty="0"/>
        </a:p>
      </dsp:txBody>
      <dsp:txXfrm>
        <a:off x="9681867" y="2297163"/>
        <a:ext cx="1881702" cy="1149248"/>
      </dsp:txXfrm>
    </dsp:sp>
    <dsp:sp modelId="{FB7A796E-8D87-40BE-B78D-CD609C278D15}">
      <dsp:nvSpPr>
        <dsp:cNvPr id="0" name=""/>
        <dsp:cNvSpPr/>
      </dsp:nvSpPr>
      <dsp:spPr>
        <a:xfrm>
          <a:off x="9401961" y="1956218"/>
          <a:ext cx="244151" cy="2441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41516"/>
              </a:lnTo>
              <a:lnTo>
                <a:pt x="244151" y="244151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6188C-6F6E-4607-8D5E-9166ADCAEA0B}">
      <dsp:nvSpPr>
        <dsp:cNvPr id="0" name=""/>
        <dsp:cNvSpPr/>
      </dsp:nvSpPr>
      <dsp:spPr>
        <a:xfrm>
          <a:off x="9646112" y="3787356"/>
          <a:ext cx="1953212" cy="1220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Efendimizin </a:t>
          </a:r>
          <a:r>
            <a:rPr lang="tr-TR" sz="2400" kern="1200" dirty="0" err="1" smtClean="0"/>
            <a:t>azad</a:t>
          </a:r>
          <a:r>
            <a:rPr lang="tr-TR" sz="2400" kern="1200" dirty="0" smtClean="0"/>
            <a:t> ettiği kölesi</a:t>
          </a:r>
          <a:endParaRPr lang="tr-TR" sz="2400" kern="1200" dirty="0"/>
        </a:p>
      </dsp:txBody>
      <dsp:txXfrm>
        <a:off x="9681867" y="3823111"/>
        <a:ext cx="1881702" cy="1149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308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0355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344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329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5039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8393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7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08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60051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8946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77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A9A621E-107E-4158-86B4-3C29984983CE}" type="datetimeFigureOut">
              <a:rPr lang="tr-TR" smtClean="0"/>
              <a:t>7.09.2019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61F7D07-EA0B-4775-8066-C3DBBE26E8FB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5967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8738" y="2781912"/>
            <a:ext cx="2887807" cy="249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0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511" y="2857499"/>
            <a:ext cx="3033875" cy="3986212"/>
          </a:xfrm>
          <a:prstGeom prst="rect">
            <a:avLst/>
          </a:prstGeom>
        </p:spPr>
      </p:pic>
      <p:sp>
        <p:nvSpPr>
          <p:cNvPr id="4" name="Bulut Belirtme Çizgisi 3"/>
          <p:cNvSpPr/>
          <p:nvPr/>
        </p:nvSpPr>
        <p:spPr>
          <a:xfrm>
            <a:off x="5757863" y="871536"/>
            <a:ext cx="4929187" cy="2000251"/>
          </a:xfrm>
          <a:prstGeom prst="cloudCallout">
            <a:avLst>
              <a:gd name="adj1" fmla="val -73958"/>
              <a:gd name="adj2" fmla="val 577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Birazcık </a:t>
            </a:r>
            <a:r>
              <a:rPr lang="tr-TR" sz="4000" dirty="0"/>
              <a:t>dinlenelim…</a:t>
            </a:r>
          </a:p>
        </p:txBody>
      </p:sp>
    </p:spTree>
    <p:extLst>
      <p:ext uri="{BB962C8B-B14F-4D97-AF65-F5344CB8AC3E}">
        <p14:creationId xmlns:p14="http://schemas.microsoft.com/office/powerpoint/2010/main" val="23413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741541" y="3244334"/>
            <a:ext cx="470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https://www.youtube.com/watch?v=yvsfK_mlbLg</a:t>
            </a:r>
          </a:p>
        </p:txBody>
      </p:sp>
    </p:spTree>
    <p:extLst>
      <p:ext uri="{BB962C8B-B14F-4D97-AF65-F5344CB8AC3E}">
        <p14:creationId xmlns:p14="http://schemas.microsoft.com/office/powerpoint/2010/main" val="265339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5084618" y="318655"/>
            <a:ext cx="6871854" cy="393469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 smtClean="0"/>
              <a:t>İlk Müslüman kimdir?</a:t>
            </a:r>
            <a:endParaRPr lang="tr-TR" sz="6000" dirty="0"/>
          </a:p>
        </p:txBody>
      </p:sp>
      <p:pic>
        <p:nvPicPr>
          <p:cNvPr id="1026" name="Picture 2" descr="dÃ¼ÅÃ¼n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11" y="189807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68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232930" y="1941090"/>
            <a:ext cx="5890779" cy="334760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قُلْ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اِنّ۪ٓي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اُمِرْتُ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اَنْ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اَعْبُدَ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اللّٰهَ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مُخْلِصاً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لَهُ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الدّ۪ينَۙ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﴿١١﴾وَاُمِرْتُ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لِاَنْ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اَكُونَ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اَوَّلَ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</a:t>
            </a:r>
            <a:r>
              <a:rPr lang="tr-TR" sz="4400" dirty="0" err="1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الْمُسْلِم۪ينَ</a:t>
            </a:r>
            <a:r>
              <a:rPr lang="tr-TR" sz="44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 ﴿١٢﴾ </a:t>
            </a:r>
          </a:p>
        </p:txBody>
      </p:sp>
      <p:sp>
        <p:nvSpPr>
          <p:cNvPr id="6" name="Yuvarlatılmış Dikdörtgen 5"/>
          <p:cNvSpPr/>
          <p:nvPr/>
        </p:nvSpPr>
        <p:spPr>
          <a:xfrm>
            <a:off x="6303818" y="1973995"/>
            <a:ext cx="5721927" cy="33147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De ki: "Kuşkusuz ben, kendisine içten bir inanç ve bağlılık göstererek Allah’a ibadet etmekle yükümlü kılındım ve bana </a:t>
            </a:r>
            <a:r>
              <a:rPr lang="tr-TR" sz="3200" dirty="0" err="1"/>
              <a:t>müslümanların</a:t>
            </a:r>
            <a:r>
              <a:rPr lang="tr-TR" sz="3200" dirty="0"/>
              <a:t> ilki olmam emredildi." </a:t>
            </a:r>
            <a:r>
              <a:rPr lang="tr-TR" dirty="0"/>
              <a:t>(</a:t>
            </a:r>
            <a:r>
              <a:rPr lang="tr-TR" dirty="0" err="1"/>
              <a:t>Zümer</a:t>
            </a:r>
            <a:r>
              <a:rPr lang="tr-TR" dirty="0"/>
              <a:t> </a:t>
            </a:r>
            <a:r>
              <a:rPr lang="tr-TR" dirty="0" err="1"/>
              <a:t>Sûresi</a:t>
            </a:r>
            <a:r>
              <a:rPr lang="tr-TR" dirty="0"/>
              <a:t>, 11-12)</a:t>
            </a:r>
          </a:p>
        </p:txBody>
      </p:sp>
    </p:spTree>
    <p:extLst>
      <p:ext uri="{BB962C8B-B14F-4D97-AF65-F5344CB8AC3E}">
        <p14:creationId xmlns:p14="http://schemas.microsoft.com/office/powerpoint/2010/main" val="111258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71463" y="271463"/>
            <a:ext cx="11644312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İlk Müslümanlar… (Ya da ilk çilekeşler)</a:t>
            </a:r>
            <a:endParaRPr lang="tr-TR" sz="4000" dirty="0"/>
          </a:p>
        </p:txBody>
      </p:sp>
      <p:sp>
        <p:nvSpPr>
          <p:cNvPr id="3" name="Gözyaşı Damlası 2"/>
          <p:cNvSpPr/>
          <p:nvPr/>
        </p:nvSpPr>
        <p:spPr>
          <a:xfrm>
            <a:off x="385763" y="2028825"/>
            <a:ext cx="4114800" cy="2357438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İlk Müslümanlar hakkında ne biliyorsunuz? </a:t>
            </a:r>
            <a:endParaRPr lang="tr-TR" sz="3200" dirty="0"/>
          </a:p>
        </p:txBody>
      </p:sp>
      <p:graphicFrame>
        <p:nvGraphicFramePr>
          <p:cNvPr id="5" name="Diyagram 4"/>
          <p:cNvGraphicFramePr/>
          <p:nvPr>
            <p:extLst/>
          </p:nvPr>
        </p:nvGraphicFramePr>
        <p:xfrm>
          <a:off x="3760787" y="181980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92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7324EBC-A5E2-4009-85A2-4008DFE9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graphicEl>
                                              <a:dgm id="{B7324EBC-A5E2-4009-85A2-4008DFE9D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graphicEl>
                                              <a:dgm id="{B7324EBC-A5E2-4009-85A2-4008DFE9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graphicEl>
                                              <a:dgm id="{B7324EBC-A5E2-4009-85A2-4008DFE9D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79C655-9B70-4F94-BA3E-5BF566A15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graphicEl>
                                              <a:dgm id="{EB79C655-9B70-4F94-BA3E-5BF566A152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graphicEl>
                                              <a:dgm id="{EB79C655-9B70-4F94-BA3E-5BF566A15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graphicEl>
                                              <a:dgm id="{EB79C655-9B70-4F94-BA3E-5BF566A152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A1AB71-A727-4365-8901-E402F5418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graphicEl>
                                              <a:dgm id="{28A1AB71-A727-4365-8901-E402F54181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28A1AB71-A727-4365-8901-E402F5418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28A1AB71-A727-4365-8901-E402F5418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91C631-6DD5-47F7-8125-1311D4D3D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graphicEl>
                                              <a:dgm id="{CB91C631-6DD5-47F7-8125-1311D4D3DC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CB91C631-6DD5-47F7-8125-1311D4D3D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CB91C631-6DD5-47F7-8125-1311D4D3DC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2B4040-336F-493B-96FC-A0A0CEA16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graphicEl>
                                              <a:dgm id="{0B2B4040-336F-493B-96FC-A0A0CEA160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graphicEl>
                                              <a:dgm id="{0B2B4040-336F-493B-96FC-A0A0CEA16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graphicEl>
                                              <a:dgm id="{0B2B4040-336F-493B-96FC-A0A0CEA160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30628D-6460-4674-B923-75EE3BDA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graphicEl>
                                              <a:dgm id="{3B30628D-6460-4674-B923-75EE3BDA79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graphicEl>
                                              <a:dgm id="{3B30628D-6460-4674-B923-75EE3BDA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graphicEl>
                                              <a:dgm id="{3B30628D-6460-4674-B923-75EE3BDA79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EDB6550-71E9-4449-9141-46E1A44EC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1EDB6550-71E9-4449-9141-46E1A44EC4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graphicEl>
                                              <a:dgm id="{1EDB6550-71E9-4449-9141-46E1A44EC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graphicEl>
                                              <a:dgm id="{1EDB6550-71E9-4449-9141-46E1A44EC4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19D433-4357-414E-B4CF-AFFECC3C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4219D433-4357-414E-B4CF-AFFECC3C9A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graphicEl>
                                              <a:dgm id="{4219D433-4357-414E-B4CF-AFFECC3C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>
                                            <p:graphicEl>
                                              <a:dgm id="{4219D433-4357-414E-B4CF-AFFECC3C9A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9B2E332-4DDB-4B8B-8E9E-1F75E631A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graphicEl>
                                              <a:dgm id="{89B2E332-4DDB-4B8B-8E9E-1F75E631AC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graphicEl>
                                              <a:dgm id="{89B2E332-4DDB-4B8B-8E9E-1F75E631A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graphicEl>
                                              <a:dgm id="{89B2E332-4DDB-4B8B-8E9E-1F75E631AC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Graphic spid="5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yagram 2"/>
          <p:cNvGraphicFramePr/>
          <p:nvPr>
            <p:extLst/>
          </p:nvPr>
        </p:nvGraphicFramePr>
        <p:xfrm>
          <a:off x="285750" y="242888"/>
          <a:ext cx="11601450" cy="5743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Yuvarlatılmış Dikdörtgen 3"/>
          <p:cNvSpPr/>
          <p:nvPr/>
        </p:nvSpPr>
        <p:spPr>
          <a:xfrm>
            <a:off x="738188" y="5795962"/>
            <a:ext cx="11101387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Hz. Ali’nin henüz 10 yaşında Müslüman olmasını araştıralım, değerlendirelim.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25981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F172B7-176E-44DB-80FE-63FA1FBF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CF172B7-176E-44DB-80FE-63FA1FBF1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DCF172B7-176E-44DB-80FE-63FA1FBF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DCF172B7-176E-44DB-80FE-63FA1FBF1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53E434-A199-46C9-A2FF-82B304DB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graphicEl>
                                              <a:dgm id="{0153E434-A199-46C9-A2FF-82B304DB85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0153E434-A199-46C9-A2FF-82B304DB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0153E434-A199-46C9-A2FF-82B304DB85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11148B-A1E3-41C6-BADB-A8B7932E1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0111148B-A1E3-41C6-BADB-A8B7932E1E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graphicEl>
                                              <a:dgm id="{0111148B-A1E3-41C6-BADB-A8B7932E1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0111148B-A1E3-41C6-BADB-A8B7932E1E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343C23-4578-4953-AB77-A132E7C30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5C343C23-4578-4953-AB77-A132E7C308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graphicEl>
                                              <a:dgm id="{5C343C23-4578-4953-AB77-A132E7C30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graphicEl>
                                              <a:dgm id="{5C343C23-4578-4953-AB77-A132E7C308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48D7BD-68CC-4556-987E-DCE41FFD9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E348D7BD-68CC-4556-987E-DCE41FFD9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graphicEl>
                                              <a:dgm id="{E348D7BD-68CC-4556-987E-DCE41FFD9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graphicEl>
                                              <a:dgm id="{E348D7BD-68CC-4556-987E-DCE41FFD9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1C6F992-0C6A-42D9-A018-D73F7E5A2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21C6F992-0C6A-42D9-A018-D73F7E5A25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graphicEl>
                                              <a:dgm id="{21C6F992-0C6A-42D9-A018-D73F7E5A2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graphicEl>
                                              <a:dgm id="{21C6F992-0C6A-42D9-A018-D73F7E5A25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91A43C-5D65-4ED8-A280-586B5F219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graphicEl>
                                              <a:dgm id="{CA91A43C-5D65-4ED8-A280-586B5F219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graphicEl>
                                              <a:dgm id="{CA91A43C-5D65-4ED8-A280-586B5F219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graphicEl>
                                              <a:dgm id="{CA91A43C-5D65-4ED8-A280-586B5F219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D07BFD-6C2D-4DBA-B8CF-10DD6F1C8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graphicEl>
                                              <a:dgm id="{69D07BFD-6C2D-4DBA-B8CF-10DD6F1C81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69D07BFD-6C2D-4DBA-B8CF-10DD6F1C8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graphicEl>
                                              <a:dgm id="{69D07BFD-6C2D-4DBA-B8CF-10DD6F1C81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870862D-7953-4062-A7F3-36EB25C8B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graphicEl>
                                              <a:dgm id="{8870862D-7953-4062-A7F3-36EB25C8B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8870862D-7953-4062-A7F3-36EB25C8B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8870862D-7953-4062-A7F3-36EB25C8B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AF8751-DEDE-418C-86C9-0A4489D8E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graphicEl>
                                              <a:dgm id="{98AF8751-DEDE-418C-86C9-0A4489D8E9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98AF8751-DEDE-418C-86C9-0A4489D8E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98AF8751-DEDE-418C-86C9-0A4489D8E9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10531A-91B6-4353-9F72-0776DA7D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graphicEl>
                                              <a:dgm id="{B310531A-91B6-4353-9F72-0776DA7D46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graphicEl>
                                              <a:dgm id="{B310531A-91B6-4353-9F72-0776DA7D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B310531A-91B6-4353-9F72-0776DA7D46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380E2E-282B-4484-8433-AF341A9F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graphicEl>
                                              <a:dgm id="{57380E2E-282B-4484-8433-AF341A9FF2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57380E2E-282B-4484-8433-AF341A9F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57380E2E-282B-4484-8433-AF341A9FF2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A0D322F-DDA3-4B51-807E-EF978912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graphicEl>
                                              <a:dgm id="{BA0D322F-DDA3-4B51-807E-EF9789125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graphicEl>
                                              <a:dgm id="{BA0D322F-DDA3-4B51-807E-EF978912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BA0D322F-DDA3-4B51-807E-EF9789125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C7EDCD3-20AF-46ED-8DFD-F9874F17F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graphicEl>
                                              <a:dgm id="{3C7EDCD3-20AF-46ED-8DFD-F9874F17FA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3C7EDCD3-20AF-46ED-8DFD-F9874F17F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graphicEl>
                                              <a:dgm id="{3C7EDCD3-20AF-46ED-8DFD-F9874F17FA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83D7DD-7B23-479C-8E9C-31108E19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graphicEl>
                                              <a:dgm id="{7B83D7DD-7B23-479C-8E9C-31108E1947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graphicEl>
                                              <a:dgm id="{7B83D7DD-7B23-479C-8E9C-31108E19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7B83D7DD-7B23-479C-8E9C-31108E1947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7DCCFD-77CA-43F7-A280-A2148B90F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graphicEl>
                                              <a:dgm id="{C17DCCFD-77CA-43F7-A280-A2148B90F5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C17DCCFD-77CA-43F7-A280-A2148B90F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graphicEl>
                                              <a:dgm id="{C17DCCFD-77CA-43F7-A280-A2148B90F5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31C0B3-2D9C-4FF5-B071-9B0C29BFC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graphicEl>
                                              <a:dgm id="{3231C0B3-2D9C-4FF5-B071-9B0C29BFC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graphicEl>
                                              <a:dgm id="{3231C0B3-2D9C-4FF5-B071-9B0C29BFC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graphicEl>
                                              <a:dgm id="{3231C0B3-2D9C-4FF5-B071-9B0C29BFC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410C163-5A52-40D7-83FF-7B4138F0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graphicEl>
                                              <a:dgm id="{D410C163-5A52-40D7-83FF-7B4138F02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D410C163-5A52-40D7-83FF-7B4138F0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graphicEl>
                                              <a:dgm id="{D410C163-5A52-40D7-83FF-7B4138F02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7A796E-8D87-40BE-B78D-CD609C278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graphicEl>
                                              <a:dgm id="{FB7A796E-8D87-40BE-B78D-CD609C278D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graphicEl>
                                              <a:dgm id="{FB7A796E-8D87-40BE-B78D-CD609C278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graphicEl>
                                              <a:dgm id="{FB7A796E-8D87-40BE-B78D-CD609C278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46188C-6F6E-4607-8D5E-9166ADCAE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graphicEl>
                                              <a:dgm id="{3346188C-6F6E-4607-8D5E-9166ADCAEA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graphicEl>
                                              <a:dgm id="{3346188C-6F6E-4607-8D5E-9166ADCAE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graphicEl>
                                              <a:dgm id="{3346188C-6F6E-4607-8D5E-9166ADCAE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75779" y="701820"/>
            <a:ext cx="5767821" cy="20902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err="1" smtClean="0"/>
              <a:t>Dârü’l-Erkam</a:t>
            </a:r>
            <a:r>
              <a:rPr lang="tr-TR" sz="4400" dirty="0" smtClean="0"/>
              <a:t> hakkında ne biliyorsunuz?</a:t>
            </a:r>
            <a:endParaRPr lang="tr-TR" sz="4400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79" y="3137621"/>
            <a:ext cx="5767821" cy="3572946"/>
          </a:xfrm>
          <a:prstGeom prst="rect">
            <a:avLst/>
          </a:prstGeom>
        </p:spPr>
      </p:pic>
      <p:sp>
        <p:nvSpPr>
          <p:cNvPr id="7" name="Yuvarlatılmış Dikdörtgen 6"/>
          <p:cNvSpPr/>
          <p:nvPr/>
        </p:nvSpPr>
        <p:spPr>
          <a:xfrm>
            <a:off x="6109854" y="2792118"/>
            <a:ext cx="5763490" cy="12239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İlk Müslümanların eğitim ve öğretim merkezi.</a:t>
            </a:r>
            <a:endParaRPr lang="tr-TR" sz="4000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6109854" y="4271844"/>
            <a:ext cx="5763489" cy="1265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İslâm’ın üç yıl gizlice tebliğ edildiği yer.</a:t>
            </a:r>
            <a:endParaRPr lang="tr-TR" sz="4000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6109856" y="731259"/>
            <a:ext cx="5763490" cy="918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/>
              <a:t>Nübüvvetin ilk senesinde Müslüman olan </a:t>
            </a:r>
            <a:r>
              <a:rPr lang="tr-TR" sz="2800" dirty="0" err="1" smtClean="0"/>
              <a:t>Erkam</a:t>
            </a:r>
            <a:r>
              <a:rPr lang="tr-TR" sz="2800" dirty="0" smtClean="0"/>
              <a:t> bin </a:t>
            </a:r>
            <a:r>
              <a:rPr lang="tr-TR" sz="2800" dirty="0" err="1" smtClean="0"/>
              <a:t>Ebi’l-Erkam’ın</a:t>
            </a:r>
            <a:r>
              <a:rPr lang="tr-TR" sz="2800" dirty="0" smtClean="0"/>
              <a:t> evi.</a:t>
            </a:r>
            <a:endParaRPr lang="tr-TR" sz="2800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6109855" y="1902182"/>
            <a:ext cx="5763490" cy="637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Dârü’l</a:t>
            </a:r>
            <a:r>
              <a:rPr lang="tr-TR" sz="2800" dirty="0" smtClean="0"/>
              <a:t>-İslâm olarak da bilinir.</a:t>
            </a:r>
            <a:endParaRPr lang="tr-TR" sz="2800" dirty="0"/>
          </a:p>
        </p:txBody>
      </p:sp>
      <p:sp>
        <p:nvSpPr>
          <p:cNvPr id="11" name="Yuvarlatılmış Dikdörtgen 10"/>
          <p:cNvSpPr/>
          <p:nvPr/>
        </p:nvSpPr>
        <p:spPr>
          <a:xfrm>
            <a:off x="6109854" y="5793134"/>
            <a:ext cx="5763490" cy="9174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 smtClean="0"/>
              <a:t>Erkam</a:t>
            </a:r>
            <a:r>
              <a:rPr lang="tr-TR" sz="2800" dirty="0" smtClean="0"/>
              <a:t> (</a:t>
            </a:r>
            <a:r>
              <a:rPr lang="tr-TR" sz="2800" dirty="0" err="1" smtClean="0"/>
              <a:t>r.a</a:t>
            </a:r>
            <a:r>
              <a:rPr lang="tr-TR" sz="2800" dirty="0" smtClean="0"/>
              <a:t>.) bu evi daha sonra vakfetmiştir.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6340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528637" y="2414589"/>
            <a:ext cx="10868681" cy="923330"/>
          </a:xfrm>
          <a:prstGeom prst="rect">
            <a:avLst/>
          </a:prstGeom>
          <a:ln>
            <a:solidFill>
              <a:schemeClr val="accent2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tr-TR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Kutlu yolculuk devam edecek…</a:t>
            </a:r>
            <a:endParaRPr lang="tr-TR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328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397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455" y="1641330"/>
            <a:ext cx="2809009" cy="453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037" y="2110653"/>
            <a:ext cx="3497839" cy="28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01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538762" y="1712337"/>
            <a:ext cx="10993549" cy="1295293"/>
          </a:xfrm>
        </p:spPr>
        <p:txBody>
          <a:bodyPr>
            <a:noAutofit/>
          </a:bodyPr>
          <a:lstStyle/>
          <a:p>
            <a:pPr algn="ctr"/>
            <a:r>
              <a:rPr lang="tr-TR" sz="8000" cap="none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TEBLİĞ VE İLK </a:t>
            </a:r>
            <a:r>
              <a:rPr lang="tr-TR" sz="8000" cap="none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MÜSLÜMANLAR</a:t>
            </a:r>
          </a:p>
        </p:txBody>
      </p:sp>
    </p:spTree>
    <p:extLst>
      <p:ext uri="{BB962C8B-B14F-4D97-AF65-F5344CB8AC3E}">
        <p14:creationId xmlns:p14="http://schemas.microsoft.com/office/powerpoint/2010/main" val="4714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ulut Belirtme Çizgisi 1"/>
          <p:cNvSpPr/>
          <p:nvPr/>
        </p:nvSpPr>
        <p:spPr>
          <a:xfrm>
            <a:off x="5181600" y="900546"/>
            <a:ext cx="6400800" cy="32696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err="1" smtClean="0"/>
              <a:t>Fetretü’l</a:t>
            </a:r>
            <a:r>
              <a:rPr lang="tr-TR" sz="4000" dirty="0" smtClean="0"/>
              <a:t>-Vahiy ne demektir? Neden böyle bir şey olmuştur.</a:t>
            </a:r>
            <a:endParaRPr lang="tr-TR" sz="40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454" y="2535382"/>
            <a:ext cx="3906981" cy="3906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8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166255" y="1850880"/>
            <a:ext cx="6054436" cy="4181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 smtClean="0"/>
              <a:t>Allah </a:t>
            </a:r>
            <a:r>
              <a:rPr lang="tr-TR" sz="4400" dirty="0" err="1" smtClean="0"/>
              <a:t>Rasûlü’nün</a:t>
            </a:r>
            <a:r>
              <a:rPr lang="tr-TR" sz="4400" dirty="0" smtClean="0"/>
              <a:t> ilk vahiyden sonra artarda gelecek olan diğer vahiylere iyice hazır olması için vahiy bir müddet kesildi.</a:t>
            </a:r>
            <a:endParaRPr lang="tr-TR" sz="4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381" y="1850881"/>
            <a:ext cx="5753100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31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12136" y="3715435"/>
            <a:ext cx="96289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800" dirty="0" smtClean="0"/>
              <a:t>Doğrusu </a:t>
            </a:r>
            <a:r>
              <a:rPr lang="tr-TR" sz="4800" dirty="0"/>
              <a:t>biz sana, taşınması zor bir söz </a:t>
            </a:r>
            <a:r>
              <a:rPr lang="tr-TR" sz="4800" dirty="0" err="1"/>
              <a:t>vahyedeceğiz</a:t>
            </a:r>
            <a:r>
              <a:rPr lang="tr-TR" sz="4800" dirty="0"/>
              <a:t>. </a:t>
            </a:r>
            <a:r>
              <a:rPr lang="tr-TR" sz="4800" dirty="0" smtClean="0"/>
              <a:t>(</a:t>
            </a:r>
            <a:r>
              <a:rPr lang="tr-TR" sz="4800" dirty="0" err="1" smtClean="0"/>
              <a:t>Müzzemmil</a:t>
            </a:r>
            <a:r>
              <a:rPr lang="tr-TR" sz="4800" dirty="0" smtClean="0"/>
              <a:t>, 5</a:t>
            </a:r>
            <a:r>
              <a:rPr lang="tr-TR" sz="4800" dirty="0"/>
              <a:t>) </a:t>
            </a:r>
          </a:p>
        </p:txBody>
      </p:sp>
      <p:sp>
        <p:nvSpPr>
          <p:cNvPr id="3" name="Dikdörtgen 2"/>
          <p:cNvSpPr/>
          <p:nvPr/>
        </p:nvSpPr>
        <p:spPr>
          <a:xfrm>
            <a:off x="2089130" y="1470952"/>
            <a:ext cx="907492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sz="7200" dirty="0" smtClean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اِنَّا </a:t>
            </a:r>
            <a:r>
              <a:rPr lang="ar-AE" sz="72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سَنُلْق۪ي عَلَيْكَ قَوْلاً ثَق۪يلاًۜ </a:t>
            </a:r>
            <a:r>
              <a:rPr lang="ar-AE" sz="7200" dirty="0" smtClean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﴿٥﴾</a:t>
            </a:r>
            <a:endParaRPr lang="tr-TR" sz="72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32924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42889" y="185738"/>
            <a:ext cx="11689554" cy="7572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/>
              <a:t>Tebliğ/Vahyin insanlara bildirilmesi</a:t>
            </a:r>
            <a:endParaRPr lang="tr-TR" sz="36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894" y="1157288"/>
            <a:ext cx="5924549" cy="3786188"/>
          </a:xfrm>
          <a:prstGeom prst="rect">
            <a:avLst/>
          </a:prstGeom>
        </p:spPr>
      </p:pic>
      <p:sp>
        <p:nvSpPr>
          <p:cNvPr id="4" name="Yuvarlatılmış Dikdörtgen 3"/>
          <p:cNvSpPr/>
          <p:nvPr/>
        </p:nvSpPr>
        <p:spPr>
          <a:xfrm>
            <a:off x="242889" y="1157288"/>
            <a:ext cx="5457824" cy="3786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Peygamberin görevi Allah’tan aldıkları vahiyleri insanlara bildirmektir.</a:t>
            </a:r>
            <a:endParaRPr lang="tr-TR" sz="4000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242889" y="5157789"/>
            <a:ext cx="11689554" cy="15859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Peygamberimiz bu görevini yerine getirmek için zorlu bir mücadeleye başladı. Kendisinde önceki peygamberlerin yaşadıkları gibi.</a:t>
            </a: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310673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1"/>
          <p:cNvSpPr/>
          <p:nvPr/>
        </p:nvSpPr>
        <p:spPr>
          <a:xfrm>
            <a:off x="219075" y="1800225"/>
            <a:ext cx="5324475" cy="214312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يَا أَيُّهَا </a:t>
            </a:r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الْمُدَّثِّرُ </a:t>
            </a:r>
            <a:r>
              <a:rPr lang="ar-SA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قُمْ </a:t>
            </a:r>
            <a:r>
              <a:rPr lang="ar-SA" sz="4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فَأَنذِرْ وَرَبَّكَ فَكَبِّرْ</a:t>
            </a:r>
            <a:endParaRPr lang="tr-TR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Yuvarlatılmış Dikdörtgen 2"/>
          <p:cNvSpPr/>
          <p:nvPr/>
        </p:nvSpPr>
        <p:spPr>
          <a:xfrm>
            <a:off x="219074" y="4104636"/>
            <a:ext cx="5324475" cy="243840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1 .  Ey örtünüp bürünen (Peygamber!)</a:t>
            </a:r>
          </a:p>
          <a:p>
            <a:pPr algn="ctr"/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2 .  Kalk da uyar.</a:t>
            </a:r>
          </a:p>
          <a:p>
            <a:pPr algn="ctr"/>
            <a:r>
              <a:rPr lang="tr-T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3 .  Rabbini yücelt.</a:t>
            </a:r>
          </a:p>
          <a:p>
            <a:pPr algn="ctr"/>
            <a:r>
              <a:rPr lang="tr-TR" sz="2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Müddesir</a:t>
            </a:r>
            <a:r>
              <a:rPr lang="tr-TR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Open Sans"/>
              </a:rPr>
              <a:t> (1-3)</a:t>
            </a:r>
            <a:endParaRPr lang="tr-TR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5"/>
          <a:stretch/>
        </p:blipFill>
        <p:spPr>
          <a:xfrm>
            <a:off x="5929312" y="1800225"/>
            <a:ext cx="6076950" cy="4742812"/>
          </a:xfrm>
          <a:prstGeom prst="rect">
            <a:avLst/>
          </a:prstGeom>
        </p:spPr>
      </p:pic>
      <p:sp>
        <p:nvSpPr>
          <p:cNvPr id="5" name="Yuvarlatılmış Dikdörtgen 4"/>
          <p:cNvSpPr/>
          <p:nvPr/>
        </p:nvSpPr>
        <p:spPr>
          <a:xfrm>
            <a:off x="219074" y="300038"/>
            <a:ext cx="11787188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 smtClean="0"/>
              <a:t>6 aylık fetretten sonra tebliğ emri gelir…</a:t>
            </a:r>
            <a:endParaRPr lang="tr-TR" sz="4000" dirty="0"/>
          </a:p>
        </p:txBody>
      </p:sp>
    </p:spTree>
    <p:extLst>
      <p:ext uri="{BB962C8B-B14F-4D97-AF65-F5344CB8AC3E}">
        <p14:creationId xmlns:p14="http://schemas.microsoft.com/office/powerpoint/2010/main" val="227741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TM03457464[[fn=Bölünen]]</Template>
  <TotalTime>1269</TotalTime>
  <Words>310</Words>
  <Application>Microsoft Office PowerPoint</Application>
  <PresentationFormat>Geniş ekran</PresentationFormat>
  <Paragraphs>46</Paragraphs>
  <Slides>18</Slides>
  <Notes>0</Notes>
  <HiddenSlides>3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Gill Sans MT</vt:lpstr>
      <vt:lpstr>Majalla UI</vt:lpstr>
      <vt:lpstr>Open Sans</vt:lpstr>
      <vt:lpstr>Shaikh Hamdullah Mushaf</vt:lpstr>
      <vt:lpstr>Wingdings 2</vt:lpstr>
      <vt:lpstr>Kar Payı</vt:lpstr>
      <vt:lpstr>PowerPoint Sunusu</vt:lpstr>
      <vt:lpstr>PowerPoint Sunusu</vt:lpstr>
      <vt:lpstr>PowerPoint Sunusu</vt:lpstr>
      <vt:lpstr>TEBLİĞ VE İLK MÜSLÜMANLAR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Nurullah Yalçın</dc:creator>
  <cp:lastModifiedBy>Nurullah Yalçın</cp:lastModifiedBy>
  <cp:revision>111</cp:revision>
  <dcterms:created xsi:type="dcterms:W3CDTF">2015-06-14T13:49:11Z</dcterms:created>
  <dcterms:modified xsi:type="dcterms:W3CDTF">2019-09-06T22:29:17Z</dcterms:modified>
</cp:coreProperties>
</file>