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67" r:id="rId2"/>
    <p:sldId id="364" r:id="rId3"/>
    <p:sldId id="273" r:id="rId4"/>
    <p:sldId id="314" r:id="rId5"/>
    <p:sldId id="353" r:id="rId6"/>
    <p:sldId id="339" r:id="rId7"/>
    <p:sldId id="349" r:id="rId8"/>
    <p:sldId id="347" r:id="rId9"/>
    <p:sldId id="350" r:id="rId10"/>
    <p:sldId id="351" r:id="rId11"/>
    <p:sldId id="354" r:id="rId12"/>
    <p:sldId id="355" r:id="rId13"/>
    <p:sldId id="357" r:id="rId14"/>
    <p:sldId id="358" r:id="rId15"/>
    <p:sldId id="359" r:id="rId16"/>
    <p:sldId id="360" r:id="rId17"/>
    <p:sldId id="365" r:id="rId18"/>
    <p:sldId id="276" r:id="rId19"/>
    <p:sldId id="36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52697-9704-4BF2-A61F-3E2B86897BA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3477A8D-611E-4D56-8BFA-6051EAD24250}">
      <dgm:prSet phldrT="[Metin]" custT="1"/>
      <dgm:spPr/>
      <dgm:t>
        <a:bodyPr/>
        <a:lstStyle/>
        <a:p>
          <a:r>
            <a:rPr lang="tr-TR" sz="2800" dirty="0" smtClean="0"/>
            <a:t>Bazı Kavramlar</a:t>
          </a:r>
          <a:endParaRPr lang="tr-TR" sz="2800" dirty="0"/>
        </a:p>
      </dgm:t>
    </dgm:pt>
    <dgm:pt modelId="{0D290903-D9F9-45AE-9F3F-4BB871CF5295}" type="parTrans" cxnId="{154F3DED-BEBC-411A-BBD1-AC8019612710}">
      <dgm:prSet/>
      <dgm:spPr/>
      <dgm:t>
        <a:bodyPr/>
        <a:lstStyle/>
        <a:p>
          <a:endParaRPr lang="tr-TR"/>
        </a:p>
      </dgm:t>
    </dgm:pt>
    <dgm:pt modelId="{658E9306-12D1-42C5-835C-F68AE345718F}" type="sibTrans" cxnId="{154F3DED-BEBC-411A-BBD1-AC8019612710}">
      <dgm:prSet/>
      <dgm:spPr/>
      <dgm:t>
        <a:bodyPr/>
        <a:lstStyle/>
        <a:p>
          <a:endParaRPr lang="tr-TR"/>
        </a:p>
      </dgm:t>
    </dgm:pt>
    <dgm:pt modelId="{F7AE178B-B030-44C7-B094-F9339A1D4387}">
      <dgm:prSet phldrT="[Metin]" custT="1"/>
      <dgm:spPr/>
      <dgm:t>
        <a:bodyPr/>
        <a:lstStyle/>
        <a:p>
          <a:r>
            <a:rPr lang="tr-TR" sz="2000" b="1" dirty="0" smtClean="0"/>
            <a:t>Hicret; </a:t>
          </a:r>
        </a:p>
        <a:p>
          <a:r>
            <a:rPr lang="tr-TR" sz="2000" dirty="0" smtClean="0"/>
            <a:t>Hz. Muhammet ve Müslümanların Mekke’den Medine’ye göç etmesi. 622 </a:t>
          </a:r>
          <a:endParaRPr lang="tr-TR" sz="2000" dirty="0"/>
        </a:p>
      </dgm:t>
    </dgm:pt>
    <dgm:pt modelId="{89A37952-E133-4213-A3DB-CBAAF3583244}" type="parTrans" cxnId="{B77A6F76-99ED-41AE-A46E-90B9B800643A}">
      <dgm:prSet custT="1"/>
      <dgm:spPr/>
      <dgm:t>
        <a:bodyPr/>
        <a:lstStyle/>
        <a:p>
          <a:endParaRPr lang="tr-TR" sz="2000"/>
        </a:p>
      </dgm:t>
    </dgm:pt>
    <dgm:pt modelId="{AFB448F8-39EE-41E5-859A-036144EFA430}" type="sibTrans" cxnId="{B77A6F76-99ED-41AE-A46E-90B9B800643A}">
      <dgm:prSet/>
      <dgm:spPr/>
      <dgm:t>
        <a:bodyPr/>
        <a:lstStyle/>
        <a:p>
          <a:endParaRPr lang="tr-TR"/>
        </a:p>
      </dgm:t>
    </dgm:pt>
    <dgm:pt modelId="{8CDFFB55-B46C-443C-BF32-B0F8E390B2DF}">
      <dgm:prSet phldrT="[Metin]" custT="1"/>
      <dgm:spPr/>
      <dgm:t>
        <a:bodyPr/>
        <a:lstStyle/>
        <a:p>
          <a:r>
            <a:rPr lang="tr-TR" sz="1800" b="1" dirty="0" smtClean="0"/>
            <a:t>Ensar; </a:t>
          </a:r>
        </a:p>
        <a:p>
          <a:r>
            <a:rPr lang="tr-TR" sz="1800" dirty="0" smtClean="0"/>
            <a:t>Mekke’den göç eden Müslümanlarla evlerini, mallarını paylaşan, onları kardeş kabul eden Medineli Müslümanlar.</a:t>
          </a:r>
          <a:endParaRPr lang="tr-TR" sz="1800" dirty="0"/>
        </a:p>
      </dgm:t>
    </dgm:pt>
    <dgm:pt modelId="{9C175634-5226-4781-B45A-3F40F6F8B560}" type="parTrans" cxnId="{F200D8DB-F24D-40FA-A12E-797570276958}">
      <dgm:prSet custT="1"/>
      <dgm:spPr/>
      <dgm:t>
        <a:bodyPr/>
        <a:lstStyle/>
        <a:p>
          <a:endParaRPr lang="tr-TR" sz="2000"/>
        </a:p>
      </dgm:t>
    </dgm:pt>
    <dgm:pt modelId="{B8846C67-33EC-4C8D-A4AF-88CC166AD2FC}" type="sibTrans" cxnId="{F200D8DB-F24D-40FA-A12E-797570276958}">
      <dgm:prSet/>
      <dgm:spPr/>
      <dgm:t>
        <a:bodyPr/>
        <a:lstStyle/>
        <a:p>
          <a:endParaRPr lang="tr-TR"/>
        </a:p>
      </dgm:t>
    </dgm:pt>
    <dgm:pt modelId="{D0C9E767-0028-4011-9027-70A4C1E7D1D6}">
      <dgm:prSet phldrT="[Metin]" custT="1"/>
      <dgm:spPr/>
      <dgm:t>
        <a:bodyPr/>
        <a:lstStyle/>
        <a:p>
          <a:r>
            <a:rPr lang="tr-TR" sz="2000" b="1" dirty="0" smtClean="0"/>
            <a:t>Muhacir;</a:t>
          </a:r>
        </a:p>
        <a:p>
          <a:r>
            <a:rPr lang="tr-TR" sz="2000" dirty="0" smtClean="0"/>
            <a:t>İnanç ve hayat tarzlarına karşı yapılan baskı ve işkencelerden dolayı Mekke’den Medine’ye göç eden Müslümanlar.   </a:t>
          </a:r>
          <a:endParaRPr lang="tr-TR" sz="2000" dirty="0"/>
        </a:p>
      </dgm:t>
    </dgm:pt>
    <dgm:pt modelId="{FE008AD0-F085-4B6D-B62D-6433D292F51E}" type="parTrans" cxnId="{430C2BD4-1F8A-479D-9E44-12469F199796}">
      <dgm:prSet custT="1"/>
      <dgm:spPr/>
      <dgm:t>
        <a:bodyPr/>
        <a:lstStyle/>
        <a:p>
          <a:endParaRPr lang="tr-TR" sz="2000"/>
        </a:p>
      </dgm:t>
    </dgm:pt>
    <dgm:pt modelId="{6421635A-5F3D-4F44-9CD6-1F408DBC4DAF}" type="sibTrans" cxnId="{430C2BD4-1F8A-479D-9E44-12469F199796}">
      <dgm:prSet/>
      <dgm:spPr/>
      <dgm:t>
        <a:bodyPr/>
        <a:lstStyle/>
        <a:p>
          <a:endParaRPr lang="tr-TR"/>
        </a:p>
      </dgm:t>
    </dgm:pt>
    <dgm:pt modelId="{7FE0B7D9-E468-4016-BFF4-6D3EC020F03E}" type="pres">
      <dgm:prSet presAssocID="{82352697-9704-4BF2-A61F-3E2B86897B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FB0C3AB-B938-4648-B63F-4CC43A5EB4C6}" type="pres">
      <dgm:prSet presAssocID="{83477A8D-611E-4D56-8BFA-6051EAD24250}" presName="centerShape" presStyleLbl="node0" presStyleIdx="0" presStyleCnt="1" custScaleX="148382" custScaleY="100278" custLinFactNeighborX="-231" custLinFactNeighborY="-8308"/>
      <dgm:spPr/>
      <dgm:t>
        <a:bodyPr/>
        <a:lstStyle/>
        <a:p>
          <a:endParaRPr lang="tr-TR"/>
        </a:p>
      </dgm:t>
    </dgm:pt>
    <dgm:pt modelId="{DD5EC2DF-402B-47DE-803B-C960EC24A9B2}" type="pres">
      <dgm:prSet presAssocID="{89A37952-E133-4213-A3DB-CBAAF3583244}" presName="parTrans" presStyleLbl="sibTrans2D1" presStyleIdx="0" presStyleCnt="3" custScaleX="148382" custScaleY="100278"/>
      <dgm:spPr/>
      <dgm:t>
        <a:bodyPr/>
        <a:lstStyle/>
        <a:p>
          <a:endParaRPr lang="tr-TR"/>
        </a:p>
      </dgm:t>
    </dgm:pt>
    <dgm:pt modelId="{99810B63-D694-4BFF-8654-6D6CE96205D0}" type="pres">
      <dgm:prSet presAssocID="{89A37952-E133-4213-A3DB-CBAAF3583244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606D504B-3B3A-462F-94EE-4E98FBAF63B0}" type="pres">
      <dgm:prSet presAssocID="{F7AE178B-B030-44C7-B094-F9339A1D4387}" presName="node" presStyleLbl="node1" presStyleIdx="0" presStyleCnt="3" custScaleX="253204" custScaleY="100278" custRadScaleRad="106004" custRadScaleInc="-8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3DFDCD-8AE2-440C-BB7E-A827829E0E2D}" type="pres">
      <dgm:prSet presAssocID="{9C175634-5226-4781-B45A-3F40F6F8B560}" presName="parTrans" presStyleLbl="sibTrans2D1" presStyleIdx="1" presStyleCnt="3" custScaleX="148382" custScaleY="100278"/>
      <dgm:spPr/>
      <dgm:t>
        <a:bodyPr/>
        <a:lstStyle/>
        <a:p>
          <a:endParaRPr lang="tr-TR"/>
        </a:p>
      </dgm:t>
    </dgm:pt>
    <dgm:pt modelId="{2DA15992-0D3B-4159-951A-3FFBF1CD9847}" type="pres">
      <dgm:prSet presAssocID="{9C175634-5226-4781-B45A-3F40F6F8B560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C703DD59-26BE-47EE-8C6D-A8B8D538CE56}" type="pres">
      <dgm:prSet presAssocID="{8CDFFB55-B46C-443C-BF32-B0F8E390B2DF}" presName="node" presStyleLbl="node1" presStyleIdx="1" presStyleCnt="3" custScaleX="206460" custScaleY="104159" custRadScaleRad="96317" custRadScaleInc="-46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946523-5969-4663-99DB-DEFE4D719FDC}" type="pres">
      <dgm:prSet presAssocID="{FE008AD0-F085-4B6D-B62D-6433D292F51E}" presName="parTrans" presStyleLbl="sibTrans2D1" presStyleIdx="2" presStyleCnt="3" custScaleX="148382" custScaleY="100278"/>
      <dgm:spPr/>
      <dgm:t>
        <a:bodyPr/>
        <a:lstStyle/>
        <a:p>
          <a:endParaRPr lang="tr-TR"/>
        </a:p>
      </dgm:t>
    </dgm:pt>
    <dgm:pt modelId="{E2D6C2A0-DF7D-46D2-A5BC-E5D60DC9BF49}" type="pres">
      <dgm:prSet presAssocID="{FE008AD0-F085-4B6D-B62D-6433D292F51E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DEE27056-7F5E-4456-B56D-ABDEA2AD62B2}" type="pres">
      <dgm:prSet presAssocID="{D0C9E767-0028-4011-9027-70A4C1E7D1D6}" presName="node" presStyleLbl="node1" presStyleIdx="2" presStyleCnt="3" custScaleX="233963" custScaleY="100278" custRadScaleRad="97963" custRadScaleInc="55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4F3DED-BEBC-411A-BBD1-AC8019612710}" srcId="{82352697-9704-4BF2-A61F-3E2B86897BAC}" destId="{83477A8D-611E-4D56-8BFA-6051EAD24250}" srcOrd="0" destOrd="0" parTransId="{0D290903-D9F9-45AE-9F3F-4BB871CF5295}" sibTransId="{658E9306-12D1-42C5-835C-F68AE345718F}"/>
    <dgm:cxn modelId="{141A25F6-8DA5-4E9D-B17F-705C377CBDAF}" type="presOf" srcId="{8CDFFB55-B46C-443C-BF32-B0F8E390B2DF}" destId="{C703DD59-26BE-47EE-8C6D-A8B8D538CE56}" srcOrd="0" destOrd="0" presId="urn:microsoft.com/office/officeart/2005/8/layout/radial5"/>
    <dgm:cxn modelId="{8410810C-9C5A-4E94-A8B8-E79497ED5342}" type="presOf" srcId="{FE008AD0-F085-4B6D-B62D-6433D292F51E}" destId="{E2D6C2A0-DF7D-46D2-A5BC-E5D60DC9BF49}" srcOrd="1" destOrd="0" presId="urn:microsoft.com/office/officeart/2005/8/layout/radial5"/>
    <dgm:cxn modelId="{A4860E51-8CB8-4783-AA0B-32FC93F8618B}" type="presOf" srcId="{89A37952-E133-4213-A3DB-CBAAF3583244}" destId="{DD5EC2DF-402B-47DE-803B-C960EC24A9B2}" srcOrd="0" destOrd="0" presId="urn:microsoft.com/office/officeart/2005/8/layout/radial5"/>
    <dgm:cxn modelId="{52A09F55-BD31-4192-B3C6-B262776D90F0}" type="presOf" srcId="{9C175634-5226-4781-B45A-3F40F6F8B560}" destId="{2DA15992-0D3B-4159-951A-3FFBF1CD9847}" srcOrd="1" destOrd="0" presId="urn:microsoft.com/office/officeart/2005/8/layout/radial5"/>
    <dgm:cxn modelId="{430C2BD4-1F8A-479D-9E44-12469F199796}" srcId="{83477A8D-611E-4D56-8BFA-6051EAD24250}" destId="{D0C9E767-0028-4011-9027-70A4C1E7D1D6}" srcOrd="2" destOrd="0" parTransId="{FE008AD0-F085-4B6D-B62D-6433D292F51E}" sibTransId="{6421635A-5F3D-4F44-9CD6-1F408DBC4DAF}"/>
    <dgm:cxn modelId="{AEA615C3-4D30-4A59-AAF0-7C1CB7F7987A}" type="presOf" srcId="{83477A8D-611E-4D56-8BFA-6051EAD24250}" destId="{BFB0C3AB-B938-4648-B63F-4CC43A5EB4C6}" srcOrd="0" destOrd="0" presId="urn:microsoft.com/office/officeart/2005/8/layout/radial5"/>
    <dgm:cxn modelId="{39FB2E5C-E6C3-4051-89C9-C2D479ADA49C}" type="presOf" srcId="{89A37952-E133-4213-A3DB-CBAAF3583244}" destId="{99810B63-D694-4BFF-8654-6D6CE96205D0}" srcOrd="1" destOrd="0" presId="urn:microsoft.com/office/officeart/2005/8/layout/radial5"/>
    <dgm:cxn modelId="{7568EE12-4BEC-4241-8087-0B5FFF9D2F34}" type="presOf" srcId="{F7AE178B-B030-44C7-B094-F9339A1D4387}" destId="{606D504B-3B3A-462F-94EE-4E98FBAF63B0}" srcOrd="0" destOrd="0" presId="urn:microsoft.com/office/officeart/2005/8/layout/radial5"/>
    <dgm:cxn modelId="{B77A6F76-99ED-41AE-A46E-90B9B800643A}" srcId="{83477A8D-611E-4D56-8BFA-6051EAD24250}" destId="{F7AE178B-B030-44C7-B094-F9339A1D4387}" srcOrd="0" destOrd="0" parTransId="{89A37952-E133-4213-A3DB-CBAAF3583244}" sibTransId="{AFB448F8-39EE-41E5-859A-036144EFA430}"/>
    <dgm:cxn modelId="{F200D8DB-F24D-40FA-A12E-797570276958}" srcId="{83477A8D-611E-4D56-8BFA-6051EAD24250}" destId="{8CDFFB55-B46C-443C-BF32-B0F8E390B2DF}" srcOrd="1" destOrd="0" parTransId="{9C175634-5226-4781-B45A-3F40F6F8B560}" sibTransId="{B8846C67-33EC-4C8D-A4AF-88CC166AD2FC}"/>
    <dgm:cxn modelId="{855E25CD-7B24-4167-8321-A58947E08EF9}" type="presOf" srcId="{FE008AD0-F085-4B6D-B62D-6433D292F51E}" destId="{3F946523-5969-4663-99DB-DEFE4D719FDC}" srcOrd="0" destOrd="0" presId="urn:microsoft.com/office/officeart/2005/8/layout/radial5"/>
    <dgm:cxn modelId="{2A1D9CC7-1CB9-4C97-BDEA-1BE55E89054F}" type="presOf" srcId="{D0C9E767-0028-4011-9027-70A4C1E7D1D6}" destId="{DEE27056-7F5E-4456-B56D-ABDEA2AD62B2}" srcOrd="0" destOrd="0" presId="urn:microsoft.com/office/officeart/2005/8/layout/radial5"/>
    <dgm:cxn modelId="{B3C431CA-9FF9-44A6-B3A5-C64B62A4F5D7}" type="presOf" srcId="{82352697-9704-4BF2-A61F-3E2B86897BAC}" destId="{7FE0B7D9-E468-4016-BFF4-6D3EC020F03E}" srcOrd="0" destOrd="0" presId="urn:microsoft.com/office/officeart/2005/8/layout/radial5"/>
    <dgm:cxn modelId="{2129B63B-56E6-4A25-9329-4301B0F9CB78}" type="presOf" srcId="{9C175634-5226-4781-B45A-3F40F6F8B560}" destId="{0B3DFDCD-8AE2-440C-BB7E-A827829E0E2D}" srcOrd="0" destOrd="0" presId="urn:microsoft.com/office/officeart/2005/8/layout/radial5"/>
    <dgm:cxn modelId="{868E5C43-6FE1-4F7A-ADB9-C745737BC211}" type="presParOf" srcId="{7FE0B7D9-E468-4016-BFF4-6D3EC020F03E}" destId="{BFB0C3AB-B938-4648-B63F-4CC43A5EB4C6}" srcOrd="0" destOrd="0" presId="urn:microsoft.com/office/officeart/2005/8/layout/radial5"/>
    <dgm:cxn modelId="{BA61477E-A115-4393-BFF6-B8F1211CB2EC}" type="presParOf" srcId="{7FE0B7D9-E468-4016-BFF4-6D3EC020F03E}" destId="{DD5EC2DF-402B-47DE-803B-C960EC24A9B2}" srcOrd="1" destOrd="0" presId="urn:microsoft.com/office/officeart/2005/8/layout/radial5"/>
    <dgm:cxn modelId="{6686B853-C0E9-4766-B35D-BAE21D089538}" type="presParOf" srcId="{DD5EC2DF-402B-47DE-803B-C960EC24A9B2}" destId="{99810B63-D694-4BFF-8654-6D6CE96205D0}" srcOrd="0" destOrd="0" presId="urn:microsoft.com/office/officeart/2005/8/layout/radial5"/>
    <dgm:cxn modelId="{CA237117-F542-47D2-B0F2-59600DAA0976}" type="presParOf" srcId="{7FE0B7D9-E468-4016-BFF4-6D3EC020F03E}" destId="{606D504B-3B3A-462F-94EE-4E98FBAF63B0}" srcOrd="2" destOrd="0" presId="urn:microsoft.com/office/officeart/2005/8/layout/radial5"/>
    <dgm:cxn modelId="{3436EE61-2E38-4296-86F1-A4BFAC0F1782}" type="presParOf" srcId="{7FE0B7D9-E468-4016-BFF4-6D3EC020F03E}" destId="{0B3DFDCD-8AE2-440C-BB7E-A827829E0E2D}" srcOrd="3" destOrd="0" presId="urn:microsoft.com/office/officeart/2005/8/layout/radial5"/>
    <dgm:cxn modelId="{973E3DCE-CF8A-45F0-B055-5BC56B882FC9}" type="presParOf" srcId="{0B3DFDCD-8AE2-440C-BB7E-A827829E0E2D}" destId="{2DA15992-0D3B-4159-951A-3FFBF1CD9847}" srcOrd="0" destOrd="0" presId="urn:microsoft.com/office/officeart/2005/8/layout/radial5"/>
    <dgm:cxn modelId="{0C3225D9-C22F-48F3-BDC2-1C70B7471615}" type="presParOf" srcId="{7FE0B7D9-E468-4016-BFF4-6D3EC020F03E}" destId="{C703DD59-26BE-47EE-8C6D-A8B8D538CE56}" srcOrd="4" destOrd="0" presId="urn:microsoft.com/office/officeart/2005/8/layout/radial5"/>
    <dgm:cxn modelId="{921BCAC9-C326-4E0A-ACF6-BE993E8A88BD}" type="presParOf" srcId="{7FE0B7D9-E468-4016-BFF4-6D3EC020F03E}" destId="{3F946523-5969-4663-99DB-DEFE4D719FDC}" srcOrd="5" destOrd="0" presId="urn:microsoft.com/office/officeart/2005/8/layout/radial5"/>
    <dgm:cxn modelId="{9260E245-5005-4A5A-95E2-7E698655805D}" type="presParOf" srcId="{3F946523-5969-4663-99DB-DEFE4D719FDC}" destId="{E2D6C2A0-DF7D-46D2-A5BC-E5D60DC9BF49}" srcOrd="0" destOrd="0" presId="urn:microsoft.com/office/officeart/2005/8/layout/radial5"/>
    <dgm:cxn modelId="{03A416E5-0C04-4A42-9002-39B9C746C921}" type="presParOf" srcId="{7FE0B7D9-E468-4016-BFF4-6D3EC020F03E}" destId="{DEE27056-7F5E-4456-B56D-ABDEA2AD62B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4D795-DAAA-454B-AB09-DFD6B7D6D9A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D43D2A4-85D6-4784-9E47-13FAC219986F}">
      <dgm:prSet phldrT="[Metin]" custT="1"/>
      <dgm:spPr/>
      <dgm:t>
        <a:bodyPr/>
        <a:lstStyle/>
        <a:p>
          <a:r>
            <a:rPr lang="tr-TR" sz="4800" dirty="0" smtClean="0"/>
            <a:t>HİCRET</a:t>
          </a:r>
          <a:endParaRPr lang="tr-TR" sz="4800" dirty="0"/>
        </a:p>
      </dgm:t>
    </dgm:pt>
    <dgm:pt modelId="{0C755160-3CE1-4FF3-99B4-3EEDBE6971EF}" type="parTrans" cxnId="{AC6B2D6F-2379-42ED-A26B-29B68FE7CDBA}">
      <dgm:prSet/>
      <dgm:spPr/>
      <dgm:t>
        <a:bodyPr/>
        <a:lstStyle/>
        <a:p>
          <a:endParaRPr lang="tr-TR"/>
        </a:p>
      </dgm:t>
    </dgm:pt>
    <dgm:pt modelId="{D067D78E-B883-485D-84B4-5658A21B86EB}" type="sibTrans" cxnId="{AC6B2D6F-2379-42ED-A26B-29B68FE7CDBA}">
      <dgm:prSet/>
      <dgm:spPr/>
      <dgm:t>
        <a:bodyPr/>
        <a:lstStyle/>
        <a:p>
          <a:endParaRPr lang="tr-TR"/>
        </a:p>
      </dgm:t>
    </dgm:pt>
    <dgm:pt modelId="{10B29374-5BA4-4CF4-B0AF-4C0F6FD6587B}">
      <dgm:prSet phldrT="[Metin]" custT="1"/>
      <dgm:spPr/>
      <dgm:t>
        <a:bodyPr/>
        <a:lstStyle/>
        <a:p>
          <a:r>
            <a:rPr lang="tr-TR" sz="3200" dirty="0" smtClean="0"/>
            <a:t>Geleceğe umuttur.</a:t>
          </a:r>
          <a:endParaRPr lang="tr-TR" sz="3200" dirty="0"/>
        </a:p>
      </dgm:t>
    </dgm:pt>
    <dgm:pt modelId="{B0EE5B7D-72E6-4E3F-83C2-5A2B074D317D}" type="parTrans" cxnId="{C54B2D0B-7EBB-4D4D-8A9E-60A4253A79EF}">
      <dgm:prSet custT="1"/>
      <dgm:spPr/>
      <dgm:t>
        <a:bodyPr/>
        <a:lstStyle/>
        <a:p>
          <a:endParaRPr lang="tr-TR" sz="500"/>
        </a:p>
      </dgm:t>
    </dgm:pt>
    <dgm:pt modelId="{DBAF7691-5198-43E5-A871-31873C3ED9D6}" type="sibTrans" cxnId="{C54B2D0B-7EBB-4D4D-8A9E-60A4253A79EF}">
      <dgm:prSet/>
      <dgm:spPr/>
      <dgm:t>
        <a:bodyPr/>
        <a:lstStyle/>
        <a:p>
          <a:endParaRPr lang="tr-TR"/>
        </a:p>
      </dgm:t>
    </dgm:pt>
    <dgm:pt modelId="{4F62C6CE-1DB7-46C1-9A0C-41DBDA656AB4}">
      <dgm:prSet custT="1"/>
      <dgm:spPr/>
      <dgm:t>
        <a:bodyPr/>
        <a:lstStyle/>
        <a:p>
          <a:r>
            <a:rPr lang="tr-TR" sz="3200" dirty="0" smtClean="0"/>
            <a:t>Her şeye rağmen hedefe ulaşmaktır. </a:t>
          </a:r>
        </a:p>
      </dgm:t>
    </dgm:pt>
    <dgm:pt modelId="{0C641FCC-E343-49EE-89C2-5AEF1495D5F6}" type="parTrans" cxnId="{F52A2C05-04D1-45E3-9B08-FFFE570CA95D}">
      <dgm:prSet custT="1"/>
      <dgm:spPr/>
      <dgm:t>
        <a:bodyPr/>
        <a:lstStyle/>
        <a:p>
          <a:endParaRPr lang="tr-TR" sz="1100"/>
        </a:p>
      </dgm:t>
    </dgm:pt>
    <dgm:pt modelId="{2DC8C49C-1159-47AB-BED1-4683F8B93BAD}" type="sibTrans" cxnId="{F52A2C05-04D1-45E3-9B08-FFFE570CA95D}">
      <dgm:prSet/>
      <dgm:spPr/>
      <dgm:t>
        <a:bodyPr/>
        <a:lstStyle/>
        <a:p>
          <a:endParaRPr lang="tr-TR"/>
        </a:p>
      </dgm:t>
    </dgm:pt>
    <dgm:pt modelId="{675A6FB0-266E-442A-9CD8-6D68CEE1E11B}">
      <dgm:prSet custT="1"/>
      <dgm:spPr/>
      <dgm:t>
        <a:bodyPr/>
        <a:lstStyle/>
        <a:p>
          <a:r>
            <a:rPr lang="tr-TR" sz="3200" dirty="0" smtClean="0"/>
            <a:t>Yeniden diriliştir.</a:t>
          </a:r>
          <a:endParaRPr lang="tr-TR" sz="3200" dirty="0"/>
        </a:p>
      </dgm:t>
    </dgm:pt>
    <dgm:pt modelId="{2C7E7B57-26C1-49B8-A722-BB58B194952C}" type="parTrans" cxnId="{1C5D1134-CABA-4607-ABBE-C98AF189CB4D}">
      <dgm:prSet custT="1"/>
      <dgm:spPr/>
      <dgm:t>
        <a:bodyPr/>
        <a:lstStyle/>
        <a:p>
          <a:endParaRPr lang="tr-TR" sz="1100"/>
        </a:p>
      </dgm:t>
    </dgm:pt>
    <dgm:pt modelId="{1B8A6184-45D9-403B-85D8-EE368E7338E4}" type="sibTrans" cxnId="{1C5D1134-CABA-4607-ABBE-C98AF189CB4D}">
      <dgm:prSet/>
      <dgm:spPr/>
      <dgm:t>
        <a:bodyPr/>
        <a:lstStyle/>
        <a:p>
          <a:endParaRPr lang="tr-TR"/>
        </a:p>
      </dgm:t>
    </dgm:pt>
    <dgm:pt modelId="{1A270329-9162-48FC-9C8C-97BCA8451419}">
      <dgm:prSet custT="1"/>
      <dgm:spPr/>
      <dgm:t>
        <a:bodyPr/>
        <a:lstStyle/>
        <a:p>
          <a:r>
            <a:rPr lang="tr-TR" sz="3200" dirty="0" smtClean="0"/>
            <a:t>Gücünü sonuna kadar kullanmaktır.</a:t>
          </a:r>
          <a:endParaRPr lang="tr-TR" sz="3200" dirty="0"/>
        </a:p>
      </dgm:t>
    </dgm:pt>
    <dgm:pt modelId="{0C3770C7-9728-4FD9-8C84-9D54D714252F}" type="parTrans" cxnId="{250FA44D-F20C-4EE3-997F-A3F75BE202BE}">
      <dgm:prSet custT="1"/>
      <dgm:spPr/>
      <dgm:t>
        <a:bodyPr/>
        <a:lstStyle/>
        <a:p>
          <a:endParaRPr lang="tr-TR" sz="800"/>
        </a:p>
      </dgm:t>
    </dgm:pt>
    <dgm:pt modelId="{16423F7B-E352-494E-BB98-2E4E43FE9D0E}" type="sibTrans" cxnId="{250FA44D-F20C-4EE3-997F-A3F75BE202BE}">
      <dgm:prSet/>
      <dgm:spPr/>
      <dgm:t>
        <a:bodyPr/>
        <a:lstStyle/>
        <a:p>
          <a:endParaRPr lang="tr-TR"/>
        </a:p>
      </dgm:t>
    </dgm:pt>
    <dgm:pt modelId="{A97F638C-DC74-4922-87B5-33B95F511DCE}">
      <dgm:prSet custT="1"/>
      <dgm:spPr/>
      <dgm:t>
        <a:bodyPr/>
        <a:lstStyle/>
        <a:p>
          <a:r>
            <a:rPr lang="tr-TR" sz="3200" dirty="0" smtClean="0"/>
            <a:t>53 yaşında Sevr’e tırmanmaktır.</a:t>
          </a:r>
          <a:endParaRPr lang="tr-TR" sz="3200" dirty="0"/>
        </a:p>
      </dgm:t>
    </dgm:pt>
    <dgm:pt modelId="{EEA649B9-A4ED-4302-BA05-D09421806ACC}" type="parTrans" cxnId="{1F58CC8A-B11D-4482-A3CF-3E11E046125B}">
      <dgm:prSet custT="1"/>
      <dgm:spPr/>
      <dgm:t>
        <a:bodyPr/>
        <a:lstStyle/>
        <a:p>
          <a:endParaRPr lang="tr-TR" sz="500"/>
        </a:p>
      </dgm:t>
    </dgm:pt>
    <dgm:pt modelId="{65107D44-9429-4344-B17C-42BB54526939}" type="sibTrans" cxnId="{1F58CC8A-B11D-4482-A3CF-3E11E046125B}">
      <dgm:prSet/>
      <dgm:spPr/>
      <dgm:t>
        <a:bodyPr/>
        <a:lstStyle/>
        <a:p>
          <a:endParaRPr lang="tr-TR"/>
        </a:p>
      </dgm:t>
    </dgm:pt>
    <dgm:pt modelId="{7CEB802A-68FD-4A79-A1F4-69AC85812893}">
      <dgm:prSet custT="1"/>
      <dgm:spPr/>
      <dgm:t>
        <a:bodyPr/>
        <a:lstStyle/>
        <a:p>
          <a:r>
            <a:rPr lang="tr-TR" sz="3200" smtClean="0"/>
            <a:t>Başarıda kararlılıktır.</a:t>
          </a:r>
          <a:endParaRPr lang="tr-TR" sz="3200"/>
        </a:p>
      </dgm:t>
    </dgm:pt>
    <dgm:pt modelId="{68B9A2DD-C941-4E46-8795-A0F61764CA92}" type="parTrans" cxnId="{B3194D41-D77C-4310-83E0-A7B25B885CE6}">
      <dgm:prSet custT="1"/>
      <dgm:spPr/>
      <dgm:t>
        <a:bodyPr/>
        <a:lstStyle/>
        <a:p>
          <a:endParaRPr lang="tr-TR" sz="700"/>
        </a:p>
      </dgm:t>
    </dgm:pt>
    <dgm:pt modelId="{C939A2D6-0A92-4D52-AA67-29319F07445D}" type="sibTrans" cxnId="{B3194D41-D77C-4310-83E0-A7B25B885CE6}">
      <dgm:prSet/>
      <dgm:spPr/>
      <dgm:t>
        <a:bodyPr/>
        <a:lstStyle/>
        <a:p>
          <a:endParaRPr lang="tr-TR"/>
        </a:p>
      </dgm:t>
    </dgm:pt>
    <dgm:pt modelId="{EFAA995B-665E-4784-94EA-301DCEC2889F}" type="pres">
      <dgm:prSet presAssocID="{8104D795-DAAA-454B-AB09-DFD6B7D6D9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F56B3A3-3944-4F9A-A1BF-C69EAE701361}" type="pres">
      <dgm:prSet presAssocID="{9D43D2A4-85D6-4784-9E47-13FAC219986F}" presName="root1" presStyleCnt="0"/>
      <dgm:spPr/>
    </dgm:pt>
    <dgm:pt modelId="{97D3A6EF-DCD0-4B91-8476-FBED8D8206C5}" type="pres">
      <dgm:prSet presAssocID="{9D43D2A4-85D6-4784-9E47-13FAC219986F}" presName="LevelOneTextNode" presStyleLbl="node0" presStyleIdx="0" presStyleCnt="1" custScaleX="158056" custLinFactNeighborX="-49568" custLinFactNeighborY="42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7854970-24F7-4431-A2AE-94F9CA82D951}" type="pres">
      <dgm:prSet presAssocID="{9D43D2A4-85D6-4784-9E47-13FAC219986F}" presName="level2hierChild" presStyleCnt="0"/>
      <dgm:spPr/>
    </dgm:pt>
    <dgm:pt modelId="{0D81FF0D-59DE-4D8B-9919-3F44A50D9053}" type="pres">
      <dgm:prSet presAssocID="{2C7E7B57-26C1-49B8-A722-BB58B194952C}" presName="conn2-1" presStyleLbl="parChTrans1D2" presStyleIdx="0" presStyleCnt="6"/>
      <dgm:spPr/>
      <dgm:t>
        <a:bodyPr/>
        <a:lstStyle/>
        <a:p>
          <a:endParaRPr lang="tr-TR"/>
        </a:p>
      </dgm:t>
    </dgm:pt>
    <dgm:pt modelId="{94C178A3-6F78-41E3-BDEE-9E1CED0BD99B}" type="pres">
      <dgm:prSet presAssocID="{2C7E7B57-26C1-49B8-A722-BB58B194952C}" presName="connTx" presStyleLbl="parChTrans1D2" presStyleIdx="0" presStyleCnt="6"/>
      <dgm:spPr/>
      <dgm:t>
        <a:bodyPr/>
        <a:lstStyle/>
        <a:p>
          <a:endParaRPr lang="tr-TR"/>
        </a:p>
      </dgm:t>
    </dgm:pt>
    <dgm:pt modelId="{BD4363E4-DEA6-4807-984A-F2928E1856C3}" type="pres">
      <dgm:prSet presAssocID="{675A6FB0-266E-442A-9CD8-6D68CEE1E11B}" presName="root2" presStyleCnt="0"/>
      <dgm:spPr/>
    </dgm:pt>
    <dgm:pt modelId="{052BD131-DE9C-4449-9ED7-89F2881A53EA}" type="pres">
      <dgm:prSet presAssocID="{675A6FB0-266E-442A-9CD8-6D68CEE1E11B}" presName="LevelTwoTextNode" presStyleLbl="node2" presStyleIdx="0" presStyleCnt="6" custScaleX="2731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E1E408-D450-44CD-9E9A-7011E4E0C915}" type="pres">
      <dgm:prSet presAssocID="{675A6FB0-266E-442A-9CD8-6D68CEE1E11B}" presName="level3hierChild" presStyleCnt="0"/>
      <dgm:spPr/>
    </dgm:pt>
    <dgm:pt modelId="{9CC4400A-AE0D-4DDF-B99A-0E00056DBD19}" type="pres">
      <dgm:prSet presAssocID="{0C3770C7-9728-4FD9-8C84-9D54D714252F}" presName="conn2-1" presStyleLbl="parChTrans1D2" presStyleIdx="1" presStyleCnt="6"/>
      <dgm:spPr/>
      <dgm:t>
        <a:bodyPr/>
        <a:lstStyle/>
        <a:p>
          <a:endParaRPr lang="tr-TR"/>
        </a:p>
      </dgm:t>
    </dgm:pt>
    <dgm:pt modelId="{FE9CB438-3536-43C1-97AF-AC3C072350E4}" type="pres">
      <dgm:prSet presAssocID="{0C3770C7-9728-4FD9-8C84-9D54D714252F}" presName="connTx" presStyleLbl="parChTrans1D2" presStyleIdx="1" presStyleCnt="6"/>
      <dgm:spPr/>
      <dgm:t>
        <a:bodyPr/>
        <a:lstStyle/>
        <a:p>
          <a:endParaRPr lang="tr-TR"/>
        </a:p>
      </dgm:t>
    </dgm:pt>
    <dgm:pt modelId="{38B5961C-F6EA-430F-9BE3-E4E65DC21F46}" type="pres">
      <dgm:prSet presAssocID="{1A270329-9162-48FC-9C8C-97BCA8451419}" presName="root2" presStyleCnt="0"/>
      <dgm:spPr/>
    </dgm:pt>
    <dgm:pt modelId="{AB565BB2-64B9-4B34-93A8-988AE9BF7C95}" type="pres">
      <dgm:prSet presAssocID="{1A270329-9162-48FC-9C8C-97BCA8451419}" presName="LevelTwoTextNode" presStyleLbl="node2" presStyleIdx="1" presStyleCnt="6" custScaleX="2731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0B4977C-C19A-4B85-B3DF-F9F2F2D126B2}" type="pres">
      <dgm:prSet presAssocID="{1A270329-9162-48FC-9C8C-97BCA8451419}" presName="level3hierChild" presStyleCnt="0"/>
      <dgm:spPr/>
    </dgm:pt>
    <dgm:pt modelId="{88BDDF4C-6954-404B-B507-4A23A857F002}" type="pres">
      <dgm:prSet presAssocID="{B0EE5B7D-72E6-4E3F-83C2-5A2B074D317D}" presName="conn2-1" presStyleLbl="parChTrans1D2" presStyleIdx="2" presStyleCnt="6"/>
      <dgm:spPr/>
      <dgm:t>
        <a:bodyPr/>
        <a:lstStyle/>
        <a:p>
          <a:endParaRPr lang="tr-TR"/>
        </a:p>
      </dgm:t>
    </dgm:pt>
    <dgm:pt modelId="{BACB9A39-B2DC-4F8C-9CCC-1568F140C512}" type="pres">
      <dgm:prSet presAssocID="{B0EE5B7D-72E6-4E3F-83C2-5A2B074D317D}" presName="connTx" presStyleLbl="parChTrans1D2" presStyleIdx="2" presStyleCnt="6"/>
      <dgm:spPr/>
      <dgm:t>
        <a:bodyPr/>
        <a:lstStyle/>
        <a:p>
          <a:endParaRPr lang="tr-TR"/>
        </a:p>
      </dgm:t>
    </dgm:pt>
    <dgm:pt modelId="{06491132-ECDB-45C5-B123-5683436B31AE}" type="pres">
      <dgm:prSet presAssocID="{10B29374-5BA4-4CF4-B0AF-4C0F6FD6587B}" presName="root2" presStyleCnt="0"/>
      <dgm:spPr/>
    </dgm:pt>
    <dgm:pt modelId="{EF0F8734-0A82-42B1-96BF-D4E6E1C0754B}" type="pres">
      <dgm:prSet presAssocID="{10B29374-5BA4-4CF4-B0AF-4C0F6FD6587B}" presName="LevelTwoTextNode" presStyleLbl="node2" presStyleIdx="2" presStyleCnt="6" custScaleX="2731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A08C17-BDDD-4013-BF25-0DAC58850B58}" type="pres">
      <dgm:prSet presAssocID="{10B29374-5BA4-4CF4-B0AF-4C0F6FD6587B}" presName="level3hierChild" presStyleCnt="0"/>
      <dgm:spPr/>
    </dgm:pt>
    <dgm:pt modelId="{1CCEB796-AF52-4681-8292-C1FD4EF1A3EB}" type="pres">
      <dgm:prSet presAssocID="{EEA649B9-A4ED-4302-BA05-D09421806ACC}" presName="conn2-1" presStyleLbl="parChTrans1D2" presStyleIdx="3" presStyleCnt="6"/>
      <dgm:spPr/>
      <dgm:t>
        <a:bodyPr/>
        <a:lstStyle/>
        <a:p>
          <a:endParaRPr lang="tr-TR"/>
        </a:p>
      </dgm:t>
    </dgm:pt>
    <dgm:pt modelId="{14233ED6-3E4F-453C-9CD1-D732090EA4D4}" type="pres">
      <dgm:prSet presAssocID="{EEA649B9-A4ED-4302-BA05-D09421806ACC}" presName="connTx" presStyleLbl="parChTrans1D2" presStyleIdx="3" presStyleCnt="6"/>
      <dgm:spPr/>
      <dgm:t>
        <a:bodyPr/>
        <a:lstStyle/>
        <a:p>
          <a:endParaRPr lang="tr-TR"/>
        </a:p>
      </dgm:t>
    </dgm:pt>
    <dgm:pt modelId="{E5AF3F1F-92F8-4F46-ABD4-3A7F60099C1B}" type="pres">
      <dgm:prSet presAssocID="{A97F638C-DC74-4922-87B5-33B95F511DCE}" presName="root2" presStyleCnt="0"/>
      <dgm:spPr/>
    </dgm:pt>
    <dgm:pt modelId="{F54C82FB-EE23-45FF-85AF-88E524D5BA6A}" type="pres">
      <dgm:prSet presAssocID="{A97F638C-DC74-4922-87B5-33B95F511DCE}" presName="LevelTwoTextNode" presStyleLbl="node2" presStyleIdx="3" presStyleCnt="6" custScaleX="2731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E0FD0E7-21AD-4D24-A7D0-AB7B04153660}" type="pres">
      <dgm:prSet presAssocID="{A97F638C-DC74-4922-87B5-33B95F511DCE}" presName="level3hierChild" presStyleCnt="0"/>
      <dgm:spPr/>
    </dgm:pt>
    <dgm:pt modelId="{8B566961-D40A-4F8E-A5BD-3C4A1DD33C58}" type="pres">
      <dgm:prSet presAssocID="{68B9A2DD-C941-4E46-8795-A0F61764CA92}" presName="conn2-1" presStyleLbl="parChTrans1D2" presStyleIdx="4" presStyleCnt="6"/>
      <dgm:spPr/>
      <dgm:t>
        <a:bodyPr/>
        <a:lstStyle/>
        <a:p>
          <a:endParaRPr lang="tr-TR"/>
        </a:p>
      </dgm:t>
    </dgm:pt>
    <dgm:pt modelId="{D7E6A15D-6AE6-40EC-8369-FE97C68BCDEE}" type="pres">
      <dgm:prSet presAssocID="{68B9A2DD-C941-4E46-8795-A0F61764CA92}" presName="connTx" presStyleLbl="parChTrans1D2" presStyleIdx="4" presStyleCnt="6"/>
      <dgm:spPr/>
      <dgm:t>
        <a:bodyPr/>
        <a:lstStyle/>
        <a:p>
          <a:endParaRPr lang="tr-TR"/>
        </a:p>
      </dgm:t>
    </dgm:pt>
    <dgm:pt modelId="{49B6D344-F451-4431-9FCB-C1B6CA01B474}" type="pres">
      <dgm:prSet presAssocID="{7CEB802A-68FD-4A79-A1F4-69AC85812893}" presName="root2" presStyleCnt="0"/>
      <dgm:spPr/>
    </dgm:pt>
    <dgm:pt modelId="{A01010AA-99BA-4480-91AC-EABD70FE1856}" type="pres">
      <dgm:prSet presAssocID="{7CEB802A-68FD-4A79-A1F4-69AC85812893}" presName="LevelTwoTextNode" presStyleLbl="node2" presStyleIdx="4" presStyleCnt="6" custScaleX="2731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843114-6072-4FD0-88A6-C6E21ADDBBC7}" type="pres">
      <dgm:prSet presAssocID="{7CEB802A-68FD-4A79-A1F4-69AC85812893}" presName="level3hierChild" presStyleCnt="0"/>
      <dgm:spPr/>
    </dgm:pt>
    <dgm:pt modelId="{3C0AA9A0-6FD4-4383-8270-CE964ED9EE23}" type="pres">
      <dgm:prSet presAssocID="{0C641FCC-E343-49EE-89C2-5AEF1495D5F6}" presName="conn2-1" presStyleLbl="parChTrans1D2" presStyleIdx="5" presStyleCnt="6"/>
      <dgm:spPr/>
      <dgm:t>
        <a:bodyPr/>
        <a:lstStyle/>
        <a:p>
          <a:endParaRPr lang="tr-TR"/>
        </a:p>
      </dgm:t>
    </dgm:pt>
    <dgm:pt modelId="{FF9B03DA-C043-453B-AFE5-8F953F194D39}" type="pres">
      <dgm:prSet presAssocID="{0C641FCC-E343-49EE-89C2-5AEF1495D5F6}" presName="connTx" presStyleLbl="parChTrans1D2" presStyleIdx="5" presStyleCnt="6"/>
      <dgm:spPr/>
      <dgm:t>
        <a:bodyPr/>
        <a:lstStyle/>
        <a:p>
          <a:endParaRPr lang="tr-TR"/>
        </a:p>
      </dgm:t>
    </dgm:pt>
    <dgm:pt modelId="{E2E60C20-82C1-423D-9679-72B6BB093DFC}" type="pres">
      <dgm:prSet presAssocID="{4F62C6CE-1DB7-46C1-9A0C-41DBDA656AB4}" presName="root2" presStyleCnt="0"/>
      <dgm:spPr/>
    </dgm:pt>
    <dgm:pt modelId="{A28AE51C-4645-4043-B081-E7E6EC7F23BC}" type="pres">
      <dgm:prSet presAssocID="{4F62C6CE-1DB7-46C1-9A0C-41DBDA656AB4}" presName="LevelTwoTextNode" presStyleLbl="node2" presStyleIdx="5" presStyleCnt="6" custScaleX="2731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6E77B0-47F8-49CE-B27D-6DE8A566C821}" type="pres">
      <dgm:prSet presAssocID="{4F62C6CE-1DB7-46C1-9A0C-41DBDA656AB4}" presName="level3hierChild" presStyleCnt="0"/>
      <dgm:spPr/>
    </dgm:pt>
  </dgm:ptLst>
  <dgm:cxnLst>
    <dgm:cxn modelId="{FF69FC1C-8968-466B-A8D9-CD63D3DE0757}" type="presOf" srcId="{0C3770C7-9728-4FD9-8C84-9D54D714252F}" destId="{FE9CB438-3536-43C1-97AF-AC3C072350E4}" srcOrd="1" destOrd="0" presId="urn:microsoft.com/office/officeart/2005/8/layout/hierarchy2"/>
    <dgm:cxn modelId="{2C44C044-296C-4DD9-BF1C-6BDCA6DE944E}" type="presOf" srcId="{B0EE5B7D-72E6-4E3F-83C2-5A2B074D317D}" destId="{88BDDF4C-6954-404B-B507-4A23A857F002}" srcOrd="0" destOrd="0" presId="urn:microsoft.com/office/officeart/2005/8/layout/hierarchy2"/>
    <dgm:cxn modelId="{63C8F21B-9030-4714-A74F-D0E73DB0A4B5}" type="presOf" srcId="{2C7E7B57-26C1-49B8-A722-BB58B194952C}" destId="{0D81FF0D-59DE-4D8B-9919-3F44A50D9053}" srcOrd="0" destOrd="0" presId="urn:microsoft.com/office/officeart/2005/8/layout/hierarchy2"/>
    <dgm:cxn modelId="{941192B8-7DAA-4183-B701-E1B21A2492FF}" type="presOf" srcId="{68B9A2DD-C941-4E46-8795-A0F61764CA92}" destId="{D7E6A15D-6AE6-40EC-8369-FE97C68BCDEE}" srcOrd="1" destOrd="0" presId="urn:microsoft.com/office/officeart/2005/8/layout/hierarchy2"/>
    <dgm:cxn modelId="{D205F8D9-988C-4640-8188-F4F8E2301AA4}" type="presOf" srcId="{675A6FB0-266E-442A-9CD8-6D68CEE1E11B}" destId="{052BD131-DE9C-4449-9ED7-89F2881A53EA}" srcOrd="0" destOrd="0" presId="urn:microsoft.com/office/officeart/2005/8/layout/hierarchy2"/>
    <dgm:cxn modelId="{4F0951A1-BC93-4938-8F7E-F02091FE9EF4}" type="presOf" srcId="{4F62C6CE-1DB7-46C1-9A0C-41DBDA656AB4}" destId="{A28AE51C-4645-4043-B081-E7E6EC7F23BC}" srcOrd="0" destOrd="0" presId="urn:microsoft.com/office/officeart/2005/8/layout/hierarchy2"/>
    <dgm:cxn modelId="{C54B2D0B-7EBB-4D4D-8A9E-60A4253A79EF}" srcId="{9D43D2A4-85D6-4784-9E47-13FAC219986F}" destId="{10B29374-5BA4-4CF4-B0AF-4C0F6FD6587B}" srcOrd="2" destOrd="0" parTransId="{B0EE5B7D-72E6-4E3F-83C2-5A2B074D317D}" sibTransId="{DBAF7691-5198-43E5-A871-31873C3ED9D6}"/>
    <dgm:cxn modelId="{1E9B1DEF-EB24-4EC2-BF12-9FC1147A4965}" type="presOf" srcId="{9D43D2A4-85D6-4784-9E47-13FAC219986F}" destId="{97D3A6EF-DCD0-4B91-8476-FBED8D8206C5}" srcOrd="0" destOrd="0" presId="urn:microsoft.com/office/officeart/2005/8/layout/hierarchy2"/>
    <dgm:cxn modelId="{7D9EA7AB-E28E-4DA8-A778-EF29C4377BCB}" type="presOf" srcId="{B0EE5B7D-72E6-4E3F-83C2-5A2B074D317D}" destId="{BACB9A39-B2DC-4F8C-9CCC-1568F140C512}" srcOrd="1" destOrd="0" presId="urn:microsoft.com/office/officeart/2005/8/layout/hierarchy2"/>
    <dgm:cxn modelId="{03DE1A73-3533-403D-AD99-6BFD2E26EF00}" type="presOf" srcId="{7CEB802A-68FD-4A79-A1F4-69AC85812893}" destId="{A01010AA-99BA-4480-91AC-EABD70FE1856}" srcOrd="0" destOrd="0" presId="urn:microsoft.com/office/officeart/2005/8/layout/hierarchy2"/>
    <dgm:cxn modelId="{EF2DFC24-42BD-4EC1-99D4-97F02D0571EF}" type="presOf" srcId="{EEA649B9-A4ED-4302-BA05-D09421806ACC}" destId="{14233ED6-3E4F-453C-9CD1-D732090EA4D4}" srcOrd="1" destOrd="0" presId="urn:microsoft.com/office/officeart/2005/8/layout/hierarchy2"/>
    <dgm:cxn modelId="{D48E2ABC-2A21-48F6-9E8E-ED6830BF5DFC}" type="presOf" srcId="{EEA649B9-A4ED-4302-BA05-D09421806ACC}" destId="{1CCEB796-AF52-4681-8292-C1FD4EF1A3EB}" srcOrd="0" destOrd="0" presId="urn:microsoft.com/office/officeart/2005/8/layout/hierarchy2"/>
    <dgm:cxn modelId="{AC6B2D6F-2379-42ED-A26B-29B68FE7CDBA}" srcId="{8104D795-DAAA-454B-AB09-DFD6B7D6D9A8}" destId="{9D43D2A4-85D6-4784-9E47-13FAC219986F}" srcOrd="0" destOrd="0" parTransId="{0C755160-3CE1-4FF3-99B4-3EEDBE6971EF}" sibTransId="{D067D78E-B883-485D-84B4-5658A21B86EB}"/>
    <dgm:cxn modelId="{FF9C124C-F66E-413C-9861-12B792C8CECE}" type="presOf" srcId="{0C641FCC-E343-49EE-89C2-5AEF1495D5F6}" destId="{3C0AA9A0-6FD4-4383-8270-CE964ED9EE23}" srcOrd="0" destOrd="0" presId="urn:microsoft.com/office/officeart/2005/8/layout/hierarchy2"/>
    <dgm:cxn modelId="{DB3D2157-4750-48F3-ABD7-ADECE0714357}" type="presOf" srcId="{8104D795-DAAA-454B-AB09-DFD6B7D6D9A8}" destId="{EFAA995B-665E-4784-94EA-301DCEC2889F}" srcOrd="0" destOrd="0" presId="urn:microsoft.com/office/officeart/2005/8/layout/hierarchy2"/>
    <dgm:cxn modelId="{F52A2C05-04D1-45E3-9B08-FFFE570CA95D}" srcId="{9D43D2A4-85D6-4784-9E47-13FAC219986F}" destId="{4F62C6CE-1DB7-46C1-9A0C-41DBDA656AB4}" srcOrd="5" destOrd="0" parTransId="{0C641FCC-E343-49EE-89C2-5AEF1495D5F6}" sibTransId="{2DC8C49C-1159-47AB-BED1-4683F8B93BAD}"/>
    <dgm:cxn modelId="{38E16038-FCAD-47FE-92C2-919FF87E4A8F}" type="presOf" srcId="{10B29374-5BA4-4CF4-B0AF-4C0F6FD6587B}" destId="{EF0F8734-0A82-42B1-96BF-D4E6E1C0754B}" srcOrd="0" destOrd="0" presId="urn:microsoft.com/office/officeart/2005/8/layout/hierarchy2"/>
    <dgm:cxn modelId="{B3194D41-D77C-4310-83E0-A7B25B885CE6}" srcId="{9D43D2A4-85D6-4784-9E47-13FAC219986F}" destId="{7CEB802A-68FD-4A79-A1F4-69AC85812893}" srcOrd="4" destOrd="0" parTransId="{68B9A2DD-C941-4E46-8795-A0F61764CA92}" sibTransId="{C939A2D6-0A92-4D52-AA67-29319F07445D}"/>
    <dgm:cxn modelId="{250FA44D-F20C-4EE3-997F-A3F75BE202BE}" srcId="{9D43D2A4-85D6-4784-9E47-13FAC219986F}" destId="{1A270329-9162-48FC-9C8C-97BCA8451419}" srcOrd="1" destOrd="0" parTransId="{0C3770C7-9728-4FD9-8C84-9D54D714252F}" sibTransId="{16423F7B-E352-494E-BB98-2E4E43FE9D0E}"/>
    <dgm:cxn modelId="{B21D77AD-A08E-4182-A950-0BBBF899A12E}" type="presOf" srcId="{A97F638C-DC74-4922-87B5-33B95F511DCE}" destId="{F54C82FB-EE23-45FF-85AF-88E524D5BA6A}" srcOrd="0" destOrd="0" presId="urn:microsoft.com/office/officeart/2005/8/layout/hierarchy2"/>
    <dgm:cxn modelId="{AB426BF2-5007-47B8-AF4B-AF36EE395C25}" type="presOf" srcId="{1A270329-9162-48FC-9C8C-97BCA8451419}" destId="{AB565BB2-64B9-4B34-93A8-988AE9BF7C95}" srcOrd="0" destOrd="0" presId="urn:microsoft.com/office/officeart/2005/8/layout/hierarchy2"/>
    <dgm:cxn modelId="{276C89A2-D3EC-469D-97B5-5DD734D295F7}" type="presOf" srcId="{0C641FCC-E343-49EE-89C2-5AEF1495D5F6}" destId="{FF9B03DA-C043-453B-AFE5-8F953F194D39}" srcOrd="1" destOrd="0" presId="urn:microsoft.com/office/officeart/2005/8/layout/hierarchy2"/>
    <dgm:cxn modelId="{1C5D1134-CABA-4607-ABBE-C98AF189CB4D}" srcId="{9D43D2A4-85D6-4784-9E47-13FAC219986F}" destId="{675A6FB0-266E-442A-9CD8-6D68CEE1E11B}" srcOrd="0" destOrd="0" parTransId="{2C7E7B57-26C1-49B8-A722-BB58B194952C}" sibTransId="{1B8A6184-45D9-403B-85D8-EE368E7338E4}"/>
    <dgm:cxn modelId="{8C84C8B0-8806-45C2-9C68-117248D2018C}" type="presOf" srcId="{2C7E7B57-26C1-49B8-A722-BB58B194952C}" destId="{94C178A3-6F78-41E3-BDEE-9E1CED0BD99B}" srcOrd="1" destOrd="0" presId="urn:microsoft.com/office/officeart/2005/8/layout/hierarchy2"/>
    <dgm:cxn modelId="{1F58CC8A-B11D-4482-A3CF-3E11E046125B}" srcId="{9D43D2A4-85D6-4784-9E47-13FAC219986F}" destId="{A97F638C-DC74-4922-87B5-33B95F511DCE}" srcOrd="3" destOrd="0" parTransId="{EEA649B9-A4ED-4302-BA05-D09421806ACC}" sibTransId="{65107D44-9429-4344-B17C-42BB54526939}"/>
    <dgm:cxn modelId="{15DC8578-EBC1-4E47-938F-346104ABACB6}" type="presOf" srcId="{0C3770C7-9728-4FD9-8C84-9D54D714252F}" destId="{9CC4400A-AE0D-4DDF-B99A-0E00056DBD19}" srcOrd="0" destOrd="0" presId="urn:microsoft.com/office/officeart/2005/8/layout/hierarchy2"/>
    <dgm:cxn modelId="{46B5D46E-9C76-4C02-B916-56C1AB8E92FC}" type="presOf" srcId="{68B9A2DD-C941-4E46-8795-A0F61764CA92}" destId="{8B566961-D40A-4F8E-A5BD-3C4A1DD33C58}" srcOrd="0" destOrd="0" presId="urn:microsoft.com/office/officeart/2005/8/layout/hierarchy2"/>
    <dgm:cxn modelId="{C57560F7-3199-4C7F-9E8B-3CB2A98AD1C1}" type="presParOf" srcId="{EFAA995B-665E-4784-94EA-301DCEC2889F}" destId="{CF56B3A3-3944-4F9A-A1BF-C69EAE701361}" srcOrd="0" destOrd="0" presId="urn:microsoft.com/office/officeart/2005/8/layout/hierarchy2"/>
    <dgm:cxn modelId="{D68D5288-8233-4F13-951F-7514C90AA928}" type="presParOf" srcId="{CF56B3A3-3944-4F9A-A1BF-C69EAE701361}" destId="{97D3A6EF-DCD0-4B91-8476-FBED8D8206C5}" srcOrd="0" destOrd="0" presId="urn:microsoft.com/office/officeart/2005/8/layout/hierarchy2"/>
    <dgm:cxn modelId="{665937A2-E9CD-4C22-9334-CD18F27A39DF}" type="presParOf" srcId="{CF56B3A3-3944-4F9A-A1BF-C69EAE701361}" destId="{C7854970-24F7-4431-A2AE-94F9CA82D951}" srcOrd="1" destOrd="0" presId="urn:microsoft.com/office/officeart/2005/8/layout/hierarchy2"/>
    <dgm:cxn modelId="{6A8C7B67-33CD-42B3-8A01-6F7412584725}" type="presParOf" srcId="{C7854970-24F7-4431-A2AE-94F9CA82D951}" destId="{0D81FF0D-59DE-4D8B-9919-3F44A50D9053}" srcOrd="0" destOrd="0" presId="urn:microsoft.com/office/officeart/2005/8/layout/hierarchy2"/>
    <dgm:cxn modelId="{3E0F3B5D-7AF9-40F5-9641-841DC3E3E686}" type="presParOf" srcId="{0D81FF0D-59DE-4D8B-9919-3F44A50D9053}" destId="{94C178A3-6F78-41E3-BDEE-9E1CED0BD99B}" srcOrd="0" destOrd="0" presId="urn:microsoft.com/office/officeart/2005/8/layout/hierarchy2"/>
    <dgm:cxn modelId="{B60354F7-F7A3-443D-815D-6DF0472570BB}" type="presParOf" srcId="{C7854970-24F7-4431-A2AE-94F9CA82D951}" destId="{BD4363E4-DEA6-4807-984A-F2928E1856C3}" srcOrd="1" destOrd="0" presId="urn:microsoft.com/office/officeart/2005/8/layout/hierarchy2"/>
    <dgm:cxn modelId="{707AA810-FEEB-49FF-8EC2-62C96AC36875}" type="presParOf" srcId="{BD4363E4-DEA6-4807-984A-F2928E1856C3}" destId="{052BD131-DE9C-4449-9ED7-89F2881A53EA}" srcOrd="0" destOrd="0" presId="urn:microsoft.com/office/officeart/2005/8/layout/hierarchy2"/>
    <dgm:cxn modelId="{5BAAAC3A-F500-4F88-8BE5-05CE78B9356E}" type="presParOf" srcId="{BD4363E4-DEA6-4807-984A-F2928E1856C3}" destId="{05E1E408-D450-44CD-9E9A-7011E4E0C915}" srcOrd="1" destOrd="0" presId="urn:microsoft.com/office/officeart/2005/8/layout/hierarchy2"/>
    <dgm:cxn modelId="{003FB1A1-A3A9-4165-94FD-326AD98B52EA}" type="presParOf" srcId="{C7854970-24F7-4431-A2AE-94F9CA82D951}" destId="{9CC4400A-AE0D-4DDF-B99A-0E00056DBD19}" srcOrd="2" destOrd="0" presId="urn:microsoft.com/office/officeart/2005/8/layout/hierarchy2"/>
    <dgm:cxn modelId="{B6F4282A-FE48-457E-9E10-2FBE963F4724}" type="presParOf" srcId="{9CC4400A-AE0D-4DDF-B99A-0E00056DBD19}" destId="{FE9CB438-3536-43C1-97AF-AC3C072350E4}" srcOrd="0" destOrd="0" presId="urn:microsoft.com/office/officeart/2005/8/layout/hierarchy2"/>
    <dgm:cxn modelId="{6D12D2AC-DC8D-4F67-B016-9786980A6619}" type="presParOf" srcId="{C7854970-24F7-4431-A2AE-94F9CA82D951}" destId="{38B5961C-F6EA-430F-9BE3-E4E65DC21F46}" srcOrd="3" destOrd="0" presId="urn:microsoft.com/office/officeart/2005/8/layout/hierarchy2"/>
    <dgm:cxn modelId="{2EEC1795-276E-4CEC-BB1E-9F9E62917757}" type="presParOf" srcId="{38B5961C-F6EA-430F-9BE3-E4E65DC21F46}" destId="{AB565BB2-64B9-4B34-93A8-988AE9BF7C95}" srcOrd="0" destOrd="0" presId="urn:microsoft.com/office/officeart/2005/8/layout/hierarchy2"/>
    <dgm:cxn modelId="{76F5CC31-4E2A-47F5-AC46-26057CFB5BD6}" type="presParOf" srcId="{38B5961C-F6EA-430F-9BE3-E4E65DC21F46}" destId="{40B4977C-C19A-4B85-B3DF-F9F2F2D126B2}" srcOrd="1" destOrd="0" presId="urn:microsoft.com/office/officeart/2005/8/layout/hierarchy2"/>
    <dgm:cxn modelId="{350501F1-1E05-4F2E-AFCD-C1C6E20F9703}" type="presParOf" srcId="{C7854970-24F7-4431-A2AE-94F9CA82D951}" destId="{88BDDF4C-6954-404B-B507-4A23A857F002}" srcOrd="4" destOrd="0" presId="urn:microsoft.com/office/officeart/2005/8/layout/hierarchy2"/>
    <dgm:cxn modelId="{926C5BF0-83B0-478D-9A3B-6336E6208D9B}" type="presParOf" srcId="{88BDDF4C-6954-404B-B507-4A23A857F002}" destId="{BACB9A39-B2DC-4F8C-9CCC-1568F140C512}" srcOrd="0" destOrd="0" presId="urn:microsoft.com/office/officeart/2005/8/layout/hierarchy2"/>
    <dgm:cxn modelId="{0AC91CC6-09B1-4B53-AA20-0181D10EDC2F}" type="presParOf" srcId="{C7854970-24F7-4431-A2AE-94F9CA82D951}" destId="{06491132-ECDB-45C5-B123-5683436B31AE}" srcOrd="5" destOrd="0" presId="urn:microsoft.com/office/officeart/2005/8/layout/hierarchy2"/>
    <dgm:cxn modelId="{18E3F222-D663-4140-B044-E48361FE0D16}" type="presParOf" srcId="{06491132-ECDB-45C5-B123-5683436B31AE}" destId="{EF0F8734-0A82-42B1-96BF-D4E6E1C0754B}" srcOrd="0" destOrd="0" presId="urn:microsoft.com/office/officeart/2005/8/layout/hierarchy2"/>
    <dgm:cxn modelId="{46F306B5-245A-4616-9596-A4AE168FFF2A}" type="presParOf" srcId="{06491132-ECDB-45C5-B123-5683436B31AE}" destId="{88A08C17-BDDD-4013-BF25-0DAC58850B58}" srcOrd="1" destOrd="0" presId="urn:microsoft.com/office/officeart/2005/8/layout/hierarchy2"/>
    <dgm:cxn modelId="{36DABAB8-E972-4033-88F2-6B52FB9FFA78}" type="presParOf" srcId="{C7854970-24F7-4431-A2AE-94F9CA82D951}" destId="{1CCEB796-AF52-4681-8292-C1FD4EF1A3EB}" srcOrd="6" destOrd="0" presId="urn:microsoft.com/office/officeart/2005/8/layout/hierarchy2"/>
    <dgm:cxn modelId="{19698BF6-D27D-491F-8D7A-CA44B8C5A850}" type="presParOf" srcId="{1CCEB796-AF52-4681-8292-C1FD4EF1A3EB}" destId="{14233ED6-3E4F-453C-9CD1-D732090EA4D4}" srcOrd="0" destOrd="0" presId="urn:microsoft.com/office/officeart/2005/8/layout/hierarchy2"/>
    <dgm:cxn modelId="{482ED01B-67B3-4C2C-95AF-40B841E68846}" type="presParOf" srcId="{C7854970-24F7-4431-A2AE-94F9CA82D951}" destId="{E5AF3F1F-92F8-4F46-ABD4-3A7F60099C1B}" srcOrd="7" destOrd="0" presId="urn:microsoft.com/office/officeart/2005/8/layout/hierarchy2"/>
    <dgm:cxn modelId="{80D71BB7-C57E-498F-89A5-A45DABF9D3A7}" type="presParOf" srcId="{E5AF3F1F-92F8-4F46-ABD4-3A7F60099C1B}" destId="{F54C82FB-EE23-45FF-85AF-88E524D5BA6A}" srcOrd="0" destOrd="0" presId="urn:microsoft.com/office/officeart/2005/8/layout/hierarchy2"/>
    <dgm:cxn modelId="{AB303761-6584-41EF-8345-7CFD36733B2D}" type="presParOf" srcId="{E5AF3F1F-92F8-4F46-ABD4-3A7F60099C1B}" destId="{EE0FD0E7-21AD-4D24-A7D0-AB7B04153660}" srcOrd="1" destOrd="0" presId="urn:microsoft.com/office/officeart/2005/8/layout/hierarchy2"/>
    <dgm:cxn modelId="{10A41ED4-2DCF-4B04-AD3D-DE2245FA61A1}" type="presParOf" srcId="{C7854970-24F7-4431-A2AE-94F9CA82D951}" destId="{8B566961-D40A-4F8E-A5BD-3C4A1DD33C58}" srcOrd="8" destOrd="0" presId="urn:microsoft.com/office/officeart/2005/8/layout/hierarchy2"/>
    <dgm:cxn modelId="{EC5FE104-EAFE-49E6-96DF-6866132EC958}" type="presParOf" srcId="{8B566961-D40A-4F8E-A5BD-3C4A1DD33C58}" destId="{D7E6A15D-6AE6-40EC-8369-FE97C68BCDEE}" srcOrd="0" destOrd="0" presId="urn:microsoft.com/office/officeart/2005/8/layout/hierarchy2"/>
    <dgm:cxn modelId="{F4A69B04-79E2-41D9-BD3F-A0F4A1F1E1B1}" type="presParOf" srcId="{C7854970-24F7-4431-A2AE-94F9CA82D951}" destId="{49B6D344-F451-4431-9FCB-C1B6CA01B474}" srcOrd="9" destOrd="0" presId="urn:microsoft.com/office/officeart/2005/8/layout/hierarchy2"/>
    <dgm:cxn modelId="{7B111AD5-8CF2-4953-87CF-AB24BD19E0C0}" type="presParOf" srcId="{49B6D344-F451-4431-9FCB-C1B6CA01B474}" destId="{A01010AA-99BA-4480-91AC-EABD70FE1856}" srcOrd="0" destOrd="0" presId="urn:microsoft.com/office/officeart/2005/8/layout/hierarchy2"/>
    <dgm:cxn modelId="{A88E4086-5EC9-495E-A342-C0C7E9467E51}" type="presParOf" srcId="{49B6D344-F451-4431-9FCB-C1B6CA01B474}" destId="{1E843114-6072-4FD0-88A6-C6E21ADDBBC7}" srcOrd="1" destOrd="0" presId="urn:microsoft.com/office/officeart/2005/8/layout/hierarchy2"/>
    <dgm:cxn modelId="{7709C545-D1E1-4DBA-B987-744F23902BB3}" type="presParOf" srcId="{C7854970-24F7-4431-A2AE-94F9CA82D951}" destId="{3C0AA9A0-6FD4-4383-8270-CE964ED9EE23}" srcOrd="10" destOrd="0" presId="urn:microsoft.com/office/officeart/2005/8/layout/hierarchy2"/>
    <dgm:cxn modelId="{9089D034-3FB0-4106-A496-9D4BAC9ABEAE}" type="presParOf" srcId="{3C0AA9A0-6FD4-4383-8270-CE964ED9EE23}" destId="{FF9B03DA-C043-453B-AFE5-8F953F194D39}" srcOrd="0" destOrd="0" presId="urn:microsoft.com/office/officeart/2005/8/layout/hierarchy2"/>
    <dgm:cxn modelId="{EC09572A-5CDC-4678-86FE-9316D01BFDB3}" type="presParOf" srcId="{C7854970-24F7-4431-A2AE-94F9CA82D951}" destId="{E2E60C20-82C1-423D-9679-72B6BB093DFC}" srcOrd="11" destOrd="0" presId="urn:microsoft.com/office/officeart/2005/8/layout/hierarchy2"/>
    <dgm:cxn modelId="{D66B390F-2E84-4B78-A59A-25EFD0675A47}" type="presParOf" srcId="{E2E60C20-82C1-423D-9679-72B6BB093DFC}" destId="{A28AE51C-4645-4043-B081-E7E6EC7F23BC}" srcOrd="0" destOrd="0" presId="urn:microsoft.com/office/officeart/2005/8/layout/hierarchy2"/>
    <dgm:cxn modelId="{29490926-33CD-4F17-BAC2-935478CE0882}" type="presParOf" srcId="{E2E60C20-82C1-423D-9679-72B6BB093DFC}" destId="{926E77B0-47F8-49CE-B27D-6DE8A566C8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0C3AB-B938-4648-B63F-4CC43A5EB4C6}">
      <dsp:nvSpPr>
        <dsp:cNvPr id="0" name=""/>
        <dsp:cNvSpPr/>
      </dsp:nvSpPr>
      <dsp:spPr>
        <a:xfrm>
          <a:off x="4594966" y="2559744"/>
          <a:ext cx="3277178" cy="2214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Bazı Kavramlar</a:t>
          </a:r>
          <a:endParaRPr lang="tr-TR" sz="2800" kern="1200" dirty="0"/>
        </a:p>
      </dsp:txBody>
      <dsp:txXfrm>
        <a:off x="5074898" y="2884086"/>
        <a:ext cx="2317314" cy="1566065"/>
      </dsp:txXfrm>
    </dsp:sp>
    <dsp:sp modelId="{DD5EC2DF-402B-47DE-803B-C960EC24A9B2}">
      <dsp:nvSpPr>
        <dsp:cNvPr id="0" name=""/>
        <dsp:cNvSpPr/>
      </dsp:nvSpPr>
      <dsp:spPr>
        <a:xfrm rot="16180971">
          <a:off x="6082278" y="2005431"/>
          <a:ext cx="288326" cy="75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10800000">
        <a:off x="6125766" y="2199282"/>
        <a:ext cx="201828" cy="451808"/>
      </dsp:txXfrm>
    </dsp:sp>
    <dsp:sp modelId="{606D504B-3B3A-462F-94EE-4E98FBAF63B0}">
      <dsp:nvSpPr>
        <dsp:cNvPr id="0" name=""/>
        <dsp:cNvSpPr/>
      </dsp:nvSpPr>
      <dsp:spPr>
        <a:xfrm>
          <a:off x="3423123" y="-21618"/>
          <a:ext cx="5592287" cy="2214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Hicret;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Hz. Muhammet ve Müslümanların Mekke’den Medine’ye göç etmesi. 622 </a:t>
          </a:r>
          <a:endParaRPr lang="tr-TR" sz="2000" kern="1200" dirty="0"/>
        </a:p>
      </dsp:txBody>
      <dsp:txXfrm>
        <a:off x="4242094" y="302724"/>
        <a:ext cx="3954345" cy="1566065"/>
      </dsp:txXfrm>
    </dsp:sp>
    <dsp:sp modelId="{0B3DFDCD-8AE2-440C-BB7E-A827829E0E2D}">
      <dsp:nvSpPr>
        <dsp:cNvPr id="0" name=""/>
        <dsp:cNvSpPr/>
      </dsp:nvSpPr>
      <dsp:spPr>
        <a:xfrm rot="2107996">
          <a:off x="7369425" y="4158668"/>
          <a:ext cx="195454" cy="75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>
        <a:off x="7374766" y="4292399"/>
        <a:ext cx="136818" cy="451808"/>
      </dsp:txXfrm>
    </dsp:sp>
    <dsp:sp modelId="{C703DD59-26BE-47EE-8C6D-A8B8D538CE56}">
      <dsp:nvSpPr>
        <dsp:cNvPr id="0" name=""/>
        <dsp:cNvSpPr/>
      </dsp:nvSpPr>
      <dsp:spPr>
        <a:xfrm>
          <a:off x="6620335" y="4393407"/>
          <a:ext cx="4559894" cy="2300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Ensar;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Mekke’den göç eden Müslümanlarla evlerini, mallarını paylaşan, onları kardeş kabul eden Medineli Müslümanlar.</a:t>
          </a:r>
          <a:endParaRPr lang="tr-TR" sz="1800" kern="1200" dirty="0"/>
        </a:p>
      </dsp:txBody>
      <dsp:txXfrm>
        <a:off x="7288116" y="4730302"/>
        <a:ext cx="3224332" cy="1626675"/>
      </dsp:txXfrm>
    </dsp:sp>
    <dsp:sp modelId="{3F946523-5969-4663-99DB-DEFE4D719FDC}">
      <dsp:nvSpPr>
        <dsp:cNvPr id="0" name=""/>
        <dsp:cNvSpPr/>
      </dsp:nvSpPr>
      <dsp:spPr>
        <a:xfrm rot="8709197">
          <a:off x="4899892" y="4152584"/>
          <a:ext cx="191203" cy="75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10800000">
        <a:off x="4952110" y="4286799"/>
        <a:ext cx="133842" cy="451808"/>
      </dsp:txXfrm>
    </dsp:sp>
    <dsp:sp modelId="{DEE27056-7F5E-4456-B56D-ABDEA2AD62B2}">
      <dsp:nvSpPr>
        <dsp:cNvPr id="0" name=""/>
        <dsp:cNvSpPr/>
      </dsp:nvSpPr>
      <dsp:spPr>
        <a:xfrm>
          <a:off x="954615" y="4436270"/>
          <a:ext cx="5167328" cy="2214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Muhacir;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İnanç ve hayat tarzlarına karşı yapılan baskı ve işkencelerden dolayı Mekke’den Medine’ye göç eden Müslümanlar.   </a:t>
          </a:r>
          <a:endParaRPr lang="tr-TR" sz="2000" kern="1200" dirty="0"/>
        </a:p>
      </dsp:txBody>
      <dsp:txXfrm>
        <a:off x="1711353" y="4760612"/>
        <a:ext cx="3653852" cy="1566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3A6EF-DCD0-4B91-8476-FBED8D8206C5}">
      <dsp:nvSpPr>
        <dsp:cNvPr id="0" name=""/>
        <dsp:cNvSpPr/>
      </dsp:nvSpPr>
      <dsp:spPr>
        <a:xfrm>
          <a:off x="314321" y="2965044"/>
          <a:ext cx="3204253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HİCRET</a:t>
          </a:r>
          <a:endParaRPr lang="tr-TR" sz="4800" kern="1200" dirty="0"/>
        </a:p>
      </dsp:txBody>
      <dsp:txXfrm>
        <a:off x="344010" y="2994733"/>
        <a:ext cx="3144875" cy="954266"/>
      </dsp:txXfrm>
    </dsp:sp>
    <dsp:sp modelId="{0D81FF0D-59DE-4D8B-9919-3F44A50D9053}">
      <dsp:nvSpPr>
        <dsp:cNvPr id="0" name=""/>
        <dsp:cNvSpPr/>
      </dsp:nvSpPr>
      <dsp:spPr>
        <a:xfrm rot="18093119">
          <a:off x="2691428" y="1980016"/>
          <a:ext cx="347009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3470094" y="1330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4339723" y="1906566"/>
        <a:ext cx="173504" cy="173504"/>
      </dsp:txXfrm>
    </dsp:sp>
    <dsp:sp modelId="{052BD131-DE9C-4449-9ED7-89F2881A53EA}">
      <dsp:nvSpPr>
        <dsp:cNvPr id="0" name=""/>
        <dsp:cNvSpPr/>
      </dsp:nvSpPr>
      <dsp:spPr>
        <a:xfrm>
          <a:off x="5334377" y="7948"/>
          <a:ext cx="5538413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Yeniden diriliştir.</a:t>
          </a:r>
          <a:endParaRPr lang="tr-TR" sz="3200" kern="1200" dirty="0"/>
        </a:p>
      </dsp:txBody>
      <dsp:txXfrm>
        <a:off x="5364066" y="37637"/>
        <a:ext cx="5479035" cy="954266"/>
      </dsp:txXfrm>
    </dsp:sp>
    <dsp:sp modelId="{9CC4400A-AE0D-4DDF-B99A-0E00056DBD19}">
      <dsp:nvSpPr>
        <dsp:cNvPr id="0" name=""/>
        <dsp:cNvSpPr/>
      </dsp:nvSpPr>
      <dsp:spPr>
        <a:xfrm rot="18923252">
          <a:off x="3151106" y="2562862"/>
          <a:ext cx="25507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550739" y="1330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>
        <a:off x="4362707" y="2512396"/>
        <a:ext cx="127536" cy="127536"/>
      </dsp:txXfrm>
    </dsp:sp>
    <dsp:sp modelId="{AB565BB2-64B9-4B34-93A8-988AE9BF7C95}">
      <dsp:nvSpPr>
        <dsp:cNvPr id="0" name=""/>
        <dsp:cNvSpPr/>
      </dsp:nvSpPr>
      <dsp:spPr>
        <a:xfrm>
          <a:off x="5334377" y="1173640"/>
          <a:ext cx="5538413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Gücünü sonuna kadar kullanmaktır.</a:t>
          </a:r>
          <a:endParaRPr lang="tr-TR" sz="3200" kern="1200" dirty="0"/>
        </a:p>
      </dsp:txBody>
      <dsp:txXfrm>
        <a:off x="5364066" y="1203329"/>
        <a:ext cx="5479035" cy="954266"/>
      </dsp:txXfrm>
    </dsp:sp>
    <dsp:sp modelId="{88BDDF4C-6954-404B-B507-4A23A857F002}">
      <dsp:nvSpPr>
        <dsp:cNvPr id="0" name=""/>
        <dsp:cNvSpPr/>
      </dsp:nvSpPr>
      <dsp:spPr>
        <a:xfrm rot="20459185">
          <a:off x="3466182" y="3145708"/>
          <a:ext cx="19205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20587" y="1330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378461" y="3110995"/>
        <a:ext cx="96029" cy="96029"/>
      </dsp:txXfrm>
    </dsp:sp>
    <dsp:sp modelId="{EF0F8734-0A82-42B1-96BF-D4E6E1C0754B}">
      <dsp:nvSpPr>
        <dsp:cNvPr id="0" name=""/>
        <dsp:cNvSpPr/>
      </dsp:nvSpPr>
      <dsp:spPr>
        <a:xfrm>
          <a:off x="5334377" y="2339331"/>
          <a:ext cx="5538413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Geleceğe umuttur.</a:t>
          </a:r>
          <a:endParaRPr lang="tr-TR" sz="3200" kern="1200" dirty="0"/>
        </a:p>
      </dsp:txBody>
      <dsp:txXfrm>
        <a:off x="5364066" y="2369020"/>
        <a:ext cx="5479035" cy="954266"/>
      </dsp:txXfrm>
    </dsp:sp>
    <dsp:sp modelId="{1CCEB796-AF52-4681-8292-C1FD4EF1A3EB}">
      <dsp:nvSpPr>
        <dsp:cNvPr id="0" name=""/>
        <dsp:cNvSpPr/>
      </dsp:nvSpPr>
      <dsp:spPr>
        <a:xfrm rot="993677">
          <a:off x="3479280" y="3728553"/>
          <a:ext cx="189439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94390" y="1330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379116" y="3694496"/>
        <a:ext cx="94719" cy="94719"/>
      </dsp:txXfrm>
    </dsp:sp>
    <dsp:sp modelId="{F54C82FB-EE23-45FF-85AF-88E524D5BA6A}">
      <dsp:nvSpPr>
        <dsp:cNvPr id="0" name=""/>
        <dsp:cNvSpPr/>
      </dsp:nvSpPr>
      <dsp:spPr>
        <a:xfrm>
          <a:off x="5334377" y="3505023"/>
          <a:ext cx="5538413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53 yaşında Sevr’e tırmanmaktır.</a:t>
          </a:r>
          <a:endParaRPr lang="tr-TR" sz="3200" kern="1200" dirty="0"/>
        </a:p>
      </dsp:txBody>
      <dsp:txXfrm>
        <a:off x="5364066" y="3534712"/>
        <a:ext cx="5479035" cy="954266"/>
      </dsp:txXfrm>
    </dsp:sp>
    <dsp:sp modelId="{8B566961-D40A-4F8E-A5BD-3C4A1DD33C58}">
      <dsp:nvSpPr>
        <dsp:cNvPr id="0" name=""/>
        <dsp:cNvSpPr/>
      </dsp:nvSpPr>
      <dsp:spPr>
        <a:xfrm rot="2592521">
          <a:off x="3180838" y="4311399"/>
          <a:ext cx="24912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491275" y="1330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4364194" y="4262420"/>
        <a:ext cx="124563" cy="124563"/>
      </dsp:txXfrm>
    </dsp:sp>
    <dsp:sp modelId="{A01010AA-99BA-4480-91AC-EABD70FE1856}">
      <dsp:nvSpPr>
        <dsp:cNvPr id="0" name=""/>
        <dsp:cNvSpPr/>
      </dsp:nvSpPr>
      <dsp:spPr>
        <a:xfrm>
          <a:off x="5334377" y="4670714"/>
          <a:ext cx="5538413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smtClean="0"/>
            <a:t>Başarıda kararlılıktır.</a:t>
          </a:r>
          <a:endParaRPr lang="tr-TR" sz="3200" kern="1200"/>
        </a:p>
      </dsp:txBody>
      <dsp:txXfrm>
        <a:off x="5364066" y="4700403"/>
        <a:ext cx="5479035" cy="954266"/>
      </dsp:txXfrm>
    </dsp:sp>
    <dsp:sp modelId="{3C0AA9A0-6FD4-4383-8270-CE964ED9EE23}">
      <dsp:nvSpPr>
        <dsp:cNvPr id="0" name=""/>
        <dsp:cNvSpPr/>
      </dsp:nvSpPr>
      <dsp:spPr>
        <a:xfrm rot="3461484">
          <a:off x="2727810" y="4894245"/>
          <a:ext cx="339733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3397331" y="1330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4341542" y="4822614"/>
        <a:ext cx="169866" cy="169866"/>
      </dsp:txXfrm>
    </dsp:sp>
    <dsp:sp modelId="{A28AE51C-4645-4043-B081-E7E6EC7F23BC}">
      <dsp:nvSpPr>
        <dsp:cNvPr id="0" name=""/>
        <dsp:cNvSpPr/>
      </dsp:nvSpPr>
      <dsp:spPr>
        <a:xfrm>
          <a:off x="5334377" y="5836406"/>
          <a:ext cx="5538413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Her şeye rağmen hedefe ulaşmaktır. </a:t>
          </a:r>
        </a:p>
      </dsp:txBody>
      <dsp:txXfrm>
        <a:off x="5364066" y="5866095"/>
        <a:ext cx="5479035" cy="954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h0rLmmnSP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OLMVzldRZ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59" y="1451567"/>
            <a:ext cx="4588885" cy="46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5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1955373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0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B0C3AB-B938-4648-B63F-4CC43A5EB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FB0C3AB-B938-4648-B63F-4CC43A5EB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FB0C3AB-B938-4648-B63F-4CC43A5EB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FB0C3AB-B938-4648-B63F-4CC43A5EB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5EC2DF-402B-47DE-803B-C960EC24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DD5EC2DF-402B-47DE-803B-C960EC24A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D5EC2DF-402B-47DE-803B-C960EC24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DD5EC2DF-402B-47DE-803B-C960EC24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6D504B-3B3A-462F-94EE-4E98FBAF6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606D504B-3B3A-462F-94EE-4E98FBAF6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606D504B-3B3A-462F-94EE-4E98FBAF6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606D504B-3B3A-462F-94EE-4E98FBAF6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DFDCD-8AE2-440C-BB7E-A827829E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B3DFDCD-8AE2-440C-BB7E-A827829E0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B3DFDCD-8AE2-440C-BB7E-A827829E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B3DFDCD-8AE2-440C-BB7E-A827829E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3DD59-26BE-47EE-8C6D-A8B8D538C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703DD59-26BE-47EE-8C6D-A8B8D538C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703DD59-26BE-47EE-8C6D-A8B8D538C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703DD59-26BE-47EE-8C6D-A8B8D538C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946523-5969-4663-99DB-DEFE4D719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3F946523-5969-4663-99DB-DEFE4D719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3F946523-5969-4663-99DB-DEFE4D719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3F946523-5969-4663-99DB-DEFE4D719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E27056-7F5E-4456-B56D-ABDEA2AD6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EE27056-7F5E-4456-B56D-ABDEA2AD6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EE27056-7F5E-4456-B56D-ABDEA2AD6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EE27056-7F5E-4456-B56D-ABDEA2AD6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3152337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5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D3A6EF-DCD0-4B91-8476-FBED8D820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7D3A6EF-DCD0-4B91-8476-FBED8D820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7D3A6EF-DCD0-4B91-8476-FBED8D820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81FF0D-59DE-4D8B-9919-3F44A50D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D81FF0D-59DE-4D8B-9919-3F44A50D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D81FF0D-59DE-4D8B-9919-3F44A50D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BD131-DE9C-4449-9ED7-89F2881A5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52BD131-DE9C-4449-9ED7-89F2881A5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52BD131-DE9C-4449-9ED7-89F2881A5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C4400A-AE0D-4DDF-B99A-0E00056DB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CC4400A-AE0D-4DDF-B99A-0E00056DB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CC4400A-AE0D-4DDF-B99A-0E00056DB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565BB2-64B9-4B34-93A8-988AE9BF7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B565BB2-64B9-4B34-93A8-988AE9BF7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B565BB2-64B9-4B34-93A8-988AE9BF7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DDF4C-6954-404B-B507-4A23A857F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8BDDF4C-6954-404B-B507-4A23A857F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8BDDF4C-6954-404B-B507-4A23A857F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F8734-0A82-42B1-96BF-D4E6E1C0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F0F8734-0A82-42B1-96BF-D4E6E1C0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F0F8734-0A82-42B1-96BF-D4E6E1C0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EB796-AF52-4681-8292-C1FD4EF1A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CCEB796-AF52-4681-8292-C1FD4EF1A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CCEB796-AF52-4681-8292-C1FD4EF1A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4C82FB-EE23-45FF-85AF-88E524D5B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54C82FB-EE23-45FF-85AF-88E524D5B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54C82FB-EE23-45FF-85AF-88E524D5B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66961-D40A-4F8E-A5BD-3C4A1DD3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8B566961-D40A-4F8E-A5BD-3C4A1DD3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B566961-D40A-4F8E-A5BD-3C4A1DD3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1010AA-99BA-4480-91AC-EABD70FE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01010AA-99BA-4480-91AC-EABD70FE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01010AA-99BA-4480-91AC-EABD70FE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AA9A0-6FD4-4383-8270-CE964ED9E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C0AA9A0-6FD4-4383-8270-CE964ED9E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0AA9A0-6FD4-4383-8270-CE964ED9E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8AE51C-4645-4043-B081-E7E6EC7F2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28AE51C-4645-4043-B081-E7E6EC7F2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28AE51C-4645-4043-B081-E7E6EC7F2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200026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İslâm tarihinin ilk Mescidi inşa ediliyor.</a:t>
            </a:r>
            <a:endParaRPr lang="tr-TR" sz="32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2147137"/>
            <a:ext cx="5653088" cy="461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Müşriklerden kurtulan Peygamber Efendimiz ve Ebubekir Medine yakınlarındaki </a:t>
            </a:r>
            <a:r>
              <a:rPr lang="tr-TR" sz="3600" dirty="0" err="1" smtClean="0"/>
              <a:t>Kuba</a:t>
            </a:r>
            <a:r>
              <a:rPr lang="tr-TR" sz="3600" dirty="0" smtClean="0"/>
              <a:t> kasabasında konakladılar ve burada ilk mescidi yaptılar.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104775" y="1230916"/>
            <a:ext cx="5653088" cy="777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İlk mescidin ismini bilen var mı?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80" y="1251252"/>
            <a:ext cx="6030933" cy="4378023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6032480" y="5851827"/>
            <a:ext cx="6030933" cy="777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Kuba</a:t>
            </a:r>
            <a:r>
              <a:rPr lang="tr-TR" sz="2800" dirty="0" smtClean="0"/>
              <a:t> Mescidinin şimdiki hali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65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200026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Ranuna</a:t>
            </a:r>
            <a:r>
              <a:rPr lang="tr-TR" sz="3600" dirty="0" smtClean="0"/>
              <a:t> Vadisinde…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418072"/>
            <a:ext cx="5653088" cy="461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Daha sonra </a:t>
            </a:r>
            <a:r>
              <a:rPr lang="tr-TR" sz="4400" dirty="0" err="1" smtClean="0"/>
              <a:t>Ranuna</a:t>
            </a:r>
            <a:r>
              <a:rPr lang="tr-TR" sz="4400" dirty="0" smtClean="0"/>
              <a:t> vadisine gelindi ve Peygamber Efendimiz ilk Cuma namazını kıldırdı.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418072"/>
            <a:ext cx="6005513" cy="46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0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200026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Medine’ye (</a:t>
            </a:r>
            <a:r>
              <a:rPr lang="tr-TR" sz="3600" dirty="0" err="1" smtClean="0"/>
              <a:t>Yesrib</a:t>
            </a:r>
            <a:r>
              <a:rPr lang="tr-TR" sz="3600" dirty="0" smtClean="0"/>
              <a:t>) varış 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2303895"/>
            <a:ext cx="5653088" cy="3596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 Medine’ye ulaştığında büyük bir kalabalık tarafından coşkuyla karşılandı.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b="20416"/>
          <a:stretch/>
        </p:blipFill>
        <p:spPr>
          <a:xfrm>
            <a:off x="7119938" y="2303895"/>
            <a:ext cx="4572000" cy="359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72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200026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Güzel bir ev sahibi…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707356"/>
            <a:ext cx="5824538" cy="4471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600" dirty="0" smtClean="0"/>
              <a:t>Herkes kâinatın efendisini misafir etmek için yarıştı. </a:t>
            </a:r>
            <a:r>
              <a:rPr lang="tr-TR" sz="2600" dirty="0" err="1" smtClean="0"/>
              <a:t>Resûlullah</a:t>
            </a:r>
            <a:r>
              <a:rPr lang="tr-TR" sz="2600" dirty="0" smtClean="0"/>
              <a:t> (</a:t>
            </a:r>
            <a:r>
              <a:rPr lang="tr-TR" sz="2600" dirty="0" err="1" smtClean="0"/>
              <a:t>s.a.v</a:t>
            </a:r>
            <a:r>
              <a:rPr lang="tr-TR" sz="2600" dirty="0" smtClean="0"/>
              <a:t>) devesinin kimin evinin önünde çökerse o evde misafir olacağını belirtince, deve bu gün türbesi İstanbul’da bulunan </a:t>
            </a:r>
            <a:r>
              <a:rPr lang="tr-TR" sz="2600" dirty="0" err="1" smtClean="0"/>
              <a:t>Ebû</a:t>
            </a:r>
            <a:r>
              <a:rPr lang="tr-TR" sz="2600" dirty="0" smtClean="0"/>
              <a:t> </a:t>
            </a:r>
            <a:r>
              <a:rPr lang="tr-TR" sz="2600" dirty="0" err="1" smtClean="0"/>
              <a:t>Eyyûb</a:t>
            </a:r>
            <a:r>
              <a:rPr lang="tr-TR" sz="2600" dirty="0" smtClean="0"/>
              <a:t> el-</a:t>
            </a:r>
            <a:r>
              <a:rPr lang="tr-TR" sz="2600" dirty="0" err="1" smtClean="0"/>
              <a:t>Ensârî’nin</a:t>
            </a:r>
            <a:r>
              <a:rPr lang="tr-TR" sz="2600" dirty="0" smtClean="0"/>
              <a:t> evinin önünde çöktü. Allah’ın elçisi yedi ay </a:t>
            </a:r>
            <a:r>
              <a:rPr lang="tr-TR" sz="2600" dirty="0" err="1" smtClean="0"/>
              <a:t>Ebû</a:t>
            </a:r>
            <a:r>
              <a:rPr lang="tr-TR" sz="2600" dirty="0" smtClean="0"/>
              <a:t> </a:t>
            </a:r>
            <a:r>
              <a:rPr lang="tr-TR" sz="2600" dirty="0" err="1" smtClean="0"/>
              <a:t>Eyyûb’ün</a:t>
            </a:r>
            <a:r>
              <a:rPr lang="tr-TR" sz="2600" dirty="0" smtClean="0"/>
              <a:t> misafiri oldu.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1707356"/>
            <a:ext cx="5976938" cy="447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8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13718" y="3244334"/>
            <a:ext cx="4964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https://www.youtube.com/watch?v=Gh0rLmmnSPA</a:t>
            </a:r>
          </a:p>
        </p:txBody>
      </p:sp>
      <p:pic>
        <p:nvPicPr>
          <p:cNvPr id="3" name="Gh0rLmmnSP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06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30934" y="3244334"/>
            <a:ext cx="493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https://www.youtube.com/watch?v=4OLMVzldRZk</a:t>
            </a:r>
          </a:p>
        </p:txBody>
      </p:sp>
      <p:pic>
        <p:nvPicPr>
          <p:cNvPr id="3" name="4OLMVzldRZ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85788" y="1414463"/>
            <a:ext cx="10958512" cy="1295293"/>
          </a:xfrm>
        </p:spPr>
        <p:txBody>
          <a:bodyPr>
            <a:noAutofit/>
          </a:bodyPr>
          <a:lstStyle/>
          <a:p>
            <a:pPr algn="ctr"/>
            <a:r>
              <a:rPr lang="tr-TR" sz="115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HİCRET</a:t>
            </a:r>
            <a:endParaRPr lang="tr-TR" sz="138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42875"/>
            <a:ext cx="11958638" cy="992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Efendimiz Hicret ediyor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4" y="1328739"/>
            <a:ext cx="5514975" cy="5388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 smtClean="0"/>
              <a:t>Peygamber Efendimiz ve Hz. Ebubekir Sevr mağarasına sığınıyorlar. Mekkeli müşrikler iki dostu arıyor.</a:t>
            </a:r>
          </a:p>
          <a:p>
            <a:pPr algn="ctr"/>
            <a:r>
              <a:rPr lang="tr-TR" sz="3800" dirty="0" smtClean="0"/>
              <a:t>Mağara önlerine kadar geliyorlar. </a:t>
            </a:r>
            <a:endParaRPr lang="tr-TR" sz="3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4" y="1328738"/>
            <a:ext cx="6248399" cy="538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9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42876"/>
            <a:ext cx="119586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Hz Ebubekir Sevr’i anlatıyor…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900111"/>
            <a:ext cx="5638801" cy="494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err="1" smtClean="0"/>
              <a:t>Rasûlüllah</a:t>
            </a:r>
            <a:r>
              <a:rPr lang="tr-TR" sz="2500" dirty="0" smtClean="0"/>
              <a:t> ile beraber bir mağarada bulundum. Bir ara başımı kaldırıp baktım o anda </a:t>
            </a:r>
            <a:r>
              <a:rPr lang="tr-TR" sz="2500" dirty="0" err="1"/>
              <a:t>K</a:t>
            </a:r>
            <a:r>
              <a:rPr lang="tr-TR" sz="2500" dirty="0" err="1" smtClean="0"/>
              <a:t>ureş</a:t>
            </a:r>
            <a:r>
              <a:rPr lang="tr-TR" sz="2500" dirty="0" smtClean="0"/>
              <a:t> casuslarının ayaklarını gördüm. Bunun üzerine, ‘Ya </a:t>
            </a:r>
            <a:r>
              <a:rPr lang="tr-TR" sz="2500" dirty="0" err="1" smtClean="0"/>
              <a:t>Rasûlullah</a:t>
            </a:r>
            <a:r>
              <a:rPr lang="tr-TR" sz="2500" dirty="0" smtClean="0"/>
              <a:t>, bunlardan birkaçı gözünü aşağı eğse de baksa muhakkak bizi görür’ dedim. O, ‘Sus ya Ebubekir</a:t>
            </a:r>
            <a:r>
              <a:rPr lang="tr-TR" sz="2500" dirty="0"/>
              <a:t>. </a:t>
            </a:r>
            <a:r>
              <a:rPr lang="tr-TR" sz="2500" dirty="0" smtClean="0"/>
              <a:t>İki </a:t>
            </a:r>
            <a:r>
              <a:rPr lang="tr-TR" sz="2500" dirty="0"/>
              <a:t>kişinin yanında, </a:t>
            </a:r>
            <a:r>
              <a:rPr lang="tr-TR" sz="2500" dirty="0" smtClean="0"/>
              <a:t>üçüncüsü Allah </a:t>
            </a:r>
            <a:r>
              <a:rPr lang="tr-TR" sz="2500" dirty="0"/>
              <a:t>olursa </a:t>
            </a:r>
            <a:r>
              <a:rPr lang="tr-TR" sz="2500" dirty="0" smtClean="0"/>
              <a:t>korkma.’ buyurdu. </a:t>
            </a:r>
            <a:endParaRPr lang="tr-TR" sz="25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33362" y="6029321"/>
            <a:ext cx="11958638" cy="72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Öncesi ve sonrasıyla örnek bir tevekkül</a:t>
            </a:r>
            <a:endParaRPr lang="tr-TR" sz="3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900110"/>
            <a:ext cx="6119812" cy="494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Sevr'e tırmanmak…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578845"/>
            <a:ext cx="5514975" cy="461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Soru 1:</a:t>
            </a:r>
          </a:p>
          <a:p>
            <a:pPr algn="ctr"/>
            <a:r>
              <a:rPr lang="tr-TR" sz="3600" dirty="0" smtClean="0"/>
              <a:t>Peygamberimiz ilerlemiş yaşına rağmen; Mekke’nin en yüksek dağlarından biri olan Sevr’e neden tırmandı?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3" y="1578845"/>
            <a:ext cx="4762500" cy="46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Sevr'e tırmanmak…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578845"/>
            <a:ext cx="5653088" cy="461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Cevap 1:</a:t>
            </a:r>
          </a:p>
          <a:p>
            <a:pPr algn="ctr"/>
            <a:r>
              <a:rPr lang="tr-TR" sz="3600" dirty="0" smtClean="0"/>
              <a:t>İnsan her türlü tedbiri alıp sonra tevekkül etmelidir, «Kul; bittim Ya Rab» dediği yerde Allah Da; «Yettim kulum» der.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 b="11500"/>
          <a:stretch/>
        </p:blipFill>
        <p:spPr>
          <a:xfrm>
            <a:off x="6084094" y="1578846"/>
            <a:ext cx="5715000" cy="46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Sevr'e tırmanmak…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578845"/>
            <a:ext cx="5514975" cy="461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600" dirty="0" smtClean="0"/>
              <a:t>Soru 2:</a:t>
            </a:r>
          </a:p>
          <a:p>
            <a:pPr algn="ctr"/>
            <a:r>
              <a:rPr lang="tr-TR" sz="4600" dirty="0" smtClean="0"/>
              <a:t>Peygamberimizin bu davranışından hangi mesajı çıkarmalıyız?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8" y="1576389"/>
            <a:ext cx="6162675" cy="46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Sevr'e tırmanmak…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578845"/>
            <a:ext cx="5653088" cy="461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Cevap 2:</a:t>
            </a:r>
          </a:p>
          <a:p>
            <a:pPr algn="ctr"/>
            <a:r>
              <a:rPr lang="tr-TR" sz="4000" dirty="0" smtClean="0"/>
              <a:t>Zorlukları yaşamak gerekir. Yaşanan her olay insanı pişirip olgunlaştırır.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 b="11500"/>
          <a:stretch/>
        </p:blipFill>
        <p:spPr>
          <a:xfrm>
            <a:off x="6084094" y="1578846"/>
            <a:ext cx="5715000" cy="46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2231</TotalTime>
  <Words>382</Words>
  <Application>Microsoft Office PowerPoint</Application>
  <PresentationFormat>Geniş ekran</PresentationFormat>
  <Paragraphs>46</Paragraphs>
  <Slides>19</Slides>
  <Notes>0</Notes>
  <HiddenSlides>1</HiddenSlides>
  <MMClips>2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Gill Sans MT</vt:lpstr>
      <vt:lpstr>Wingdings 2</vt:lpstr>
      <vt:lpstr>Kar Payı</vt:lpstr>
      <vt:lpstr>PowerPoint Sunusu</vt:lpstr>
      <vt:lpstr>PowerPoint Sunusu</vt:lpstr>
      <vt:lpstr>HİCRET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174</cp:revision>
  <dcterms:created xsi:type="dcterms:W3CDTF">2015-06-14T13:49:11Z</dcterms:created>
  <dcterms:modified xsi:type="dcterms:W3CDTF">2019-09-06T22:38:51Z</dcterms:modified>
</cp:coreProperties>
</file>