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16" r:id="rId1"/>
  </p:sldMasterIdLst>
  <p:sldIdLst>
    <p:sldId id="419" r:id="rId2"/>
    <p:sldId id="273" r:id="rId3"/>
    <p:sldId id="364" r:id="rId4"/>
    <p:sldId id="406" r:id="rId5"/>
    <p:sldId id="381" r:id="rId6"/>
    <p:sldId id="396" r:id="rId7"/>
    <p:sldId id="397" r:id="rId8"/>
    <p:sldId id="405" r:id="rId9"/>
    <p:sldId id="398" r:id="rId10"/>
    <p:sldId id="407" r:id="rId11"/>
    <p:sldId id="408" r:id="rId12"/>
    <p:sldId id="409" r:id="rId13"/>
    <p:sldId id="410" r:id="rId14"/>
    <p:sldId id="411" r:id="rId15"/>
    <p:sldId id="412" r:id="rId16"/>
    <p:sldId id="413" r:id="rId17"/>
    <p:sldId id="395" r:id="rId18"/>
    <p:sldId id="420" r:id="rId19"/>
    <p:sldId id="276" r:id="rId20"/>
    <p:sldId id="417" r:id="rId21"/>
  </p:sldIdLst>
  <p:sldSz cx="12192000" cy="6858000"/>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Nurullah Yalçın" initials="NY" lastIdx="1" clrIdx="0">
    <p:extLst>
      <p:ext uri="{19B8F6BF-5375-455C-9EA6-DF929625EA0E}">
        <p15:presenceInfo xmlns:p15="http://schemas.microsoft.com/office/powerpoint/2012/main" userId="aff33922cbf709c4"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544" autoAdjust="0"/>
    <p:restoredTop sz="94434" autoAdjust="0"/>
  </p:normalViewPr>
  <p:slideViewPr>
    <p:cSldViewPr snapToGrid="0">
      <p:cViewPr varScale="1">
        <p:scale>
          <a:sx n="69" d="100"/>
          <a:sy n="69" d="100"/>
        </p:scale>
        <p:origin x="714"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commentAuthors" Target="commentAuthor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3726BF7-C839-4F2C-8456-6B3F8AA465CD}" type="doc">
      <dgm:prSet loTypeId="urn:microsoft.com/office/officeart/2005/8/layout/hList1" loCatId="list" qsTypeId="urn:microsoft.com/office/officeart/2005/8/quickstyle/simple1" qsCatId="simple" csTypeId="urn:microsoft.com/office/officeart/2005/8/colors/accent1_2" csCatId="accent1" phldr="1"/>
      <dgm:spPr/>
      <dgm:t>
        <a:bodyPr/>
        <a:lstStyle/>
        <a:p>
          <a:endParaRPr lang="tr-TR"/>
        </a:p>
      </dgm:t>
    </dgm:pt>
    <dgm:pt modelId="{2AEA46B0-FD3D-4FC5-8A5B-CC76A8626E4F}">
      <dgm:prSet phldrT="[Metin]"/>
      <dgm:spPr/>
      <dgm:t>
        <a:bodyPr/>
        <a:lstStyle/>
        <a:p>
          <a:r>
            <a:rPr lang="tr-TR" dirty="0" smtClean="0"/>
            <a:t>Müslüman ordusu </a:t>
          </a:r>
          <a:endParaRPr lang="tr-TR" dirty="0"/>
        </a:p>
      </dgm:t>
    </dgm:pt>
    <dgm:pt modelId="{5345FEA3-FFA2-4229-815F-2311854CA707}" type="parTrans" cxnId="{5D607EF1-D940-4070-9CB9-8C70F3A6F8AD}">
      <dgm:prSet/>
      <dgm:spPr/>
      <dgm:t>
        <a:bodyPr/>
        <a:lstStyle/>
        <a:p>
          <a:endParaRPr lang="tr-TR"/>
        </a:p>
      </dgm:t>
    </dgm:pt>
    <dgm:pt modelId="{819C519A-15D2-4B8E-AAD7-EBB46F06E4D1}" type="sibTrans" cxnId="{5D607EF1-D940-4070-9CB9-8C70F3A6F8AD}">
      <dgm:prSet/>
      <dgm:spPr/>
      <dgm:t>
        <a:bodyPr/>
        <a:lstStyle/>
        <a:p>
          <a:endParaRPr lang="tr-TR"/>
        </a:p>
      </dgm:t>
    </dgm:pt>
    <dgm:pt modelId="{4A7BD795-0E39-40C6-ABED-D0B3980FC3F5}">
      <dgm:prSet phldrT="[Metin]"/>
      <dgm:spPr/>
      <dgm:t>
        <a:bodyPr/>
        <a:lstStyle/>
        <a:p>
          <a:r>
            <a:rPr lang="tr-TR" dirty="0" smtClean="0"/>
            <a:t>Müslümanların sayısı 1000</a:t>
          </a:r>
          <a:endParaRPr lang="tr-TR" dirty="0"/>
        </a:p>
      </dgm:t>
    </dgm:pt>
    <dgm:pt modelId="{9FEB61CD-5763-42C3-8033-D95C2D09F21F}" type="parTrans" cxnId="{726E7B28-D69F-424D-9002-AAB5F26910EA}">
      <dgm:prSet/>
      <dgm:spPr/>
      <dgm:t>
        <a:bodyPr/>
        <a:lstStyle/>
        <a:p>
          <a:endParaRPr lang="tr-TR"/>
        </a:p>
      </dgm:t>
    </dgm:pt>
    <dgm:pt modelId="{74E78CEB-E9D4-4920-B63A-5FB1C7E610A4}" type="sibTrans" cxnId="{726E7B28-D69F-424D-9002-AAB5F26910EA}">
      <dgm:prSet/>
      <dgm:spPr/>
      <dgm:t>
        <a:bodyPr/>
        <a:lstStyle/>
        <a:p>
          <a:endParaRPr lang="tr-TR"/>
        </a:p>
      </dgm:t>
    </dgm:pt>
    <dgm:pt modelId="{52287533-0B2D-4E36-97F5-BEC031C01FB6}">
      <dgm:prSet phldrT="[Metin]"/>
      <dgm:spPr/>
      <dgm:t>
        <a:bodyPr/>
        <a:lstStyle/>
        <a:p>
          <a:r>
            <a:rPr lang="tr-TR" dirty="0" smtClean="0"/>
            <a:t>Müşrik ordusu</a:t>
          </a:r>
          <a:endParaRPr lang="tr-TR" dirty="0"/>
        </a:p>
      </dgm:t>
    </dgm:pt>
    <dgm:pt modelId="{67018E13-2386-47ED-9A1B-58A34DEEB97C}" type="parTrans" cxnId="{5F0A97D1-21B5-4C2E-9615-B4734D373342}">
      <dgm:prSet/>
      <dgm:spPr/>
      <dgm:t>
        <a:bodyPr/>
        <a:lstStyle/>
        <a:p>
          <a:endParaRPr lang="tr-TR"/>
        </a:p>
      </dgm:t>
    </dgm:pt>
    <dgm:pt modelId="{6C0A5D87-EE34-4E56-8218-2F10DC1A581A}" type="sibTrans" cxnId="{5F0A97D1-21B5-4C2E-9615-B4734D373342}">
      <dgm:prSet/>
      <dgm:spPr/>
      <dgm:t>
        <a:bodyPr/>
        <a:lstStyle/>
        <a:p>
          <a:endParaRPr lang="tr-TR"/>
        </a:p>
      </dgm:t>
    </dgm:pt>
    <dgm:pt modelId="{51AF86F0-0454-413D-AD7B-D76A82ED60B3}">
      <dgm:prSet phldrT="[Metin]"/>
      <dgm:spPr/>
      <dgm:t>
        <a:bodyPr/>
        <a:lstStyle/>
        <a:p>
          <a:r>
            <a:rPr lang="tr-TR" dirty="0" smtClean="0"/>
            <a:t>Müşriklerin sayısı 3000</a:t>
          </a:r>
          <a:endParaRPr lang="tr-TR" dirty="0"/>
        </a:p>
      </dgm:t>
    </dgm:pt>
    <dgm:pt modelId="{B9125C4D-A393-40A7-81EE-F136197A8338}" type="parTrans" cxnId="{C0E6018D-81F2-4788-B0B5-ADC941DB4CEF}">
      <dgm:prSet/>
      <dgm:spPr/>
      <dgm:t>
        <a:bodyPr/>
        <a:lstStyle/>
        <a:p>
          <a:endParaRPr lang="tr-TR"/>
        </a:p>
      </dgm:t>
    </dgm:pt>
    <dgm:pt modelId="{7A4413FD-0D23-4B4B-B6EB-D0DBF7FA8F1F}" type="sibTrans" cxnId="{C0E6018D-81F2-4788-B0B5-ADC941DB4CEF}">
      <dgm:prSet/>
      <dgm:spPr/>
      <dgm:t>
        <a:bodyPr/>
        <a:lstStyle/>
        <a:p>
          <a:endParaRPr lang="tr-TR"/>
        </a:p>
      </dgm:t>
    </dgm:pt>
    <dgm:pt modelId="{5C74FD40-C2BB-4250-8620-27EA0067A142}" type="pres">
      <dgm:prSet presAssocID="{B3726BF7-C839-4F2C-8456-6B3F8AA465CD}" presName="Name0" presStyleCnt="0">
        <dgm:presLayoutVars>
          <dgm:dir/>
          <dgm:animLvl val="lvl"/>
          <dgm:resizeHandles val="exact"/>
        </dgm:presLayoutVars>
      </dgm:prSet>
      <dgm:spPr/>
      <dgm:t>
        <a:bodyPr/>
        <a:lstStyle/>
        <a:p>
          <a:endParaRPr lang="tr-TR"/>
        </a:p>
      </dgm:t>
    </dgm:pt>
    <dgm:pt modelId="{ADAA2124-A9ED-49E4-BDDA-BEF7EE4D6301}" type="pres">
      <dgm:prSet presAssocID="{2AEA46B0-FD3D-4FC5-8A5B-CC76A8626E4F}" presName="composite" presStyleCnt="0"/>
      <dgm:spPr/>
    </dgm:pt>
    <dgm:pt modelId="{2E8939A5-1414-444B-AA0F-548837B167E6}" type="pres">
      <dgm:prSet presAssocID="{2AEA46B0-FD3D-4FC5-8A5B-CC76A8626E4F}" presName="parTx" presStyleLbl="alignNode1" presStyleIdx="0" presStyleCnt="2">
        <dgm:presLayoutVars>
          <dgm:chMax val="0"/>
          <dgm:chPref val="0"/>
          <dgm:bulletEnabled val="1"/>
        </dgm:presLayoutVars>
      </dgm:prSet>
      <dgm:spPr/>
      <dgm:t>
        <a:bodyPr/>
        <a:lstStyle/>
        <a:p>
          <a:endParaRPr lang="tr-TR"/>
        </a:p>
      </dgm:t>
    </dgm:pt>
    <dgm:pt modelId="{CD2DFCF5-94F5-4C6B-813C-5C35819473CC}" type="pres">
      <dgm:prSet presAssocID="{2AEA46B0-FD3D-4FC5-8A5B-CC76A8626E4F}" presName="desTx" presStyleLbl="alignAccFollowNode1" presStyleIdx="0" presStyleCnt="2">
        <dgm:presLayoutVars>
          <dgm:bulletEnabled val="1"/>
        </dgm:presLayoutVars>
      </dgm:prSet>
      <dgm:spPr/>
      <dgm:t>
        <a:bodyPr/>
        <a:lstStyle/>
        <a:p>
          <a:endParaRPr lang="tr-TR"/>
        </a:p>
      </dgm:t>
    </dgm:pt>
    <dgm:pt modelId="{9C55BA1B-3C28-4C10-A512-B749D13B52ED}" type="pres">
      <dgm:prSet presAssocID="{819C519A-15D2-4B8E-AAD7-EBB46F06E4D1}" presName="space" presStyleCnt="0"/>
      <dgm:spPr/>
    </dgm:pt>
    <dgm:pt modelId="{DE9915D0-72D7-4872-A7A6-4F8BBD0E8A4F}" type="pres">
      <dgm:prSet presAssocID="{52287533-0B2D-4E36-97F5-BEC031C01FB6}" presName="composite" presStyleCnt="0"/>
      <dgm:spPr/>
    </dgm:pt>
    <dgm:pt modelId="{434A7048-201A-4F72-B33D-49DA12335011}" type="pres">
      <dgm:prSet presAssocID="{52287533-0B2D-4E36-97F5-BEC031C01FB6}" presName="parTx" presStyleLbl="alignNode1" presStyleIdx="1" presStyleCnt="2">
        <dgm:presLayoutVars>
          <dgm:chMax val="0"/>
          <dgm:chPref val="0"/>
          <dgm:bulletEnabled val="1"/>
        </dgm:presLayoutVars>
      </dgm:prSet>
      <dgm:spPr/>
      <dgm:t>
        <a:bodyPr/>
        <a:lstStyle/>
        <a:p>
          <a:endParaRPr lang="tr-TR"/>
        </a:p>
      </dgm:t>
    </dgm:pt>
    <dgm:pt modelId="{C1D23F4B-9154-4552-A23E-8D49470508F1}" type="pres">
      <dgm:prSet presAssocID="{52287533-0B2D-4E36-97F5-BEC031C01FB6}" presName="desTx" presStyleLbl="alignAccFollowNode1" presStyleIdx="1" presStyleCnt="2">
        <dgm:presLayoutVars>
          <dgm:bulletEnabled val="1"/>
        </dgm:presLayoutVars>
      </dgm:prSet>
      <dgm:spPr/>
      <dgm:t>
        <a:bodyPr/>
        <a:lstStyle/>
        <a:p>
          <a:endParaRPr lang="tr-TR"/>
        </a:p>
      </dgm:t>
    </dgm:pt>
  </dgm:ptLst>
  <dgm:cxnLst>
    <dgm:cxn modelId="{9BEA4A22-6D9F-4746-B830-C5D330C04DED}" type="presOf" srcId="{4A7BD795-0E39-40C6-ABED-D0B3980FC3F5}" destId="{CD2DFCF5-94F5-4C6B-813C-5C35819473CC}" srcOrd="0" destOrd="0" presId="urn:microsoft.com/office/officeart/2005/8/layout/hList1"/>
    <dgm:cxn modelId="{BF6E50F5-7287-4A16-A9F6-6DB8E7736819}" type="presOf" srcId="{2AEA46B0-FD3D-4FC5-8A5B-CC76A8626E4F}" destId="{2E8939A5-1414-444B-AA0F-548837B167E6}" srcOrd="0" destOrd="0" presId="urn:microsoft.com/office/officeart/2005/8/layout/hList1"/>
    <dgm:cxn modelId="{A03856F5-68D9-4CEC-AE0E-8B22907BFE61}" type="presOf" srcId="{52287533-0B2D-4E36-97F5-BEC031C01FB6}" destId="{434A7048-201A-4F72-B33D-49DA12335011}" srcOrd="0" destOrd="0" presId="urn:microsoft.com/office/officeart/2005/8/layout/hList1"/>
    <dgm:cxn modelId="{94D70036-1B3F-4D25-A206-9B80C120B986}" type="presOf" srcId="{B3726BF7-C839-4F2C-8456-6B3F8AA465CD}" destId="{5C74FD40-C2BB-4250-8620-27EA0067A142}" srcOrd="0" destOrd="0" presId="urn:microsoft.com/office/officeart/2005/8/layout/hList1"/>
    <dgm:cxn modelId="{5F0A97D1-21B5-4C2E-9615-B4734D373342}" srcId="{B3726BF7-C839-4F2C-8456-6B3F8AA465CD}" destId="{52287533-0B2D-4E36-97F5-BEC031C01FB6}" srcOrd="1" destOrd="0" parTransId="{67018E13-2386-47ED-9A1B-58A34DEEB97C}" sibTransId="{6C0A5D87-EE34-4E56-8218-2F10DC1A581A}"/>
    <dgm:cxn modelId="{C0E6018D-81F2-4788-B0B5-ADC941DB4CEF}" srcId="{52287533-0B2D-4E36-97F5-BEC031C01FB6}" destId="{51AF86F0-0454-413D-AD7B-D76A82ED60B3}" srcOrd="0" destOrd="0" parTransId="{B9125C4D-A393-40A7-81EE-F136197A8338}" sibTransId="{7A4413FD-0D23-4B4B-B6EB-D0DBF7FA8F1F}"/>
    <dgm:cxn modelId="{5D607EF1-D940-4070-9CB9-8C70F3A6F8AD}" srcId="{B3726BF7-C839-4F2C-8456-6B3F8AA465CD}" destId="{2AEA46B0-FD3D-4FC5-8A5B-CC76A8626E4F}" srcOrd="0" destOrd="0" parTransId="{5345FEA3-FFA2-4229-815F-2311854CA707}" sibTransId="{819C519A-15D2-4B8E-AAD7-EBB46F06E4D1}"/>
    <dgm:cxn modelId="{726E7B28-D69F-424D-9002-AAB5F26910EA}" srcId="{2AEA46B0-FD3D-4FC5-8A5B-CC76A8626E4F}" destId="{4A7BD795-0E39-40C6-ABED-D0B3980FC3F5}" srcOrd="0" destOrd="0" parTransId="{9FEB61CD-5763-42C3-8033-D95C2D09F21F}" sibTransId="{74E78CEB-E9D4-4920-B63A-5FB1C7E610A4}"/>
    <dgm:cxn modelId="{16A38501-CBC2-4939-9D3F-F099D8F94C3F}" type="presOf" srcId="{51AF86F0-0454-413D-AD7B-D76A82ED60B3}" destId="{C1D23F4B-9154-4552-A23E-8D49470508F1}" srcOrd="0" destOrd="0" presId="urn:microsoft.com/office/officeart/2005/8/layout/hList1"/>
    <dgm:cxn modelId="{C5138595-AF25-4F25-ABB4-A0CF667B76E4}" type="presParOf" srcId="{5C74FD40-C2BB-4250-8620-27EA0067A142}" destId="{ADAA2124-A9ED-49E4-BDDA-BEF7EE4D6301}" srcOrd="0" destOrd="0" presId="urn:microsoft.com/office/officeart/2005/8/layout/hList1"/>
    <dgm:cxn modelId="{B505AAFD-4E1D-440A-A4D3-A8E17D4A1B9C}" type="presParOf" srcId="{ADAA2124-A9ED-49E4-BDDA-BEF7EE4D6301}" destId="{2E8939A5-1414-444B-AA0F-548837B167E6}" srcOrd="0" destOrd="0" presId="urn:microsoft.com/office/officeart/2005/8/layout/hList1"/>
    <dgm:cxn modelId="{82470683-42CC-406E-B989-E511F2732F06}" type="presParOf" srcId="{ADAA2124-A9ED-49E4-BDDA-BEF7EE4D6301}" destId="{CD2DFCF5-94F5-4C6B-813C-5C35819473CC}" srcOrd="1" destOrd="0" presId="urn:microsoft.com/office/officeart/2005/8/layout/hList1"/>
    <dgm:cxn modelId="{6808C0C7-AEAB-441B-A882-3C8C1A3502B0}" type="presParOf" srcId="{5C74FD40-C2BB-4250-8620-27EA0067A142}" destId="{9C55BA1B-3C28-4C10-A512-B749D13B52ED}" srcOrd="1" destOrd="0" presId="urn:microsoft.com/office/officeart/2005/8/layout/hList1"/>
    <dgm:cxn modelId="{BEF78EF1-FEB9-4CC5-8473-91B205701E9C}" type="presParOf" srcId="{5C74FD40-C2BB-4250-8620-27EA0067A142}" destId="{DE9915D0-72D7-4872-A7A6-4F8BBD0E8A4F}" srcOrd="2" destOrd="0" presId="urn:microsoft.com/office/officeart/2005/8/layout/hList1"/>
    <dgm:cxn modelId="{BAB30DA6-6EC6-4A75-A675-5F83DE1BB54B}" type="presParOf" srcId="{DE9915D0-72D7-4872-A7A6-4F8BBD0E8A4F}" destId="{434A7048-201A-4F72-B33D-49DA12335011}" srcOrd="0" destOrd="0" presId="urn:microsoft.com/office/officeart/2005/8/layout/hList1"/>
    <dgm:cxn modelId="{25A396CF-41B8-43F4-A001-EC9F21918DC4}" type="presParOf" srcId="{DE9915D0-72D7-4872-A7A6-4F8BBD0E8A4F}" destId="{C1D23F4B-9154-4552-A23E-8D49470508F1}" srcOrd="1" destOrd="0" presId="urn:microsoft.com/office/officeart/2005/8/layout/h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E8939A5-1414-444B-AA0F-548837B167E6}">
      <dsp:nvSpPr>
        <dsp:cNvPr id="0" name=""/>
        <dsp:cNvSpPr/>
      </dsp:nvSpPr>
      <dsp:spPr>
        <a:xfrm>
          <a:off x="59" y="589658"/>
          <a:ext cx="5697140" cy="2155542"/>
        </a:xfrm>
        <a:prstGeom prst="rect">
          <a:avLst/>
        </a:prstGeom>
        <a:solidFill>
          <a:schemeClr val="accent1">
            <a:hueOff val="0"/>
            <a:satOff val="0"/>
            <a:lumOff val="0"/>
            <a:alphaOff val="0"/>
          </a:schemeClr>
        </a:solidFill>
        <a:ln w="2222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40944" tIns="251968" rIns="440944" bIns="251968" numCol="1" spcCol="1270" anchor="ctr" anchorCtr="0">
          <a:noAutofit/>
        </a:bodyPr>
        <a:lstStyle/>
        <a:p>
          <a:pPr lvl="0" algn="ctr" defTabSz="2755900">
            <a:lnSpc>
              <a:spcPct val="90000"/>
            </a:lnSpc>
            <a:spcBef>
              <a:spcPct val="0"/>
            </a:spcBef>
            <a:spcAft>
              <a:spcPct val="35000"/>
            </a:spcAft>
          </a:pPr>
          <a:r>
            <a:rPr lang="tr-TR" sz="6200" kern="1200" dirty="0" smtClean="0"/>
            <a:t>Müslüman ordusu </a:t>
          </a:r>
          <a:endParaRPr lang="tr-TR" sz="6200" kern="1200" dirty="0"/>
        </a:p>
      </dsp:txBody>
      <dsp:txXfrm>
        <a:off x="59" y="589658"/>
        <a:ext cx="5697140" cy="2155542"/>
      </dsp:txXfrm>
    </dsp:sp>
    <dsp:sp modelId="{CD2DFCF5-94F5-4C6B-813C-5C35819473CC}">
      <dsp:nvSpPr>
        <dsp:cNvPr id="0" name=""/>
        <dsp:cNvSpPr/>
      </dsp:nvSpPr>
      <dsp:spPr>
        <a:xfrm>
          <a:off x="59" y="2745201"/>
          <a:ext cx="5697140" cy="2723040"/>
        </a:xfrm>
        <a:prstGeom prst="rect">
          <a:avLst/>
        </a:prstGeom>
        <a:solidFill>
          <a:schemeClr val="accent1">
            <a:alpha val="90000"/>
            <a:tint val="40000"/>
            <a:hueOff val="0"/>
            <a:satOff val="0"/>
            <a:lumOff val="0"/>
            <a:alphaOff val="0"/>
          </a:schemeClr>
        </a:solidFill>
        <a:ln w="22225" cap="rnd"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30708" tIns="330708" rIns="440944" bIns="496062" numCol="1" spcCol="1270" anchor="t" anchorCtr="0">
          <a:noAutofit/>
        </a:bodyPr>
        <a:lstStyle/>
        <a:p>
          <a:pPr marL="285750" lvl="1" indent="-285750" algn="l" defTabSz="2755900">
            <a:lnSpc>
              <a:spcPct val="90000"/>
            </a:lnSpc>
            <a:spcBef>
              <a:spcPct val="0"/>
            </a:spcBef>
            <a:spcAft>
              <a:spcPct val="15000"/>
            </a:spcAft>
            <a:buChar char="••"/>
          </a:pPr>
          <a:r>
            <a:rPr lang="tr-TR" sz="6200" kern="1200" dirty="0" smtClean="0"/>
            <a:t>Müslümanların sayısı 1000</a:t>
          </a:r>
          <a:endParaRPr lang="tr-TR" sz="6200" kern="1200" dirty="0"/>
        </a:p>
      </dsp:txBody>
      <dsp:txXfrm>
        <a:off x="59" y="2745201"/>
        <a:ext cx="5697140" cy="2723040"/>
      </dsp:txXfrm>
    </dsp:sp>
    <dsp:sp modelId="{434A7048-201A-4F72-B33D-49DA12335011}">
      <dsp:nvSpPr>
        <dsp:cNvPr id="0" name=""/>
        <dsp:cNvSpPr/>
      </dsp:nvSpPr>
      <dsp:spPr>
        <a:xfrm>
          <a:off x="6494799" y="589658"/>
          <a:ext cx="5697140" cy="2155542"/>
        </a:xfrm>
        <a:prstGeom prst="rect">
          <a:avLst/>
        </a:prstGeom>
        <a:solidFill>
          <a:schemeClr val="accent1">
            <a:hueOff val="0"/>
            <a:satOff val="0"/>
            <a:lumOff val="0"/>
            <a:alphaOff val="0"/>
          </a:schemeClr>
        </a:solidFill>
        <a:ln w="2222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40944" tIns="251968" rIns="440944" bIns="251968" numCol="1" spcCol="1270" anchor="ctr" anchorCtr="0">
          <a:noAutofit/>
        </a:bodyPr>
        <a:lstStyle/>
        <a:p>
          <a:pPr lvl="0" algn="ctr" defTabSz="2755900">
            <a:lnSpc>
              <a:spcPct val="90000"/>
            </a:lnSpc>
            <a:spcBef>
              <a:spcPct val="0"/>
            </a:spcBef>
            <a:spcAft>
              <a:spcPct val="35000"/>
            </a:spcAft>
          </a:pPr>
          <a:r>
            <a:rPr lang="tr-TR" sz="6200" kern="1200" dirty="0" smtClean="0"/>
            <a:t>Müşrik ordusu</a:t>
          </a:r>
          <a:endParaRPr lang="tr-TR" sz="6200" kern="1200" dirty="0"/>
        </a:p>
      </dsp:txBody>
      <dsp:txXfrm>
        <a:off x="6494799" y="589658"/>
        <a:ext cx="5697140" cy="2155542"/>
      </dsp:txXfrm>
    </dsp:sp>
    <dsp:sp modelId="{C1D23F4B-9154-4552-A23E-8D49470508F1}">
      <dsp:nvSpPr>
        <dsp:cNvPr id="0" name=""/>
        <dsp:cNvSpPr/>
      </dsp:nvSpPr>
      <dsp:spPr>
        <a:xfrm>
          <a:off x="6494799" y="2745201"/>
          <a:ext cx="5697140" cy="2723040"/>
        </a:xfrm>
        <a:prstGeom prst="rect">
          <a:avLst/>
        </a:prstGeom>
        <a:solidFill>
          <a:schemeClr val="accent1">
            <a:alpha val="90000"/>
            <a:tint val="40000"/>
            <a:hueOff val="0"/>
            <a:satOff val="0"/>
            <a:lumOff val="0"/>
            <a:alphaOff val="0"/>
          </a:schemeClr>
        </a:solidFill>
        <a:ln w="22225" cap="rnd"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30708" tIns="330708" rIns="440944" bIns="496062" numCol="1" spcCol="1270" anchor="t" anchorCtr="0">
          <a:noAutofit/>
        </a:bodyPr>
        <a:lstStyle/>
        <a:p>
          <a:pPr marL="285750" lvl="1" indent="-285750" algn="l" defTabSz="2755900">
            <a:lnSpc>
              <a:spcPct val="90000"/>
            </a:lnSpc>
            <a:spcBef>
              <a:spcPct val="0"/>
            </a:spcBef>
            <a:spcAft>
              <a:spcPct val="15000"/>
            </a:spcAft>
            <a:buChar char="••"/>
          </a:pPr>
          <a:r>
            <a:rPr lang="tr-TR" sz="6200" kern="1200" dirty="0" smtClean="0"/>
            <a:t>Müşriklerin sayısı 3000</a:t>
          </a:r>
          <a:endParaRPr lang="tr-TR" sz="6200" kern="1200" dirty="0"/>
        </a:p>
      </dsp:txBody>
      <dsp:txXfrm>
        <a:off x="6494799" y="2745201"/>
        <a:ext cx="5697140" cy="2723040"/>
      </dsp:txXfrm>
    </dsp:sp>
  </dsp:spTree>
</dsp:drawing>
</file>

<file path=ppt/diagrams/layout1.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7" name="Rectangle 6"/>
          <p:cNvSpPr/>
          <p:nvPr/>
        </p:nvSpPr>
        <p:spPr>
          <a:xfrm>
            <a:off x="446534" y="3085765"/>
            <a:ext cx="11262866" cy="33048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ctrTitle"/>
          </p:nvPr>
        </p:nvSpPr>
        <p:spPr>
          <a:xfrm>
            <a:off x="581191" y="1020431"/>
            <a:ext cx="10993549" cy="1475013"/>
          </a:xfrm>
          <a:effectLst/>
        </p:spPr>
        <p:txBody>
          <a:bodyPr anchor="b">
            <a:normAutofit/>
          </a:bodyPr>
          <a:lstStyle>
            <a:lvl1pPr>
              <a:defRPr sz="3600">
                <a:solidFill>
                  <a:schemeClr val="accent1"/>
                </a:solidFill>
              </a:defRPr>
            </a:lvl1pPr>
          </a:lstStyle>
          <a:p>
            <a:r>
              <a:rPr lang="tr-TR" smtClean="0"/>
              <a:t>Asıl başlık stili için tıklatın</a:t>
            </a:r>
            <a:endParaRPr lang="en-US" dirty="0"/>
          </a:p>
        </p:txBody>
      </p:sp>
      <p:sp>
        <p:nvSpPr>
          <p:cNvPr id="3" name="Subtitle 2"/>
          <p:cNvSpPr>
            <a:spLocks noGrp="1"/>
          </p:cNvSpPr>
          <p:nvPr>
            <p:ph type="subTitle" idx="1"/>
          </p:nvPr>
        </p:nvSpPr>
        <p:spPr>
          <a:xfrm>
            <a:off x="581194" y="2495445"/>
            <a:ext cx="10993546" cy="590321"/>
          </a:xfrm>
        </p:spPr>
        <p:txBody>
          <a:bodyPr anchor="t">
            <a:normAutofit/>
          </a:bodyPr>
          <a:lstStyle>
            <a:lvl1pPr marL="0" indent="0" algn="l">
              <a:buNone/>
              <a:defRPr sz="1600" cap="all">
                <a:solidFill>
                  <a:schemeClr val="accent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smtClean="0"/>
              <a:t>Asıl alt başlık stilini düzenlemek için tıklatın</a:t>
            </a:r>
            <a:endParaRPr lang="en-US" dirty="0"/>
          </a:p>
        </p:txBody>
      </p:sp>
      <p:sp>
        <p:nvSpPr>
          <p:cNvPr id="4" name="Date Placeholder 3"/>
          <p:cNvSpPr>
            <a:spLocks noGrp="1"/>
          </p:cNvSpPr>
          <p:nvPr>
            <p:ph type="dt" sz="half" idx="10"/>
          </p:nvPr>
        </p:nvSpPr>
        <p:spPr>
          <a:xfrm>
            <a:off x="7605951" y="5956137"/>
            <a:ext cx="2844800" cy="365125"/>
          </a:xfrm>
        </p:spPr>
        <p:txBody>
          <a:bodyPr/>
          <a:lstStyle>
            <a:lvl1pPr>
              <a:defRPr>
                <a:solidFill>
                  <a:schemeClr val="accent1">
                    <a:lumMod val="75000"/>
                    <a:lumOff val="25000"/>
                  </a:schemeClr>
                </a:solidFill>
              </a:defRPr>
            </a:lvl1pPr>
          </a:lstStyle>
          <a:p>
            <a:fld id="{6A9A621E-107E-4158-86B4-3C29984983CE}" type="datetimeFigureOut">
              <a:rPr lang="tr-TR" smtClean="0"/>
              <a:t>7.09.2019</a:t>
            </a:fld>
            <a:endParaRPr lang="tr-TR"/>
          </a:p>
        </p:txBody>
      </p:sp>
      <p:sp>
        <p:nvSpPr>
          <p:cNvPr id="5" name="Footer Placeholder 4"/>
          <p:cNvSpPr>
            <a:spLocks noGrp="1"/>
          </p:cNvSpPr>
          <p:nvPr>
            <p:ph type="ftr" sz="quarter" idx="11"/>
          </p:nvPr>
        </p:nvSpPr>
        <p:spPr>
          <a:xfrm>
            <a:off x="581192" y="5951811"/>
            <a:ext cx="6917210" cy="365125"/>
          </a:xfrm>
        </p:spPr>
        <p:txBody>
          <a:bodyPr/>
          <a:lstStyle>
            <a:lvl1pPr>
              <a:defRPr>
                <a:solidFill>
                  <a:schemeClr val="accent1">
                    <a:lumMod val="75000"/>
                    <a:lumOff val="25000"/>
                  </a:schemeClr>
                </a:solidFill>
              </a:defRPr>
            </a:lvl1pPr>
          </a:lstStyle>
          <a:p>
            <a:endParaRPr lang="tr-TR"/>
          </a:p>
        </p:txBody>
      </p:sp>
      <p:sp>
        <p:nvSpPr>
          <p:cNvPr id="6" name="Slide Number Placeholder 5"/>
          <p:cNvSpPr>
            <a:spLocks noGrp="1"/>
          </p:cNvSpPr>
          <p:nvPr>
            <p:ph type="sldNum" sz="quarter" idx="12"/>
          </p:nvPr>
        </p:nvSpPr>
        <p:spPr>
          <a:xfrm>
            <a:off x="10558300" y="5956137"/>
            <a:ext cx="1016440" cy="365125"/>
          </a:xfrm>
        </p:spPr>
        <p:txBody>
          <a:bodyPr/>
          <a:lstStyle>
            <a:lvl1pPr>
              <a:defRPr>
                <a:solidFill>
                  <a:schemeClr val="accent1">
                    <a:lumMod val="75000"/>
                    <a:lumOff val="25000"/>
                  </a:schemeClr>
                </a:solidFill>
              </a:defRPr>
            </a:lvl1pPr>
          </a:lstStyle>
          <a:p>
            <a:fld id="{161F7D07-EA0B-4775-8066-C3DBBE26E8FB}" type="slidenum">
              <a:rPr lang="tr-TR" smtClean="0"/>
              <a:t>‹#›</a:t>
            </a:fld>
            <a:endParaRPr lang="tr-TR"/>
          </a:p>
        </p:txBody>
      </p:sp>
    </p:spTree>
    <p:extLst>
      <p:ext uri="{BB962C8B-B14F-4D97-AF65-F5344CB8AC3E}">
        <p14:creationId xmlns:p14="http://schemas.microsoft.com/office/powerpoint/2010/main" val="111030859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8" name="Rectangle 7"/>
          <p:cNvSpPr>
            <a:spLocks noChangeAspect="1"/>
          </p:cNvSpPr>
          <p:nvPr/>
        </p:nvSpPr>
        <p:spPr>
          <a:xfrm>
            <a:off x="440286" y="614407"/>
            <a:ext cx="11309338" cy="1189298"/>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9" name="Title 1"/>
          <p:cNvSpPr>
            <a:spLocks noGrp="1"/>
          </p:cNvSpPr>
          <p:nvPr>
            <p:ph type="title"/>
          </p:nvPr>
        </p:nvSpPr>
        <p:spPr>
          <a:xfrm>
            <a:off x="581192" y="702156"/>
            <a:ext cx="11029616" cy="1013800"/>
          </a:xfrm>
        </p:spPr>
        <p:txBody>
          <a:bodyPr/>
          <a:lstStyle/>
          <a:p>
            <a:r>
              <a:rPr lang="tr-TR" smtClean="0"/>
              <a:t>Asıl başlık stili için tıklatın</a:t>
            </a:r>
            <a:endParaRPr lang="en-US" dirty="0"/>
          </a:p>
        </p:txBody>
      </p:sp>
      <p:sp>
        <p:nvSpPr>
          <p:cNvPr id="3" name="Vertical Text Placeholder 2"/>
          <p:cNvSpPr>
            <a:spLocks noGrp="1"/>
          </p:cNvSpPr>
          <p:nvPr>
            <p:ph type="body" orient="vert" idx="1"/>
          </p:nvPr>
        </p:nvSpPr>
        <p:spPr/>
        <p:txBody>
          <a:bodyPr vert="eaVert" anchor="t"/>
          <a:lstStyle>
            <a:lvl1pPr algn="l">
              <a:defRPr/>
            </a:lvl1pPr>
            <a:lvl2pPr algn="l">
              <a:defRPr/>
            </a:lvl2pPr>
            <a:lvl3pPr algn="l">
              <a:defRPr/>
            </a:lvl3pPr>
            <a:lvl4pPr algn="l">
              <a:defRPr/>
            </a:lvl4pPr>
            <a:lvl5pPr algn="l">
              <a:defRPr/>
            </a:lvl5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10"/>
          </p:nvPr>
        </p:nvSpPr>
        <p:spPr/>
        <p:txBody>
          <a:bodyPr/>
          <a:lstStyle/>
          <a:p>
            <a:fld id="{6A9A621E-107E-4158-86B4-3C29984983CE}" type="datetimeFigureOut">
              <a:rPr lang="tr-TR" smtClean="0"/>
              <a:t>7.09.2019</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161F7D07-EA0B-4775-8066-C3DBBE26E8FB}" type="slidenum">
              <a:rPr lang="tr-TR" smtClean="0"/>
              <a:t>‹#›</a:t>
            </a:fld>
            <a:endParaRPr lang="tr-TR"/>
          </a:p>
        </p:txBody>
      </p:sp>
    </p:spTree>
    <p:extLst>
      <p:ext uri="{BB962C8B-B14F-4D97-AF65-F5344CB8AC3E}">
        <p14:creationId xmlns:p14="http://schemas.microsoft.com/office/powerpoint/2010/main" val="315035522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7" name="Rectangle 6"/>
          <p:cNvSpPr>
            <a:spLocks noChangeAspect="1"/>
          </p:cNvSpPr>
          <p:nvPr/>
        </p:nvSpPr>
        <p:spPr>
          <a:xfrm>
            <a:off x="8839201" y="599725"/>
            <a:ext cx="2906817" cy="581695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Vertical Title 1"/>
          <p:cNvSpPr>
            <a:spLocks noGrp="1"/>
          </p:cNvSpPr>
          <p:nvPr>
            <p:ph type="title" orient="vert"/>
          </p:nvPr>
        </p:nvSpPr>
        <p:spPr>
          <a:xfrm>
            <a:off x="8839201" y="675726"/>
            <a:ext cx="2004164" cy="5183073"/>
          </a:xfrm>
        </p:spPr>
        <p:txBody>
          <a:bodyPr vert="eaVert"/>
          <a:lstStyle/>
          <a:p>
            <a:r>
              <a:rPr lang="tr-TR" smtClean="0"/>
              <a:t>Asıl başlık stili için tıklatın</a:t>
            </a:r>
            <a:endParaRPr lang="en-US" dirty="0"/>
          </a:p>
        </p:txBody>
      </p:sp>
      <p:sp>
        <p:nvSpPr>
          <p:cNvPr id="3" name="Vertical Text Placeholder 2"/>
          <p:cNvSpPr>
            <a:spLocks noGrp="1"/>
          </p:cNvSpPr>
          <p:nvPr>
            <p:ph type="body" orient="vert" idx="1"/>
          </p:nvPr>
        </p:nvSpPr>
        <p:spPr>
          <a:xfrm>
            <a:off x="774923" y="675726"/>
            <a:ext cx="7896279" cy="5183073"/>
          </a:xfrm>
        </p:spPr>
        <p:txBody>
          <a:bodyPr vert="eaVert" ancho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10"/>
          </p:nvPr>
        </p:nvSpPr>
        <p:spPr>
          <a:xfrm>
            <a:off x="8993673" y="5956137"/>
            <a:ext cx="1328141" cy="365125"/>
          </a:xfrm>
        </p:spPr>
        <p:txBody>
          <a:bodyPr/>
          <a:lstStyle>
            <a:lvl1pPr>
              <a:defRPr>
                <a:solidFill>
                  <a:schemeClr val="accent1">
                    <a:lumMod val="75000"/>
                    <a:lumOff val="25000"/>
                  </a:schemeClr>
                </a:solidFill>
              </a:defRPr>
            </a:lvl1pPr>
          </a:lstStyle>
          <a:p>
            <a:fld id="{6A9A621E-107E-4158-86B4-3C29984983CE}" type="datetimeFigureOut">
              <a:rPr lang="tr-TR" smtClean="0"/>
              <a:t>7.09.2019</a:t>
            </a:fld>
            <a:endParaRPr lang="tr-TR"/>
          </a:p>
        </p:txBody>
      </p:sp>
      <p:sp>
        <p:nvSpPr>
          <p:cNvPr id="5" name="Footer Placeholder 4"/>
          <p:cNvSpPr>
            <a:spLocks noGrp="1"/>
          </p:cNvSpPr>
          <p:nvPr>
            <p:ph type="ftr" sz="quarter" idx="11"/>
          </p:nvPr>
        </p:nvSpPr>
        <p:spPr>
          <a:xfrm>
            <a:off x="774923" y="5951811"/>
            <a:ext cx="7896279" cy="365125"/>
          </a:xfrm>
        </p:spPr>
        <p:txBody>
          <a:bodyPr/>
          <a:lstStyle/>
          <a:p>
            <a:endParaRPr lang="tr-TR"/>
          </a:p>
        </p:txBody>
      </p:sp>
      <p:sp>
        <p:nvSpPr>
          <p:cNvPr id="6" name="Slide Number Placeholder 5"/>
          <p:cNvSpPr>
            <a:spLocks noGrp="1"/>
          </p:cNvSpPr>
          <p:nvPr>
            <p:ph type="sldNum" sz="quarter" idx="12"/>
          </p:nvPr>
        </p:nvSpPr>
        <p:spPr>
          <a:xfrm>
            <a:off x="10446615" y="5956137"/>
            <a:ext cx="1164195" cy="365125"/>
          </a:xfrm>
        </p:spPr>
        <p:txBody>
          <a:bodyPr/>
          <a:lstStyle>
            <a:lvl1pPr>
              <a:defRPr>
                <a:solidFill>
                  <a:schemeClr val="accent1">
                    <a:lumMod val="75000"/>
                    <a:lumOff val="25000"/>
                  </a:schemeClr>
                </a:solidFill>
              </a:defRPr>
            </a:lvl1pPr>
          </a:lstStyle>
          <a:p>
            <a:fld id="{161F7D07-EA0B-4775-8066-C3DBBE26E8FB}" type="slidenum">
              <a:rPr lang="tr-TR" smtClean="0"/>
              <a:t>‹#›</a:t>
            </a:fld>
            <a:endParaRPr lang="tr-TR"/>
          </a:p>
        </p:txBody>
      </p:sp>
    </p:spTree>
    <p:extLst>
      <p:ext uri="{BB962C8B-B14F-4D97-AF65-F5344CB8AC3E}">
        <p14:creationId xmlns:p14="http://schemas.microsoft.com/office/powerpoint/2010/main" val="10834436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7" name="Rectangle 6"/>
          <p:cNvSpPr>
            <a:spLocks noChangeAspect="1"/>
          </p:cNvSpPr>
          <p:nvPr/>
        </p:nvSpPr>
        <p:spPr>
          <a:xfrm>
            <a:off x="440286" y="614407"/>
            <a:ext cx="11309338" cy="1189298"/>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2" y="702156"/>
            <a:ext cx="11029616" cy="1013800"/>
          </a:xfrm>
        </p:spPr>
        <p:txBody>
          <a:bodyPr/>
          <a:lstStyle/>
          <a:p>
            <a:r>
              <a:rPr lang="tr-TR" smtClean="0"/>
              <a:t>Asıl başlık stili için tıklatın</a:t>
            </a:r>
            <a:endParaRPr lang="en-US" dirty="0"/>
          </a:p>
        </p:txBody>
      </p:sp>
      <p:sp>
        <p:nvSpPr>
          <p:cNvPr id="3" name="Content Placeholder 2"/>
          <p:cNvSpPr>
            <a:spLocks noGrp="1"/>
          </p:cNvSpPr>
          <p:nvPr>
            <p:ph idx="1"/>
          </p:nvPr>
        </p:nvSpPr>
        <p:spPr>
          <a:xfrm>
            <a:off x="581192" y="2180496"/>
            <a:ext cx="11029615" cy="3678303"/>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10"/>
          </p:nvPr>
        </p:nvSpPr>
        <p:spPr/>
        <p:txBody>
          <a:bodyPr/>
          <a:lstStyle/>
          <a:p>
            <a:fld id="{6A9A621E-107E-4158-86B4-3C29984983CE}" type="datetimeFigureOut">
              <a:rPr lang="tr-TR" smtClean="0"/>
              <a:t>7.09.2019</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a:xfrm>
            <a:off x="10558300" y="5956137"/>
            <a:ext cx="1052508" cy="365125"/>
          </a:xfrm>
        </p:spPr>
        <p:txBody>
          <a:bodyPr/>
          <a:lstStyle/>
          <a:p>
            <a:fld id="{161F7D07-EA0B-4775-8066-C3DBBE26E8FB}" type="slidenum">
              <a:rPr lang="tr-TR" smtClean="0"/>
              <a:t>‹#›</a:t>
            </a:fld>
            <a:endParaRPr lang="tr-TR"/>
          </a:p>
        </p:txBody>
      </p:sp>
    </p:spTree>
    <p:extLst>
      <p:ext uri="{BB962C8B-B14F-4D97-AF65-F5344CB8AC3E}">
        <p14:creationId xmlns:p14="http://schemas.microsoft.com/office/powerpoint/2010/main" val="372329952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8" name="Rectangle 7"/>
          <p:cNvSpPr>
            <a:spLocks noChangeAspect="1"/>
          </p:cNvSpPr>
          <p:nvPr/>
        </p:nvSpPr>
        <p:spPr>
          <a:xfrm>
            <a:off x="447817" y="5141974"/>
            <a:ext cx="11290860"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3" y="3043910"/>
            <a:ext cx="11029615" cy="1497507"/>
          </a:xfrm>
        </p:spPr>
        <p:txBody>
          <a:bodyPr anchor="b">
            <a:normAutofit/>
          </a:bodyPr>
          <a:lstStyle>
            <a:lvl1pPr algn="l">
              <a:defRPr sz="3600" b="0" cap="all">
                <a:solidFill>
                  <a:schemeClr val="accent1"/>
                </a:solidFill>
              </a:defRPr>
            </a:lvl1pPr>
          </a:lstStyle>
          <a:p>
            <a:r>
              <a:rPr lang="tr-TR" smtClean="0"/>
              <a:t>Asıl başlık stili için tıklatın</a:t>
            </a:r>
            <a:endParaRPr lang="en-US" dirty="0"/>
          </a:p>
        </p:txBody>
      </p:sp>
      <p:sp>
        <p:nvSpPr>
          <p:cNvPr id="3" name="Text Placeholder 2"/>
          <p:cNvSpPr>
            <a:spLocks noGrp="1"/>
          </p:cNvSpPr>
          <p:nvPr>
            <p:ph type="body" idx="1"/>
          </p:nvPr>
        </p:nvSpPr>
        <p:spPr>
          <a:xfrm>
            <a:off x="581192" y="4541417"/>
            <a:ext cx="11029615" cy="600556"/>
          </a:xfrm>
        </p:spPr>
        <p:txBody>
          <a:bodyPr anchor="t">
            <a:normAutofit/>
          </a:bodyPr>
          <a:lstStyle>
            <a:lvl1pPr marL="0" indent="0" algn="l">
              <a:buNone/>
              <a:defRPr sz="1800" cap="all">
                <a:solidFill>
                  <a:schemeClr val="accent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4" name="Date Placeholder 3"/>
          <p:cNvSpPr>
            <a:spLocks noGrp="1"/>
          </p:cNvSpPr>
          <p:nvPr>
            <p:ph type="dt" sz="half" idx="10"/>
          </p:nvPr>
        </p:nvSpPr>
        <p:spPr/>
        <p:txBody>
          <a:bodyPr/>
          <a:lstStyle>
            <a:lvl1pPr>
              <a:defRPr>
                <a:solidFill>
                  <a:schemeClr val="accent1">
                    <a:lumMod val="75000"/>
                    <a:lumOff val="25000"/>
                  </a:schemeClr>
                </a:solidFill>
              </a:defRPr>
            </a:lvl1pPr>
          </a:lstStyle>
          <a:p>
            <a:fld id="{6A9A621E-107E-4158-86B4-3C29984983CE}" type="datetimeFigureOut">
              <a:rPr lang="tr-TR" smtClean="0"/>
              <a:t>7.09.2019</a:t>
            </a:fld>
            <a:endParaRPr lang="tr-TR"/>
          </a:p>
        </p:txBody>
      </p:sp>
      <p:sp>
        <p:nvSpPr>
          <p:cNvPr id="5" name="Footer Placeholder 4"/>
          <p:cNvSpPr>
            <a:spLocks noGrp="1"/>
          </p:cNvSpPr>
          <p:nvPr>
            <p:ph type="ftr" sz="quarter" idx="11"/>
          </p:nvPr>
        </p:nvSpPr>
        <p:spPr/>
        <p:txBody>
          <a:bodyPr/>
          <a:lstStyle>
            <a:lvl1pPr>
              <a:defRPr>
                <a:solidFill>
                  <a:schemeClr val="accent1">
                    <a:lumMod val="75000"/>
                    <a:lumOff val="25000"/>
                  </a:schemeClr>
                </a:solidFill>
              </a:defRPr>
            </a:lvl1pPr>
          </a:lstStyle>
          <a:p>
            <a:endParaRPr lang="tr-TR"/>
          </a:p>
        </p:txBody>
      </p:sp>
      <p:sp>
        <p:nvSpPr>
          <p:cNvPr id="6" name="Slide Number Placeholder 5"/>
          <p:cNvSpPr>
            <a:spLocks noGrp="1"/>
          </p:cNvSpPr>
          <p:nvPr>
            <p:ph type="sldNum" sz="quarter" idx="12"/>
          </p:nvPr>
        </p:nvSpPr>
        <p:spPr/>
        <p:txBody>
          <a:bodyPr/>
          <a:lstStyle>
            <a:lvl1pPr>
              <a:defRPr>
                <a:solidFill>
                  <a:schemeClr val="accent1">
                    <a:lumMod val="75000"/>
                    <a:lumOff val="25000"/>
                  </a:schemeClr>
                </a:solidFill>
              </a:defRPr>
            </a:lvl1pPr>
          </a:lstStyle>
          <a:p>
            <a:fld id="{161F7D07-EA0B-4775-8066-C3DBBE26E8FB}" type="slidenum">
              <a:rPr lang="tr-TR" smtClean="0"/>
              <a:t>‹#›</a:t>
            </a:fld>
            <a:endParaRPr lang="tr-TR"/>
          </a:p>
        </p:txBody>
      </p:sp>
    </p:spTree>
    <p:extLst>
      <p:ext uri="{BB962C8B-B14F-4D97-AF65-F5344CB8AC3E}">
        <p14:creationId xmlns:p14="http://schemas.microsoft.com/office/powerpoint/2010/main" val="332503973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8" name="Rectangle 7"/>
          <p:cNvSpPr>
            <a:spLocks noChangeAspect="1"/>
          </p:cNvSpPr>
          <p:nvPr/>
        </p:nvSpPr>
        <p:spPr>
          <a:xfrm>
            <a:off x="445982" y="606554"/>
            <a:ext cx="11300036"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3" y="729658"/>
            <a:ext cx="11029616" cy="988332"/>
          </a:xfrm>
        </p:spPr>
        <p:txBody>
          <a:bodyPr/>
          <a:lstStyle/>
          <a:p>
            <a:r>
              <a:rPr lang="tr-TR" smtClean="0"/>
              <a:t>Asıl başlık stili için tıklatın</a:t>
            </a:r>
            <a:endParaRPr lang="en-US" dirty="0"/>
          </a:p>
        </p:txBody>
      </p:sp>
      <p:sp>
        <p:nvSpPr>
          <p:cNvPr id="3" name="Content Placeholder 2"/>
          <p:cNvSpPr>
            <a:spLocks noGrp="1"/>
          </p:cNvSpPr>
          <p:nvPr>
            <p:ph sz="half" idx="1"/>
          </p:nvPr>
        </p:nvSpPr>
        <p:spPr>
          <a:xfrm>
            <a:off x="581193" y="2228003"/>
            <a:ext cx="5422390" cy="3633047"/>
          </a:xfrm>
        </p:spPr>
        <p:txBody>
          <a:bodyPr>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Content Placeholder 3"/>
          <p:cNvSpPr>
            <a:spLocks noGrp="1"/>
          </p:cNvSpPr>
          <p:nvPr>
            <p:ph sz="half" idx="2"/>
          </p:nvPr>
        </p:nvSpPr>
        <p:spPr>
          <a:xfrm>
            <a:off x="6188417" y="2228003"/>
            <a:ext cx="5422392" cy="3633047"/>
          </a:xfrm>
        </p:spPr>
        <p:txBody>
          <a:bodyPr>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5" name="Date Placeholder 4"/>
          <p:cNvSpPr>
            <a:spLocks noGrp="1"/>
          </p:cNvSpPr>
          <p:nvPr>
            <p:ph type="dt" sz="half" idx="10"/>
          </p:nvPr>
        </p:nvSpPr>
        <p:spPr/>
        <p:txBody>
          <a:bodyPr/>
          <a:lstStyle/>
          <a:p>
            <a:fld id="{6A9A621E-107E-4158-86B4-3C29984983CE}" type="datetimeFigureOut">
              <a:rPr lang="tr-TR" smtClean="0"/>
              <a:t>7.09.2019</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161F7D07-EA0B-4775-8066-C3DBBE26E8FB}" type="slidenum">
              <a:rPr lang="tr-TR" smtClean="0"/>
              <a:t>‹#›</a:t>
            </a:fld>
            <a:endParaRPr lang="tr-TR"/>
          </a:p>
        </p:txBody>
      </p:sp>
    </p:spTree>
    <p:extLst>
      <p:ext uri="{BB962C8B-B14F-4D97-AF65-F5344CB8AC3E}">
        <p14:creationId xmlns:p14="http://schemas.microsoft.com/office/powerpoint/2010/main" val="178393566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11" name="Rectangle 10"/>
          <p:cNvSpPr>
            <a:spLocks noChangeAspect="1"/>
          </p:cNvSpPr>
          <p:nvPr/>
        </p:nvSpPr>
        <p:spPr>
          <a:xfrm>
            <a:off x="445982" y="606554"/>
            <a:ext cx="11300036"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2" name="Title 1"/>
          <p:cNvSpPr>
            <a:spLocks noGrp="1"/>
          </p:cNvSpPr>
          <p:nvPr>
            <p:ph type="title"/>
          </p:nvPr>
        </p:nvSpPr>
        <p:spPr>
          <a:xfrm>
            <a:off x="581193" y="729658"/>
            <a:ext cx="11029616" cy="988332"/>
          </a:xfrm>
        </p:spPr>
        <p:txBody>
          <a:bodyPr/>
          <a:lstStyle/>
          <a:p>
            <a:r>
              <a:rPr lang="tr-TR" smtClean="0"/>
              <a:t>Asıl başlık stili için tıklatın</a:t>
            </a:r>
            <a:endParaRPr lang="en-US" dirty="0"/>
          </a:p>
        </p:txBody>
      </p:sp>
      <p:sp>
        <p:nvSpPr>
          <p:cNvPr id="3" name="Text Placeholder 2"/>
          <p:cNvSpPr>
            <a:spLocks noGrp="1"/>
          </p:cNvSpPr>
          <p:nvPr>
            <p:ph type="body" idx="1"/>
          </p:nvPr>
        </p:nvSpPr>
        <p:spPr>
          <a:xfrm>
            <a:off x="887219" y="2250892"/>
            <a:ext cx="5087075" cy="536005"/>
          </a:xfrm>
        </p:spPr>
        <p:txBody>
          <a:bodyPr anchor="b">
            <a:noAutofit/>
          </a:bodyPr>
          <a:lstStyle>
            <a:lvl1pPr marL="0" indent="0">
              <a:buNone/>
              <a:defRPr sz="22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 name="Content Placeholder 3"/>
          <p:cNvSpPr>
            <a:spLocks noGrp="1"/>
          </p:cNvSpPr>
          <p:nvPr>
            <p:ph sz="half" idx="2"/>
          </p:nvPr>
        </p:nvSpPr>
        <p:spPr>
          <a:xfrm>
            <a:off x="581194" y="2926052"/>
            <a:ext cx="5393100" cy="2934999"/>
          </a:xfrm>
        </p:spPr>
        <p:txBody>
          <a:bodyPr anchor="t">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5" name="Text Placeholder 4"/>
          <p:cNvSpPr>
            <a:spLocks noGrp="1"/>
          </p:cNvSpPr>
          <p:nvPr>
            <p:ph type="body" sz="quarter" idx="3"/>
          </p:nvPr>
        </p:nvSpPr>
        <p:spPr>
          <a:xfrm>
            <a:off x="6523735" y="2250892"/>
            <a:ext cx="5087073" cy="553373"/>
          </a:xfrm>
        </p:spPr>
        <p:txBody>
          <a:bodyPr anchor="b">
            <a:noAutofit/>
          </a:bodyPr>
          <a:lstStyle>
            <a:lvl1pPr marL="0" indent="0">
              <a:buNone/>
              <a:defRPr sz="22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6" name="Content Placeholder 5"/>
          <p:cNvSpPr>
            <a:spLocks noGrp="1"/>
          </p:cNvSpPr>
          <p:nvPr>
            <p:ph sz="quarter" idx="4"/>
          </p:nvPr>
        </p:nvSpPr>
        <p:spPr>
          <a:xfrm>
            <a:off x="6217709" y="2926052"/>
            <a:ext cx="5393100" cy="2934999"/>
          </a:xfrm>
        </p:spPr>
        <p:txBody>
          <a:bodyPr anchor="t">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7" name="Date Placeholder 6"/>
          <p:cNvSpPr>
            <a:spLocks noGrp="1"/>
          </p:cNvSpPr>
          <p:nvPr>
            <p:ph type="dt" sz="half" idx="10"/>
          </p:nvPr>
        </p:nvSpPr>
        <p:spPr/>
        <p:txBody>
          <a:bodyPr/>
          <a:lstStyle/>
          <a:p>
            <a:fld id="{6A9A621E-107E-4158-86B4-3C29984983CE}" type="datetimeFigureOut">
              <a:rPr lang="tr-TR" smtClean="0"/>
              <a:t>7.09.2019</a:t>
            </a:fld>
            <a:endParaRPr lang="tr-TR"/>
          </a:p>
        </p:txBody>
      </p:sp>
      <p:sp>
        <p:nvSpPr>
          <p:cNvPr id="8" name="Footer Placeholder 7"/>
          <p:cNvSpPr>
            <a:spLocks noGrp="1"/>
          </p:cNvSpPr>
          <p:nvPr>
            <p:ph type="ftr" sz="quarter" idx="11"/>
          </p:nvPr>
        </p:nvSpPr>
        <p:spPr/>
        <p:txBody>
          <a:bodyPr/>
          <a:lstStyle/>
          <a:p>
            <a:endParaRPr lang="tr-TR"/>
          </a:p>
        </p:txBody>
      </p:sp>
      <p:sp>
        <p:nvSpPr>
          <p:cNvPr id="9" name="Slide Number Placeholder 8"/>
          <p:cNvSpPr>
            <a:spLocks noGrp="1"/>
          </p:cNvSpPr>
          <p:nvPr>
            <p:ph type="sldNum" sz="quarter" idx="12"/>
          </p:nvPr>
        </p:nvSpPr>
        <p:spPr/>
        <p:txBody>
          <a:bodyPr/>
          <a:lstStyle/>
          <a:p>
            <a:fld id="{161F7D07-EA0B-4775-8066-C3DBBE26E8FB}" type="slidenum">
              <a:rPr lang="tr-TR" smtClean="0"/>
              <a:t>‹#›</a:t>
            </a:fld>
            <a:endParaRPr lang="tr-TR"/>
          </a:p>
        </p:txBody>
      </p:sp>
    </p:spTree>
    <p:extLst>
      <p:ext uri="{BB962C8B-B14F-4D97-AF65-F5344CB8AC3E}">
        <p14:creationId xmlns:p14="http://schemas.microsoft.com/office/powerpoint/2010/main" val="318037822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7" name="Rectangle 6"/>
          <p:cNvSpPr>
            <a:spLocks noChangeAspect="1"/>
          </p:cNvSpPr>
          <p:nvPr/>
        </p:nvSpPr>
        <p:spPr>
          <a:xfrm>
            <a:off x="440683" y="606554"/>
            <a:ext cx="11300036"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8" name="Title 1"/>
          <p:cNvSpPr>
            <a:spLocks noGrp="1"/>
          </p:cNvSpPr>
          <p:nvPr>
            <p:ph type="title"/>
          </p:nvPr>
        </p:nvSpPr>
        <p:spPr>
          <a:xfrm>
            <a:off x="575894" y="729658"/>
            <a:ext cx="11029616" cy="988332"/>
          </a:xfrm>
        </p:spPr>
        <p:txBody>
          <a:bodyPr/>
          <a:lstStyle/>
          <a:p>
            <a:r>
              <a:rPr lang="tr-TR" smtClean="0"/>
              <a:t>Asıl başlık stili için tıklatın</a:t>
            </a:r>
            <a:endParaRPr lang="en-US" dirty="0"/>
          </a:p>
        </p:txBody>
      </p:sp>
      <p:sp>
        <p:nvSpPr>
          <p:cNvPr id="3" name="Date Placeholder 2"/>
          <p:cNvSpPr>
            <a:spLocks noGrp="1"/>
          </p:cNvSpPr>
          <p:nvPr>
            <p:ph type="dt" sz="half" idx="10"/>
          </p:nvPr>
        </p:nvSpPr>
        <p:spPr/>
        <p:txBody>
          <a:bodyPr/>
          <a:lstStyle/>
          <a:p>
            <a:fld id="{6A9A621E-107E-4158-86B4-3C29984983CE}" type="datetimeFigureOut">
              <a:rPr lang="tr-TR" smtClean="0"/>
              <a:t>7.09.2019</a:t>
            </a:fld>
            <a:endParaRPr lang="tr-TR"/>
          </a:p>
        </p:txBody>
      </p:sp>
      <p:sp>
        <p:nvSpPr>
          <p:cNvPr id="4" name="Footer Placeholder 3"/>
          <p:cNvSpPr>
            <a:spLocks noGrp="1"/>
          </p:cNvSpPr>
          <p:nvPr>
            <p:ph type="ftr" sz="quarter" idx="11"/>
          </p:nvPr>
        </p:nvSpPr>
        <p:spPr/>
        <p:txBody>
          <a:bodyPr/>
          <a:lstStyle/>
          <a:p>
            <a:endParaRPr lang="tr-TR"/>
          </a:p>
        </p:txBody>
      </p:sp>
      <p:sp>
        <p:nvSpPr>
          <p:cNvPr id="5" name="Slide Number Placeholder 4"/>
          <p:cNvSpPr>
            <a:spLocks noGrp="1"/>
          </p:cNvSpPr>
          <p:nvPr>
            <p:ph type="sldNum" sz="quarter" idx="12"/>
          </p:nvPr>
        </p:nvSpPr>
        <p:spPr/>
        <p:txBody>
          <a:bodyPr/>
          <a:lstStyle/>
          <a:p>
            <a:fld id="{161F7D07-EA0B-4775-8066-C3DBBE26E8FB}" type="slidenum">
              <a:rPr lang="tr-TR" smtClean="0"/>
              <a:t>‹#›</a:t>
            </a:fld>
            <a:endParaRPr lang="tr-TR"/>
          </a:p>
        </p:txBody>
      </p:sp>
    </p:spTree>
    <p:extLst>
      <p:ext uri="{BB962C8B-B14F-4D97-AF65-F5344CB8AC3E}">
        <p14:creationId xmlns:p14="http://schemas.microsoft.com/office/powerpoint/2010/main" val="136908084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A9A621E-107E-4158-86B4-3C29984983CE}" type="datetimeFigureOut">
              <a:rPr lang="tr-TR" smtClean="0"/>
              <a:t>7.09.2019</a:t>
            </a:fld>
            <a:endParaRPr lang="tr-TR"/>
          </a:p>
        </p:txBody>
      </p:sp>
      <p:sp>
        <p:nvSpPr>
          <p:cNvPr id="3" name="Footer Placeholder 2"/>
          <p:cNvSpPr>
            <a:spLocks noGrp="1"/>
          </p:cNvSpPr>
          <p:nvPr>
            <p:ph type="ftr" sz="quarter" idx="11"/>
          </p:nvPr>
        </p:nvSpPr>
        <p:spPr/>
        <p:txBody>
          <a:bodyPr/>
          <a:lstStyle/>
          <a:p>
            <a:endParaRPr lang="tr-TR"/>
          </a:p>
        </p:txBody>
      </p:sp>
      <p:sp>
        <p:nvSpPr>
          <p:cNvPr id="4" name="Slide Number Placeholder 3"/>
          <p:cNvSpPr>
            <a:spLocks noGrp="1"/>
          </p:cNvSpPr>
          <p:nvPr>
            <p:ph type="sldNum" sz="quarter" idx="12"/>
          </p:nvPr>
        </p:nvSpPr>
        <p:spPr/>
        <p:txBody>
          <a:bodyPr/>
          <a:lstStyle/>
          <a:p>
            <a:fld id="{161F7D07-EA0B-4775-8066-C3DBBE26E8FB}" type="slidenum">
              <a:rPr lang="tr-TR" smtClean="0"/>
              <a:t>‹#›</a:t>
            </a:fld>
            <a:endParaRPr lang="tr-TR"/>
          </a:p>
        </p:txBody>
      </p:sp>
    </p:spTree>
    <p:extLst>
      <p:ext uri="{BB962C8B-B14F-4D97-AF65-F5344CB8AC3E}">
        <p14:creationId xmlns:p14="http://schemas.microsoft.com/office/powerpoint/2010/main" val="86005116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9" name="Rectangle 8"/>
          <p:cNvSpPr>
            <a:spLocks noChangeAspect="1"/>
          </p:cNvSpPr>
          <p:nvPr/>
        </p:nvSpPr>
        <p:spPr>
          <a:xfrm>
            <a:off x="447817" y="5141973"/>
            <a:ext cx="11298200" cy="1274702"/>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2" y="5262296"/>
            <a:ext cx="4909445" cy="689514"/>
          </a:xfrm>
        </p:spPr>
        <p:txBody>
          <a:bodyPr anchor="ctr"/>
          <a:lstStyle>
            <a:lvl1pPr algn="l">
              <a:defRPr sz="2000" b="0">
                <a:solidFill>
                  <a:schemeClr val="accent1">
                    <a:lumMod val="75000"/>
                    <a:lumOff val="25000"/>
                  </a:schemeClr>
                </a:solidFill>
              </a:defRPr>
            </a:lvl1pPr>
          </a:lstStyle>
          <a:p>
            <a:r>
              <a:rPr lang="tr-TR" smtClean="0"/>
              <a:t>Asıl başlık stili için tıklatın</a:t>
            </a:r>
            <a:endParaRPr lang="en-US" dirty="0"/>
          </a:p>
        </p:txBody>
      </p:sp>
      <p:sp>
        <p:nvSpPr>
          <p:cNvPr id="3" name="Content Placeholder 2"/>
          <p:cNvSpPr>
            <a:spLocks noGrp="1"/>
          </p:cNvSpPr>
          <p:nvPr>
            <p:ph idx="1"/>
          </p:nvPr>
        </p:nvSpPr>
        <p:spPr>
          <a:xfrm>
            <a:off x="447816" y="601200"/>
            <a:ext cx="11292840" cy="4204800"/>
          </a:xfrm>
        </p:spPr>
        <p:txBody>
          <a:bodyPr anchor="ctr">
            <a:normAutofit/>
          </a:bodyPr>
          <a:lstStyle>
            <a:lvl1pPr>
              <a:defRPr sz="2000">
                <a:solidFill>
                  <a:schemeClr val="tx2"/>
                </a:solidFill>
              </a:defRPr>
            </a:lvl1pPr>
            <a:lvl2pPr>
              <a:defRPr sz="1800">
                <a:solidFill>
                  <a:schemeClr val="tx2"/>
                </a:solidFill>
              </a:defRPr>
            </a:lvl2pPr>
            <a:lvl3pPr>
              <a:defRPr sz="1600">
                <a:solidFill>
                  <a:schemeClr val="tx2"/>
                </a:solidFill>
              </a:defRPr>
            </a:lvl3pPr>
            <a:lvl4pPr>
              <a:defRPr sz="1400">
                <a:solidFill>
                  <a:schemeClr val="tx2"/>
                </a:solidFill>
              </a:defRPr>
            </a:lvl4pPr>
            <a:lvl5pPr>
              <a:defRPr sz="1400">
                <a:solidFill>
                  <a:schemeClr val="tx2"/>
                </a:solidFill>
              </a:defRPr>
            </a:lvl5pPr>
            <a:lvl6pPr>
              <a:defRPr sz="1400">
                <a:solidFill>
                  <a:schemeClr val="tx2"/>
                </a:solidFill>
              </a:defRPr>
            </a:lvl6pPr>
            <a:lvl7pPr>
              <a:defRPr sz="1400">
                <a:solidFill>
                  <a:schemeClr val="tx2"/>
                </a:solidFill>
              </a:defRPr>
            </a:lvl7pPr>
            <a:lvl8pPr>
              <a:defRPr sz="1400">
                <a:solidFill>
                  <a:schemeClr val="tx2"/>
                </a:solidFill>
              </a:defRPr>
            </a:lvl8pPr>
            <a:lvl9pPr>
              <a:defRPr sz="1400">
                <a:solidFill>
                  <a:schemeClr val="tx2"/>
                </a:solidFill>
              </a:defRPr>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Text Placeholder 3"/>
          <p:cNvSpPr>
            <a:spLocks noGrp="1"/>
          </p:cNvSpPr>
          <p:nvPr>
            <p:ph type="body" sz="half" idx="2"/>
          </p:nvPr>
        </p:nvSpPr>
        <p:spPr>
          <a:xfrm>
            <a:off x="5740823" y="5262296"/>
            <a:ext cx="5869987" cy="689515"/>
          </a:xfrm>
        </p:spPr>
        <p:txBody>
          <a:bodyPr anchor="ctr">
            <a:normAutofit/>
          </a:bodyPr>
          <a:lstStyle>
            <a:lvl1pPr marL="0" indent="0" algn="r">
              <a:buNone/>
              <a:defRPr sz="1100">
                <a:solidFill>
                  <a:schemeClr val="bg1"/>
                </a:solidFill>
              </a:defRPr>
            </a:lvl1pPr>
            <a:lvl2pPr marL="457200" indent="0">
              <a:buNone/>
              <a:defRPr sz="11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Date Placeholder 4"/>
          <p:cNvSpPr>
            <a:spLocks noGrp="1"/>
          </p:cNvSpPr>
          <p:nvPr>
            <p:ph type="dt" sz="half" idx="10"/>
          </p:nvPr>
        </p:nvSpPr>
        <p:spPr/>
        <p:txBody>
          <a:bodyPr/>
          <a:lstStyle>
            <a:lvl1pPr>
              <a:defRPr>
                <a:solidFill>
                  <a:schemeClr val="accent1">
                    <a:lumMod val="75000"/>
                    <a:lumOff val="25000"/>
                  </a:schemeClr>
                </a:solidFill>
              </a:defRPr>
            </a:lvl1pPr>
          </a:lstStyle>
          <a:p>
            <a:fld id="{6A9A621E-107E-4158-86B4-3C29984983CE}" type="datetimeFigureOut">
              <a:rPr lang="tr-TR" smtClean="0"/>
              <a:t>7.09.2019</a:t>
            </a:fld>
            <a:endParaRPr lang="tr-TR"/>
          </a:p>
        </p:txBody>
      </p:sp>
      <p:sp>
        <p:nvSpPr>
          <p:cNvPr id="6" name="Footer Placeholder 5"/>
          <p:cNvSpPr>
            <a:spLocks noGrp="1"/>
          </p:cNvSpPr>
          <p:nvPr>
            <p:ph type="ftr" sz="quarter" idx="11"/>
          </p:nvPr>
        </p:nvSpPr>
        <p:spPr/>
        <p:txBody>
          <a:bodyPr/>
          <a:lstStyle>
            <a:lvl1pPr>
              <a:defRPr>
                <a:solidFill>
                  <a:schemeClr val="accent1">
                    <a:lumMod val="75000"/>
                    <a:lumOff val="25000"/>
                  </a:schemeClr>
                </a:solidFill>
              </a:defRPr>
            </a:lvl1pPr>
          </a:lstStyle>
          <a:p>
            <a:endParaRPr lang="tr-TR"/>
          </a:p>
        </p:txBody>
      </p:sp>
      <p:sp>
        <p:nvSpPr>
          <p:cNvPr id="7" name="Slide Number Placeholder 6"/>
          <p:cNvSpPr>
            <a:spLocks noGrp="1"/>
          </p:cNvSpPr>
          <p:nvPr>
            <p:ph type="sldNum" sz="quarter" idx="12"/>
          </p:nvPr>
        </p:nvSpPr>
        <p:spPr/>
        <p:txBody>
          <a:bodyPr/>
          <a:lstStyle>
            <a:lvl1pPr>
              <a:defRPr>
                <a:solidFill>
                  <a:schemeClr val="accent1">
                    <a:lumMod val="75000"/>
                    <a:lumOff val="25000"/>
                  </a:schemeClr>
                </a:solidFill>
              </a:defRPr>
            </a:lvl1pPr>
          </a:lstStyle>
          <a:p>
            <a:fld id="{161F7D07-EA0B-4775-8066-C3DBBE26E8FB}" type="slidenum">
              <a:rPr lang="tr-TR" smtClean="0"/>
              <a:t>‹#›</a:t>
            </a:fld>
            <a:endParaRPr lang="tr-TR"/>
          </a:p>
        </p:txBody>
      </p:sp>
    </p:spTree>
    <p:extLst>
      <p:ext uri="{BB962C8B-B14F-4D97-AF65-F5344CB8AC3E}">
        <p14:creationId xmlns:p14="http://schemas.microsoft.com/office/powerpoint/2010/main" val="76894662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Title 1"/>
          <p:cNvSpPr>
            <a:spLocks noGrp="1"/>
          </p:cNvSpPr>
          <p:nvPr>
            <p:ph type="title"/>
          </p:nvPr>
        </p:nvSpPr>
        <p:spPr>
          <a:xfrm>
            <a:off x="581193" y="4693389"/>
            <a:ext cx="11029616" cy="566738"/>
          </a:xfrm>
        </p:spPr>
        <p:txBody>
          <a:bodyPr anchor="b">
            <a:normAutofit/>
          </a:bodyPr>
          <a:lstStyle>
            <a:lvl1pPr algn="l">
              <a:defRPr sz="2400" b="0">
                <a:solidFill>
                  <a:schemeClr val="accent1"/>
                </a:solidFill>
              </a:defRPr>
            </a:lvl1pPr>
          </a:lstStyle>
          <a:p>
            <a:r>
              <a:rPr lang="tr-TR" smtClean="0"/>
              <a:t>Asıl başlık stili için tıklatın</a:t>
            </a:r>
            <a:endParaRPr lang="en-US" dirty="0"/>
          </a:p>
        </p:txBody>
      </p:sp>
      <p:sp>
        <p:nvSpPr>
          <p:cNvPr id="3" name="Picture Placeholder 2"/>
          <p:cNvSpPr>
            <a:spLocks noGrp="1" noChangeAspect="1"/>
          </p:cNvSpPr>
          <p:nvPr>
            <p:ph type="pic" idx="1"/>
          </p:nvPr>
        </p:nvSpPr>
        <p:spPr>
          <a:xfrm>
            <a:off x="447817" y="599725"/>
            <a:ext cx="11290859" cy="3557252"/>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tr-TR" smtClean="0"/>
              <a:t>Resim eklemek için simgeyi tıklatın</a:t>
            </a:r>
            <a:endParaRPr lang="en-US" dirty="0"/>
          </a:p>
        </p:txBody>
      </p:sp>
      <p:sp>
        <p:nvSpPr>
          <p:cNvPr id="4" name="Text Placeholder 3"/>
          <p:cNvSpPr>
            <a:spLocks noGrp="1"/>
          </p:cNvSpPr>
          <p:nvPr>
            <p:ph type="body" sz="half" idx="2"/>
          </p:nvPr>
        </p:nvSpPr>
        <p:spPr>
          <a:xfrm>
            <a:off x="581192" y="5260127"/>
            <a:ext cx="11029617" cy="598671"/>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Date Placeholder 4"/>
          <p:cNvSpPr>
            <a:spLocks noGrp="1"/>
          </p:cNvSpPr>
          <p:nvPr>
            <p:ph type="dt" sz="half" idx="10"/>
          </p:nvPr>
        </p:nvSpPr>
        <p:spPr/>
        <p:txBody>
          <a:bodyPr/>
          <a:lstStyle/>
          <a:p>
            <a:fld id="{6A9A621E-107E-4158-86B4-3C29984983CE}" type="datetimeFigureOut">
              <a:rPr lang="tr-TR" smtClean="0"/>
              <a:t>7.09.2019</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161F7D07-EA0B-4775-8066-C3DBBE26E8FB}" type="slidenum">
              <a:rPr lang="tr-TR" smtClean="0"/>
              <a:t>‹#›</a:t>
            </a:fld>
            <a:endParaRPr lang="tr-TR"/>
          </a:p>
        </p:txBody>
      </p:sp>
    </p:spTree>
    <p:extLst>
      <p:ext uri="{BB962C8B-B14F-4D97-AF65-F5344CB8AC3E}">
        <p14:creationId xmlns:p14="http://schemas.microsoft.com/office/powerpoint/2010/main" val="15777060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81192" y="705124"/>
            <a:ext cx="11029616" cy="1189554"/>
          </a:xfrm>
          <a:prstGeom prst="rect">
            <a:avLst/>
          </a:prstGeom>
        </p:spPr>
        <p:txBody>
          <a:bodyPr vert="horz" lIns="91440" tIns="45720" rIns="91440" bIns="45720" rtlCol="0" anchor="b">
            <a:normAutofit/>
          </a:bodyPr>
          <a:lstStyle/>
          <a:p>
            <a:r>
              <a:rPr lang="tr-TR" smtClean="0"/>
              <a:t>Asıl başlık stili için tıklatın</a:t>
            </a:r>
            <a:endParaRPr lang="en-US" dirty="0"/>
          </a:p>
        </p:txBody>
      </p:sp>
      <p:sp>
        <p:nvSpPr>
          <p:cNvPr id="3" name="Text Placeholder 2"/>
          <p:cNvSpPr>
            <a:spLocks noGrp="1"/>
          </p:cNvSpPr>
          <p:nvPr>
            <p:ph type="body" idx="1"/>
          </p:nvPr>
        </p:nvSpPr>
        <p:spPr>
          <a:xfrm>
            <a:off x="581192" y="2336003"/>
            <a:ext cx="11029616" cy="3522794"/>
          </a:xfrm>
          <a:prstGeom prst="rect">
            <a:avLst/>
          </a:prstGeom>
        </p:spPr>
        <p:txBody>
          <a:bodyPr vert="horz" lIns="91440" tIns="45720" rIns="91440" bIns="45720" rtlCol="0" anchor="ctr">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2"/>
          </p:nvPr>
        </p:nvSpPr>
        <p:spPr>
          <a:xfrm>
            <a:off x="7605951" y="5956137"/>
            <a:ext cx="2844799" cy="365125"/>
          </a:xfrm>
          <a:prstGeom prst="rect">
            <a:avLst/>
          </a:prstGeom>
        </p:spPr>
        <p:txBody>
          <a:bodyPr vert="horz" lIns="91440" tIns="45720" rIns="91440" bIns="45720" rtlCol="0" anchor="ctr"/>
          <a:lstStyle>
            <a:lvl1pPr algn="r">
              <a:defRPr sz="900">
                <a:solidFill>
                  <a:schemeClr val="accent2"/>
                </a:solidFill>
              </a:defRPr>
            </a:lvl1pPr>
          </a:lstStyle>
          <a:p>
            <a:fld id="{6A9A621E-107E-4158-86B4-3C29984983CE}" type="datetimeFigureOut">
              <a:rPr lang="tr-TR" smtClean="0"/>
              <a:t>7.09.2019</a:t>
            </a:fld>
            <a:endParaRPr lang="tr-TR"/>
          </a:p>
        </p:txBody>
      </p:sp>
      <p:sp>
        <p:nvSpPr>
          <p:cNvPr id="5" name="Footer Placeholder 4"/>
          <p:cNvSpPr>
            <a:spLocks noGrp="1"/>
          </p:cNvSpPr>
          <p:nvPr>
            <p:ph type="ftr" sz="quarter" idx="3"/>
          </p:nvPr>
        </p:nvSpPr>
        <p:spPr>
          <a:xfrm>
            <a:off x="581192" y="5951811"/>
            <a:ext cx="6917210" cy="365125"/>
          </a:xfrm>
          <a:prstGeom prst="rect">
            <a:avLst/>
          </a:prstGeom>
        </p:spPr>
        <p:txBody>
          <a:bodyPr vert="horz" lIns="91440" tIns="45720" rIns="91440" bIns="45720" rtlCol="0" anchor="ctr"/>
          <a:lstStyle>
            <a:lvl1pPr algn="l">
              <a:defRPr sz="900" cap="all">
                <a:solidFill>
                  <a:schemeClr val="accent2"/>
                </a:solidFill>
              </a:defRPr>
            </a:lvl1pPr>
          </a:lstStyle>
          <a:p>
            <a:endParaRPr lang="tr-TR"/>
          </a:p>
        </p:txBody>
      </p:sp>
      <p:sp>
        <p:nvSpPr>
          <p:cNvPr id="6" name="Slide Number Placeholder 5"/>
          <p:cNvSpPr>
            <a:spLocks noGrp="1"/>
          </p:cNvSpPr>
          <p:nvPr>
            <p:ph type="sldNum" sz="quarter" idx="4"/>
          </p:nvPr>
        </p:nvSpPr>
        <p:spPr>
          <a:xfrm>
            <a:off x="10558300" y="5956137"/>
            <a:ext cx="1052510" cy="365125"/>
          </a:xfrm>
          <a:prstGeom prst="rect">
            <a:avLst/>
          </a:prstGeom>
        </p:spPr>
        <p:txBody>
          <a:bodyPr vert="horz" lIns="91440" tIns="45720" rIns="91440" bIns="45720" rtlCol="0" anchor="ctr"/>
          <a:lstStyle>
            <a:lvl1pPr algn="r">
              <a:defRPr sz="900">
                <a:solidFill>
                  <a:schemeClr val="accent2"/>
                </a:solidFill>
              </a:defRPr>
            </a:lvl1pPr>
          </a:lstStyle>
          <a:p>
            <a:fld id="{161F7D07-EA0B-4775-8066-C3DBBE26E8FB}" type="slidenum">
              <a:rPr lang="tr-TR" smtClean="0"/>
              <a:t>‹#›</a:t>
            </a:fld>
            <a:endParaRPr lang="tr-TR"/>
          </a:p>
        </p:txBody>
      </p:sp>
      <p:sp>
        <p:nvSpPr>
          <p:cNvPr id="9" name="Rectangle 8"/>
          <p:cNvSpPr/>
          <p:nvPr/>
        </p:nvSpPr>
        <p:spPr>
          <a:xfrm>
            <a:off x="446534" y="457200"/>
            <a:ext cx="3703320" cy="9499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0" name="Rectangle 9"/>
          <p:cNvSpPr/>
          <p:nvPr/>
        </p:nvSpPr>
        <p:spPr>
          <a:xfrm>
            <a:off x="8042147" y="453643"/>
            <a:ext cx="3703320" cy="98554"/>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a:xfrm>
            <a:off x="4241830" y="457200"/>
            <a:ext cx="3703320" cy="9144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195967040"/>
      </p:ext>
    </p:extLst>
  </p:cSld>
  <p:clrMap bg1="lt1" tx1="dk1" bg2="lt2" tx2="dk2" accent1="accent1" accent2="accent2" accent3="accent3" accent4="accent4" accent5="accent5" accent6="accent6" hlink="hlink" folHlink="folHlink"/>
  <p:sldLayoutIdLst>
    <p:sldLayoutId id="2147483817" r:id="rId1"/>
    <p:sldLayoutId id="2147483818" r:id="rId2"/>
    <p:sldLayoutId id="2147483819" r:id="rId3"/>
    <p:sldLayoutId id="2147483820" r:id="rId4"/>
    <p:sldLayoutId id="2147483821" r:id="rId5"/>
    <p:sldLayoutId id="2147483822" r:id="rId6"/>
    <p:sldLayoutId id="2147483823" r:id="rId7"/>
    <p:sldLayoutId id="2147483824" r:id="rId8"/>
    <p:sldLayoutId id="2147483825" r:id="rId9"/>
    <p:sldLayoutId id="2147483826" r:id="rId10"/>
    <p:sldLayoutId id="2147483827" r:id="rId11"/>
  </p:sldLayoutIdLst>
  <p:txStyles>
    <p:titleStyle>
      <a:lvl1pPr algn="l" defTabSz="457200" rtl="0" eaLnBrk="1" latinLnBrk="0" hangingPunct="1">
        <a:spcBef>
          <a:spcPct val="0"/>
        </a:spcBef>
        <a:buNone/>
        <a:defRPr sz="2800" b="0" kern="1200" cap="all">
          <a:solidFill>
            <a:schemeClr val="bg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06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800" kern="1200">
          <a:solidFill>
            <a:schemeClr val="tx2"/>
          </a:solidFill>
          <a:latin typeface="+mn-lt"/>
          <a:ea typeface="+mn-ea"/>
          <a:cs typeface="+mn-cs"/>
        </a:defRPr>
      </a:lvl1pPr>
      <a:lvl2pPr marL="630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600" kern="1200">
          <a:solidFill>
            <a:schemeClr val="tx2"/>
          </a:solidFill>
          <a:latin typeface="+mn-lt"/>
          <a:ea typeface="+mn-ea"/>
          <a:cs typeface="+mn-cs"/>
        </a:defRPr>
      </a:lvl2pPr>
      <a:lvl3pPr marL="900000" indent="-270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400" kern="1200">
          <a:solidFill>
            <a:schemeClr val="tx2"/>
          </a:solidFill>
          <a:latin typeface="+mn-lt"/>
          <a:ea typeface="+mn-ea"/>
          <a:cs typeface="+mn-cs"/>
        </a:defRPr>
      </a:lvl3pPr>
      <a:lvl4pPr marL="124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4pPr>
      <a:lvl5pPr marL="160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7.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3754365" y="3244334"/>
            <a:ext cx="4683270" cy="369332"/>
          </a:xfrm>
          <a:prstGeom prst="rect">
            <a:avLst/>
          </a:prstGeom>
        </p:spPr>
        <p:txBody>
          <a:bodyPr wrap="none">
            <a:spAutoFit/>
          </a:bodyPr>
          <a:lstStyle/>
          <a:p>
            <a:r>
              <a:rPr lang="tr-TR" dirty="0"/>
              <a:t>https://www.youtube.com/watch?v=lf63uBc9iUY</a:t>
            </a:r>
          </a:p>
        </p:txBody>
      </p:sp>
    </p:spTree>
    <p:extLst>
      <p:ext uri="{BB962C8B-B14F-4D97-AF65-F5344CB8AC3E}">
        <p14:creationId xmlns:p14="http://schemas.microsoft.com/office/powerpoint/2010/main" val="210552475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şağı Ok 3"/>
          <p:cNvSpPr/>
          <p:nvPr/>
        </p:nvSpPr>
        <p:spPr>
          <a:xfrm>
            <a:off x="1057275" y="928688"/>
            <a:ext cx="10006012" cy="5157787"/>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6000" dirty="0"/>
              <a:t>Uhud Savaşı’ndan alınacak dersler</a:t>
            </a:r>
          </a:p>
        </p:txBody>
      </p:sp>
    </p:spTree>
    <p:extLst>
      <p:ext uri="{BB962C8B-B14F-4D97-AF65-F5344CB8AC3E}">
        <p14:creationId xmlns:p14="http://schemas.microsoft.com/office/powerpoint/2010/main" val="3905664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Yuvarlatılmış Çapraz Köşeli Dikdörtgen 1"/>
          <p:cNvSpPr/>
          <p:nvPr/>
        </p:nvSpPr>
        <p:spPr>
          <a:xfrm>
            <a:off x="233361" y="1457325"/>
            <a:ext cx="5767389" cy="4886325"/>
          </a:xfrm>
          <a:prstGeom prst="round2Diag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3600" dirty="0"/>
              <a:t>Uhud Harbi’ndeki ilâhî </a:t>
            </a:r>
            <a:r>
              <a:rPr lang="tr-TR" sz="3600" dirty="0" err="1"/>
              <a:t>imtihânın</a:t>
            </a:r>
            <a:r>
              <a:rPr lang="tr-TR" sz="3600" dirty="0"/>
              <a:t> sebebi, birtakım hassas ve mühim hususlarda, gösterdikleri bir anlık gafletten dolayı </a:t>
            </a:r>
            <a:r>
              <a:rPr lang="tr-TR" sz="3600" dirty="0" err="1"/>
              <a:t>mü’minlerin</a:t>
            </a:r>
            <a:r>
              <a:rPr lang="tr-TR" sz="3600" dirty="0"/>
              <a:t> </a:t>
            </a:r>
            <a:r>
              <a:rPr lang="tr-TR" sz="3600" dirty="0" err="1"/>
              <a:t>îkâz</a:t>
            </a:r>
            <a:r>
              <a:rPr lang="tr-TR" sz="3600" dirty="0"/>
              <a:t> edilmesi idi.</a:t>
            </a:r>
          </a:p>
        </p:txBody>
      </p:sp>
      <p:sp>
        <p:nvSpPr>
          <p:cNvPr id="3" name="Yuvarlatılmış Dikdörtgen 2"/>
          <p:cNvSpPr/>
          <p:nvPr/>
        </p:nvSpPr>
        <p:spPr>
          <a:xfrm>
            <a:off x="233361" y="280986"/>
            <a:ext cx="11582402" cy="904877"/>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3600" dirty="0" smtClean="0"/>
              <a:t>1. Bir anlık dahi olsa gafletin bedeli</a:t>
            </a:r>
            <a:endParaRPr lang="tr-TR" sz="3600" dirty="0"/>
          </a:p>
        </p:txBody>
      </p:sp>
      <p:pic>
        <p:nvPicPr>
          <p:cNvPr id="4" name="Resim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376987" y="1457325"/>
            <a:ext cx="5438775" cy="4886325"/>
          </a:xfrm>
          <a:prstGeom prst="rect">
            <a:avLst/>
          </a:prstGeom>
        </p:spPr>
      </p:pic>
    </p:spTree>
    <p:extLst>
      <p:ext uri="{BB962C8B-B14F-4D97-AF65-F5344CB8AC3E}">
        <p14:creationId xmlns:p14="http://schemas.microsoft.com/office/powerpoint/2010/main" val="19224532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barn(inVertical)">
                                      <p:cBhvr>
                                        <p:cTn id="14" dur="500"/>
                                        <p:tgtEl>
                                          <p:spTgt spid="4"/>
                                        </p:tgtEl>
                                      </p:cBhvr>
                                    </p:animEffect>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2"/>
                                        </p:tgtEl>
                                        <p:attrNameLst>
                                          <p:attrName>style.visibility</p:attrName>
                                        </p:attrNameLst>
                                      </p:cBhvr>
                                      <p:to>
                                        <p:strVal val="visible"/>
                                      </p:to>
                                    </p:set>
                                    <p:animEffect transition="in" filter="fade">
                                      <p:cBhvr>
                                        <p:cTn id="19" dur="1000"/>
                                        <p:tgtEl>
                                          <p:spTgt spid="2"/>
                                        </p:tgtEl>
                                      </p:cBhvr>
                                    </p:animEffect>
                                    <p:anim calcmode="lin" valueType="num">
                                      <p:cBhvr>
                                        <p:cTn id="20" dur="1000" fill="hold"/>
                                        <p:tgtEl>
                                          <p:spTgt spid="2"/>
                                        </p:tgtEl>
                                        <p:attrNameLst>
                                          <p:attrName>ppt_x</p:attrName>
                                        </p:attrNameLst>
                                      </p:cBhvr>
                                      <p:tavLst>
                                        <p:tav tm="0">
                                          <p:val>
                                            <p:strVal val="#ppt_x"/>
                                          </p:val>
                                        </p:tav>
                                        <p:tav tm="100000">
                                          <p:val>
                                            <p:strVal val="#ppt_x"/>
                                          </p:val>
                                        </p:tav>
                                      </p:tavLst>
                                    </p:anim>
                                    <p:anim calcmode="lin" valueType="num">
                                      <p:cBhvr>
                                        <p:cTn id="21"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Yuvarlatılmış Çapraz Köşeli Dikdörtgen 1"/>
          <p:cNvSpPr/>
          <p:nvPr/>
        </p:nvSpPr>
        <p:spPr>
          <a:xfrm>
            <a:off x="233361" y="1457325"/>
            <a:ext cx="5767389" cy="4886325"/>
          </a:xfrm>
          <a:prstGeom prst="round2Diag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4000" dirty="0" err="1"/>
              <a:t>Uhud’un</a:t>
            </a:r>
            <a:r>
              <a:rPr lang="tr-TR" sz="4000" dirty="0"/>
              <a:t> en mühim hikmetlerinden biri de </a:t>
            </a:r>
            <a:r>
              <a:rPr lang="tr-TR" sz="4000" dirty="0" err="1" smtClean="0"/>
              <a:t>mü’minlerin</a:t>
            </a:r>
            <a:r>
              <a:rPr lang="tr-TR" sz="4000" dirty="0" smtClean="0"/>
              <a:t>, </a:t>
            </a:r>
            <a:r>
              <a:rPr lang="tr-TR" sz="4000" dirty="0"/>
              <a:t>aralarına karışmış olan </a:t>
            </a:r>
            <a:r>
              <a:rPr lang="tr-TR" sz="4000" dirty="0" err="1"/>
              <a:t>münâfıklardan</a:t>
            </a:r>
            <a:r>
              <a:rPr lang="tr-TR" sz="4000" dirty="0"/>
              <a:t> arındırmaktır.</a:t>
            </a:r>
          </a:p>
        </p:txBody>
      </p:sp>
      <p:sp>
        <p:nvSpPr>
          <p:cNvPr id="3" name="Yuvarlatılmış Dikdörtgen 2"/>
          <p:cNvSpPr/>
          <p:nvPr/>
        </p:nvSpPr>
        <p:spPr>
          <a:xfrm>
            <a:off x="233361" y="280986"/>
            <a:ext cx="11596689" cy="904877"/>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3600" dirty="0" smtClean="0"/>
              <a:t>2. Münafıkların zararları</a:t>
            </a:r>
            <a:endParaRPr lang="tr-TR" sz="3600" dirty="0"/>
          </a:p>
        </p:txBody>
      </p:sp>
      <p:pic>
        <p:nvPicPr>
          <p:cNvPr id="5" name="Resim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143625" y="1457324"/>
            <a:ext cx="5686425" cy="4886325"/>
          </a:xfrm>
          <a:prstGeom prst="rect">
            <a:avLst/>
          </a:prstGeom>
        </p:spPr>
      </p:pic>
    </p:spTree>
    <p:extLst>
      <p:ext uri="{BB962C8B-B14F-4D97-AF65-F5344CB8AC3E}">
        <p14:creationId xmlns:p14="http://schemas.microsoft.com/office/powerpoint/2010/main" val="29388296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barn(inVertical)">
                                      <p:cBhvr>
                                        <p:cTn id="14" dur="500"/>
                                        <p:tgtEl>
                                          <p:spTgt spid="5"/>
                                        </p:tgtEl>
                                      </p:cBhvr>
                                    </p:animEffect>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2"/>
                                        </p:tgtEl>
                                        <p:attrNameLst>
                                          <p:attrName>style.visibility</p:attrName>
                                        </p:attrNameLst>
                                      </p:cBhvr>
                                      <p:to>
                                        <p:strVal val="visible"/>
                                      </p:to>
                                    </p:set>
                                    <p:animEffect transition="in" filter="fade">
                                      <p:cBhvr>
                                        <p:cTn id="19" dur="1000"/>
                                        <p:tgtEl>
                                          <p:spTgt spid="2"/>
                                        </p:tgtEl>
                                      </p:cBhvr>
                                    </p:animEffect>
                                    <p:anim calcmode="lin" valueType="num">
                                      <p:cBhvr>
                                        <p:cTn id="20" dur="1000" fill="hold"/>
                                        <p:tgtEl>
                                          <p:spTgt spid="2"/>
                                        </p:tgtEl>
                                        <p:attrNameLst>
                                          <p:attrName>ppt_x</p:attrName>
                                        </p:attrNameLst>
                                      </p:cBhvr>
                                      <p:tavLst>
                                        <p:tav tm="0">
                                          <p:val>
                                            <p:strVal val="#ppt_x"/>
                                          </p:val>
                                        </p:tav>
                                        <p:tav tm="100000">
                                          <p:val>
                                            <p:strVal val="#ppt_x"/>
                                          </p:val>
                                        </p:tav>
                                      </p:tavLst>
                                    </p:anim>
                                    <p:anim calcmode="lin" valueType="num">
                                      <p:cBhvr>
                                        <p:cTn id="21"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Yuvarlatılmış Çapraz Köşeli Dikdörtgen 1"/>
          <p:cNvSpPr/>
          <p:nvPr/>
        </p:nvSpPr>
        <p:spPr>
          <a:xfrm>
            <a:off x="233361" y="1171575"/>
            <a:ext cx="5895977" cy="5500688"/>
          </a:xfrm>
          <a:prstGeom prst="round2Diag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2800" dirty="0"/>
              <a:t>Diğer bir hikmet ise müşriklere fiiliyatta hiçbir </a:t>
            </a:r>
            <a:r>
              <a:rPr lang="tr-TR" sz="2800" dirty="0" err="1"/>
              <a:t>netîcesi</a:t>
            </a:r>
            <a:r>
              <a:rPr lang="tr-TR" sz="2800" dirty="0"/>
              <a:t> olmayacak aldatıcı bir zafer </a:t>
            </a:r>
            <a:r>
              <a:rPr lang="tr-TR" sz="2800" dirty="0" err="1"/>
              <a:t>takdîr</a:t>
            </a:r>
            <a:r>
              <a:rPr lang="tr-TR" sz="2800" dirty="0"/>
              <a:t> olunarak, onların gâfil ve </a:t>
            </a:r>
            <a:r>
              <a:rPr lang="tr-TR" sz="2800" dirty="0" err="1"/>
              <a:t>âtıl</a:t>
            </a:r>
            <a:r>
              <a:rPr lang="tr-TR" sz="2800" dirty="0"/>
              <a:t> bir </a:t>
            </a:r>
            <a:r>
              <a:rPr lang="tr-TR" sz="2800" dirty="0" err="1"/>
              <a:t>sûrette</a:t>
            </a:r>
            <a:r>
              <a:rPr lang="tr-TR" sz="2800" dirty="0"/>
              <a:t> hareketsiz kalmalarını temin etmektir. Bu aldatıcı zafer ile Bedir’den beri müşriklerin gönlünde biriken kin ve öfke </a:t>
            </a:r>
            <a:r>
              <a:rPr lang="tr-TR" sz="2800" dirty="0" err="1"/>
              <a:t>sâkinleşmiş</a:t>
            </a:r>
            <a:r>
              <a:rPr lang="tr-TR" sz="2800" dirty="0"/>
              <a:t>, geçen zaman içinde onların İslâm’a karşı duydukları şiddet ve soğukluk azalmıştır.</a:t>
            </a:r>
          </a:p>
        </p:txBody>
      </p:sp>
      <p:sp>
        <p:nvSpPr>
          <p:cNvPr id="3" name="Yuvarlatılmış Dikdörtgen 2"/>
          <p:cNvSpPr/>
          <p:nvPr/>
        </p:nvSpPr>
        <p:spPr>
          <a:xfrm>
            <a:off x="233361" y="280986"/>
            <a:ext cx="11853864" cy="71913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3600" dirty="0" smtClean="0"/>
              <a:t>3. Sahte bir zaferle müşriklerin nefretini kırmak</a:t>
            </a:r>
            <a:endParaRPr lang="tr-TR" sz="3600" dirty="0"/>
          </a:p>
        </p:txBody>
      </p:sp>
      <p:pic>
        <p:nvPicPr>
          <p:cNvPr id="4" name="Resim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346826" y="1171575"/>
            <a:ext cx="5740399" cy="5500688"/>
          </a:xfrm>
          <a:prstGeom prst="rect">
            <a:avLst/>
          </a:prstGeom>
        </p:spPr>
      </p:pic>
    </p:spTree>
    <p:extLst>
      <p:ext uri="{BB962C8B-B14F-4D97-AF65-F5344CB8AC3E}">
        <p14:creationId xmlns:p14="http://schemas.microsoft.com/office/powerpoint/2010/main" val="24133558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barn(inVertical)">
                                      <p:cBhvr>
                                        <p:cTn id="14" dur="500"/>
                                        <p:tgtEl>
                                          <p:spTgt spid="4"/>
                                        </p:tgtEl>
                                      </p:cBhvr>
                                    </p:animEffect>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2"/>
                                        </p:tgtEl>
                                        <p:attrNameLst>
                                          <p:attrName>style.visibility</p:attrName>
                                        </p:attrNameLst>
                                      </p:cBhvr>
                                      <p:to>
                                        <p:strVal val="visible"/>
                                      </p:to>
                                    </p:set>
                                    <p:animEffect transition="in" filter="fade">
                                      <p:cBhvr>
                                        <p:cTn id="19" dur="1000"/>
                                        <p:tgtEl>
                                          <p:spTgt spid="2"/>
                                        </p:tgtEl>
                                      </p:cBhvr>
                                    </p:animEffect>
                                    <p:anim calcmode="lin" valueType="num">
                                      <p:cBhvr>
                                        <p:cTn id="20" dur="1000" fill="hold"/>
                                        <p:tgtEl>
                                          <p:spTgt spid="2"/>
                                        </p:tgtEl>
                                        <p:attrNameLst>
                                          <p:attrName>ppt_x</p:attrName>
                                        </p:attrNameLst>
                                      </p:cBhvr>
                                      <p:tavLst>
                                        <p:tav tm="0">
                                          <p:val>
                                            <p:strVal val="#ppt_x"/>
                                          </p:val>
                                        </p:tav>
                                        <p:tav tm="100000">
                                          <p:val>
                                            <p:strVal val="#ppt_x"/>
                                          </p:val>
                                        </p:tav>
                                      </p:tavLst>
                                    </p:anim>
                                    <p:anim calcmode="lin" valueType="num">
                                      <p:cBhvr>
                                        <p:cTn id="21"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Yuvarlatılmış Çapraz Köşeli Dikdörtgen 1"/>
          <p:cNvSpPr/>
          <p:nvPr/>
        </p:nvSpPr>
        <p:spPr>
          <a:xfrm>
            <a:off x="233361" y="1171575"/>
            <a:ext cx="6110289" cy="5500688"/>
          </a:xfrm>
          <a:prstGeom prst="round2Diag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2400" dirty="0" err="1"/>
              <a:t>A</a:t>
            </a:r>
            <a:r>
              <a:rPr lang="tr-TR" sz="2400" dirty="0" err="1" smtClean="0"/>
              <a:t>shâb</a:t>
            </a:r>
            <a:r>
              <a:rPr lang="tr-TR" sz="2400" dirty="0" smtClean="0"/>
              <a:t>-ı </a:t>
            </a:r>
            <a:r>
              <a:rPr lang="tr-TR" sz="2400" dirty="0" err="1"/>
              <a:t>kirâm</a:t>
            </a:r>
            <a:r>
              <a:rPr lang="tr-TR" sz="2400" dirty="0"/>
              <a:t> yediden yetmişe Uhud </a:t>
            </a:r>
            <a:r>
              <a:rPr lang="tr-TR" sz="2400" dirty="0" err="1"/>
              <a:t>Gazvesi’ne</a:t>
            </a:r>
            <a:r>
              <a:rPr lang="tr-TR" sz="2400" dirty="0"/>
              <a:t> katılmak ve </a:t>
            </a:r>
            <a:r>
              <a:rPr lang="tr-TR" sz="2400" dirty="0" err="1"/>
              <a:t>şehîd</a:t>
            </a:r>
            <a:r>
              <a:rPr lang="tr-TR" sz="2400" dirty="0"/>
              <a:t> olmak için yarışmışlardı. On beş yaşındaki, çocuk denebilecek gençler, </a:t>
            </a:r>
            <a:r>
              <a:rPr lang="tr-TR" sz="2400" dirty="0" err="1"/>
              <a:t>Rasûlullâh’ın</a:t>
            </a:r>
            <a:r>
              <a:rPr lang="tr-TR" sz="2400" dirty="0"/>
              <a:t> ordusuna nefer olabilmek için her türlü </a:t>
            </a:r>
            <a:r>
              <a:rPr lang="tr-TR" sz="2400" dirty="0" smtClean="0"/>
              <a:t>çareye </a:t>
            </a:r>
            <a:r>
              <a:rPr lang="tr-TR" sz="2400" dirty="0"/>
              <a:t>baş vurmuşlardı. Bu şekilde her yaştaki insanın ölüme koşmasındaki sır, kalplerinin kuvvetli bir </a:t>
            </a:r>
            <a:r>
              <a:rPr lang="tr-TR" sz="2400" dirty="0" err="1"/>
              <a:t>îmanla</a:t>
            </a:r>
            <a:r>
              <a:rPr lang="tr-TR" sz="2400" dirty="0"/>
              <a:t> dopdolu olması ve </a:t>
            </a:r>
            <a:r>
              <a:rPr lang="tr-TR" sz="2400" dirty="0" err="1"/>
              <a:t>kâinâtın</a:t>
            </a:r>
            <a:r>
              <a:rPr lang="tr-TR" sz="2400" dirty="0"/>
              <a:t> yaratılış sebebi olan </a:t>
            </a:r>
            <a:r>
              <a:rPr lang="tr-TR" sz="2400" dirty="0" err="1"/>
              <a:t>Rasûlullâh</a:t>
            </a:r>
            <a:r>
              <a:rPr lang="tr-TR" sz="2400" dirty="0"/>
              <a:t> -</a:t>
            </a:r>
            <a:r>
              <a:rPr lang="tr-TR" sz="2400" dirty="0" err="1"/>
              <a:t>sallâllâhu</a:t>
            </a:r>
            <a:r>
              <a:rPr lang="tr-TR" sz="2400" dirty="0"/>
              <a:t> aleyhi ve </a:t>
            </a:r>
            <a:r>
              <a:rPr lang="tr-TR" sz="2400" dirty="0" err="1"/>
              <a:t>sellem</a:t>
            </a:r>
            <a:r>
              <a:rPr lang="tr-TR" sz="2400" dirty="0"/>
              <a:t>-’e karşı gönüllerinde duydukları </a:t>
            </a:r>
            <a:r>
              <a:rPr lang="tr-TR" sz="2400" dirty="0" smtClean="0"/>
              <a:t>üstün muhabbet hissidir.</a:t>
            </a:r>
            <a:endParaRPr lang="tr-TR" sz="2400" dirty="0"/>
          </a:p>
        </p:txBody>
      </p:sp>
      <p:sp>
        <p:nvSpPr>
          <p:cNvPr id="3" name="Yuvarlatılmış Dikdörtgen 2"/>
          <p:cNvSpPr/>
          <p:nvPr/>
        </p:nvSpPr>
        <p:spPr>
          <a:xfrm>
            <a:off x="233361" y="280986"/>
            <a:ext cx="11825289" cy="71913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3600" dirty="0" smtClean="0"/>
              <a:t>4. Sağlam bir itikat ve Allah Resulüne muhabbet </a:t>
            </a:r>
            <a:endParaRPr lang="tr-TR" sz="3600" dirty="0"/>
          </a:p>
        </p:txBody>
      </p:sp>
      <p:pic>
        <p:nvPicPr>
          <p:cNvPr id="4" name="Resim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508587" y="1171575"/>
            <a:ext cx="5550064" cy="5500688"/>
          </a:xfrm>
          <a:prstGeom prst="rect">
            <a:avLst/>
          </a:prstGeom>
        </p:spPr>
      </p:pic>
    </p:spTree>
    <p:extLst>
      <p:ext uri="{BB962C8B-B14F-4D97-AF65-F5344CB8AC3E}">
        <p14:creationId xmlns:p14="http://schemas.microsoft.com/office/powerpoint/2010/main" val="11496599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barn(inVertical)">
                                      <p:cBhvr>
                                        <p:cTn id="14" dur="500"/>
                                        <p:tgtEl>
                                          <p:spTgt spid="4"/>
                                        </p:tgtEl>
                                      </p:cBhvr>
                                    </p:animEffect>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2"/>
                                        </p:tgtEl>
                                        <p:attrNameLst>
                                          <p:attrName>style.visibility</p:attrName>
                                        </p:attrNameLst>
                                      </p:cBhvr>
                                      <p:to>
                                        <p:strVal val="visible"/>
                                      </p:to>
                                    </p:set>
                                    <p:animEffect transition="in" filter="fade">
                                      <p:cBhvr>
                                        <p:cTn id="19" dur="1000"/>
                                        <p:tgtEl>
                                          <p:spTgt spid="2"/>
                                        </p:tgtEl>
                                      </p:cBhvr>
                                    </p:animEffect>
                                    <p:anim calcmode="lin" valueType="num">
                                      <p:cBhvr>
                                        <p:cTn id="20" dur="1000" fill="hold"/>
                                        <p:tgtEl>
                                          <p:spTgt spid="2"/>
                                        </p:tgtEl>
                                        <p:attrNameLst>
                                          <p:attrName>ppt_x</p:attrName>
                                        </p:attrNameLst>
                                      </p:cBhvr>
                                      <p:tavLst>
                                        <p:tav tm="0">
                                          <p:val>
                                            <p:strVal val="#ppt_x"/>
                                          </p:val>
                                        </p:tav>
                                        <p:tav tm="100000">
                                          <p:val>
                                            <p:strVal val="#ppt_x"/>
                                          </p:val>
                                        </p:tav>
                                      </p:tavLst>
                                    </p:anim>
                                    <p:anim calcmode="lin" valueType="num">
                                      <p:cBhvr>
                                        <p:cTn id="21"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Yuvarlatılmış Çapraz Köşeli Dikdörtgen 1"/>
          <p:cNvSpPr/>
          <p:nvPr/>
        </p:nvSpPr>
        <p:spPr>
          <a:xfrm>
            <a:off x="233361" y="1171575"/>
            <a:ext cx="5824539" cy="5500688"/>
          </a:xfrm>
          <a:prstGeom prst="round2Diag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2200" dirty="0"/>
              <a:t>Uhud’da Varlık </a:t>
            </a:r>
            <a:r>
              <a:rPr lang="tr-TR" sz="2200" dirty="0" err="1"/>
              <a:t>Nûru’nun</a:t>
            </a:r>
            <a:r>
              <a:rPr lang="tr-TR" sz="2200" dirty="0"/>
              <a:t> yaralanması ve </a:t>
            </a:r>
            <a:r>
              <a:rPr lang="tr-TR" sz="2200" dirty="0" err="1"/>
              <a:t>şehîd</a:t>
            </a:r>
            <a:r>
              <a:rPr lang="tr-TR" sz="2200" dirty="0"/>
              <a:t> olduğu </a:t>
            </a:r>
            <a:r>
              <a:rPr lang="tr-TR" sz="2200" dirty="0" smtClean="0"/>
              <a:t>söylentilerinin </a:t>
            </a:r>
            <a:r>
              <a:rPr lang="tr-TR" sz="2200" dirty="0"/>
              <a:t>yayılması, </a:t>
            </a:r>
            <a:r>
              <a:rPr lang="tr-TR" sz="2200" dirty="0" err="1"/>
              <a:t>mü’minler</a:t>
            </a:r>
            <a:r>
              <a:rPr lang="tr-TR" sz="2200" dirty="0"/>
              <a:t> için mühim bir hikmeti </a:t>
            </a:r>
            <a:r>
              <a:rPr lang="tr-TR" sz="2200" dirty="0" err="1"/>
              <a:t>ihtivâ</a:t>
            </a:r>
            <a:r>
              <a:rPr lang="tr-TR" sz="2200" dirty="0"/>
              <a:t> etmektedir. </a:t>
            </a:r>
            <a:r>
              <a:rPr lang="tr-TR" sz="2200" dirty="0" err="1"/>
              <a:t>Zîrâ</a:t>
            </a:r>
            <a:r>
              <a:rPr lang="tr-TR" sz="2200" dirty="0"/>
              <a:t> onlar, âdeta </a:t>
            </a:r>
            <a:r>
              <a:rPr lang="tr-TR" sz="2200" dirty="0" err="1"/>
              <a:t>îman</a:t>
            </a:r>
            <a:r>
              <a:rPr lang="tr-TR" sz="2200" dirty="0"/>
              <a:t> ve </a:t>
            </a:r>
            <a:r>
              <a:rPr lang="tr-TR" sz="2200" dirty="0" err="1"/>
              <a:t>irâde</a:t>
            </a:r>
            <a:r>
              <a:rPr lang="tr-TR" sz="2200" dirty="0"/>
              <a:t> </a:t>
            </a:r>
            <a:r>
              <a:rPr lang="tr-TR" sz="2200" dirty="0" err="1"/>
              <a:t>imtihânına</a:t>
            </a:r>
            <a:r>
              <a:rPr lang="tr-TR" sz="2200" dirty="0"/>
              <a:t> tâbî tutulmuşlardı. Böylece </a:t>
            </a:r>
            <a:r>
              <a:rPr lang="tr-TR" sz="2200" dirty="0" err="1"/>
              <a:t>Allâh</a:t>
            </a:r>
            <a:r>
              <a:rPr lang="tr-TR" sz="2200" dirty="0"/>
              <a:t> </a:t>
            </a:r>
            <a:r>
              <a:rPr lang="tr-TR" sz="2200" dirty="0" err="1"/>
              <a:t>Rasûlü’nün</a:t>
            </a:r>
            <a:r>
              <a:rPr lang="tr-TR" sz="2200" dirty="0"/>
              <a:t> de bir beşer olduğunu, </a:t>
            </a:r>
            <a:r>
              <a:rPr lang="tr-TR" sz="2200" dirty="0" err="1"/>
              <a:t>zamânı</a:t>
            </a:r>
            <a:r>
              <a:rPr lang="tr-TR" sz="2200" dirty="0"/>
              <a:t> geldiğinde O’nun da </a:t>
            </a:r>
            <a:r>
              <a:rPr lang="tr-TR" sz="2200" dirty="0" err="1"/>
              <a:t>Rabbi’nin</a:t>
            </a:r>
            <a:r>
              <a:rPr lang="tr-TR" sz="2200" dirty="0"/>
              <a:t> </a:t>
            </a:r>
            <a:r>
              <a:rPr lang="tr-TR" sz="2200" dirty="0" err="1"/>
              <a:t>huzûruna</a:t>
            </a:r>
            <a:r>
              <a:rPr lang="tr-TR" sz="2200" dirty="0"/>
              <a:t> </a:t>
            </a:r>
            <a:r>
              <a:rPr lang="tr-TR" sz="2200" dirty="0" smtClean="0"/>
              <a:t>gideceğini</a:t>
            </a:r>
            <a:r>
              <a:rPr lang="tr-TR" sz="2200" dirty="0"/>
              <a:t>, O’nun </a:t>
            </a:r>
            <a:r>
              <a:rPr lang="tr-TR" sz="2200" dirty="0" err="1"/>
              <a:t>vefâtından</a:t>
            </a:r>
            <a:r>
              <a:rPr lang="tr-TR" sz="2200" dirty="0"/>
              <a:t> sonra </a:t>
            </a:r>
            <a:r>
              <a:rPr lang="tr-TR" sz="2200" dirty="0" smtClean="0"/>
              <a:t>Müminlerin </a:t>
            </a:r>
            <a:r>
              <a:rPr lang="tr-TR" sz="2200" dirty="0"/>
              <a:t>gerisin geri dönmeyip </a:t>
            </a:r>
            <a:r>
              <a:rPr lang="tr-TR" sz="2200" dirty="0" smtClean="0"/>
              <a:t>Peygamberimiz ’in </a:t>
            </a:r>
            <a:r>
              <a:rPr lang="tr-TR" sz="2200" dirty="0"/>
              <a:t>gösterdiği yolda </a:t>
            </a:r>
            <a:r>
              <a:rPr lang="tr-TR" sz="2200" dirty="0" smtClean="0"/>
              <a:t>devam </a:t>
            </a:r>
            <a:r>
              <a:rPr lang="tr-TR" sz="2200" dirty="0"/>
              <a:t>etmeleri lâzım geldiğini öğrenip, bu tür hâdiseler başlarına gelmeden önce, bir bakıma kalben hazırlanmış oldular.</a:t>
            </a:r>
          </a:p>
        </p:txBody>
      </p:sp>
      <p:sp>
        <p:nvSpPr>
          <p:cNvPr id="3" name="Yuvarlatılmış Dikdörtgen 2"/>
          <p:cNvSpPr/>
          <p:nvPr/>
        </p:nvSpPr>
        <p:spPr>
          <a:xfrm>
            <a:off x="233361" y="280986"/>
            <a:ext cx="11796714" cy="71913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3600" dirty="0" smtClean="0"/>
              <a:t>5. Allah Resulü de bir insandır</a:t>
            </a:r>
            <a:endParaRPr lang="tr-TR" sz="3600" dirty="0"/>
          </a:p>
        </p:txBody>
      </p:sp>
      <p:pic>
        <p:nvPicPr>
          <p:cNvPr id="4" name="Resim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243638" y="1171575"/>
            <a:ext cx="5786437" cy="5500688"/>
          </a:xfrm>
          <a:prstGeom prst="rect">
            <a:avLst/>
          </a:prstGeom>
        </p:spPr>
      </p:pic>
    </p:spTree>
    <p:extLst>
      <p:ext uri="{BB962C8B-B14F-4D97-AF65-F5344CB8AC3E}">
        <p14:creationId xmlns:p14="http://schemas.microsoft.com/office/powerpoint/2010/main" val="27508368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barn(inVertical)">
                                      <p:cBhvr>
                                        <p:cTn id="14" dur="500"/>
                                        <p:tgtEl>
                                          <p:spTgt spid="4"/>
                                        </p:tgtEl>
                                      </p:cBhvr>
                                    </p:animEffect>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2"/>
                                        </p:tgtEl>
                                        <p:attrNameLst>
                                          <p:attrName>style.visibility</p:attrName>
                                        </p:attrNameLst>
                                      </p:cBhvr>
                                      <p:to>
                                        <p:strVal val="visible"/>
                                      </p:to>
                                    </p:set>
                                    <p:animEffect transition="in" filter="fade">
                                      <p:cBhvr>
                                        <p:cTn id="19" dur="1000"/>
                                        <p:tgtEl>
                                          <p:spTgt spid="2"/>
                                        </p:tgtEl>
                                      </p:cBhvr>
                                    </p:animEffect>
                                    <p:anim calcmode="lin" valueType="num">
                                      <p:cBhvr>
                                        <p:cTn id="20" dur="1000" fill="hold"/>
                                        <p:tgtEl>
                                          <p:spTgt spid="2"/>
                                        </p:tgtEl>
                                        <p:attrNameLst>
                                          <p:attrName>ppt_x</p:attrName>
                                        </p:attrNameLst>
                                      </p:cBhvr>
                                      <p:tavLst>
                                        <p:tav tm="0">
                                          <p:val>
                                            <p:strVal val="#ppt_x"/>
                                          </p:val>
                                        </p:tav>
                                        <p:tav tm="100000">
                                          <p:val>
                                            <p:strVal val="#ppt_x"/>
                                          </p:val>
                                        </p:tav>
                                      </p:tavLst>
                                    </p:anim>
                                    <p:anim calcmode="lin" valueType="num">
                                      <p:cBhvr>
                                        <p:cTn id="21"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Yuvarlatılmış Çapraz Köşeli Dikdörtgen 1"/>
          <p:cNvSpPr/>
          <p:nvPr/>
        </p:nvSpPr>
        <p:spPr>
          <a:xfrm>
            <a:off x="161924" y="1171575"/>
            <a:ext cx="5895977" cy="4886325"/>
          </a:xfrm>
          <a:prstGeom prst="round2Diag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3200" dirty="0"/>
              <a:t>Hâsılı Uhud’da </a:t>
            </a:r>
            <a:r>
              <a:rPr lang="tr-TR" sz="3200" dirty="0" smtClean="0"/>
              <a:t>Müslümanlara, </a:t>
            </a:r>
            <a:r>
              <a:rPr lang="tr-TR" sz="3200" dirty="0"/>
              <a:t>düşmanla yapılan savaşlarda zafere nasıl ulaşılacağı, </a:t>
            </a:r>
            <a:r>
              <a:rPr lang="tr-TR" sz="3200" dirty="0" smtClean="0"/>
              <a:t>hezimet </a:t>
            </a:r>
            <a:r>
              <a:rPr lang="tr-TR" sz="3200" dirty="0"/>
              <a:t>ve dağılma tehlikesinden nasıl </a:t>
            </a:r>
            <a:r>
              <a:rPr lang="tr-TR" sz="3200" dirty="0" err="1"/>
              <a:t>kurtulunacağı</a:t>
            </a:r>
            <a:r>
              <a:rPr lang="tr-TR" sz="3200" dirty="0"/>
              <a:t> gibi pek çok hususlarda ders ve ibretler sergilenmiştir</a:t>
            </a:r>
            <a:r>
              <a:rPr lang="tr-TR" sz="3200" dirty="0" smtClean="0"/>
              <a:t>.</a:t>
            </a:r>
            <a:endParaRPr lang="tr-TR" sz="3200" dirty="0"/>
          </a:p>
        </p:txBody>
      </p:sp>
      <p:pic>
        <p:nvPicPr>
          <p:cNvPr id="4" name="Resim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172200" y="1171575"/>
            <a:ext cx="5786438" cy="4886325"/>
          </a:xfrm>
          <a:prstGeom prst="rect">
            <a:avLst/>
          </a:prstGeom>
        </p:spPr>
      </p:pic>
    </p:spTree>
    <p:extLst>
      <p:ext uri="{BB962C8B-B14F-4D97-AF65-F5344CB8AC3E}">
        <p14:creationId xmlns:p14="http://schemas.microsoft.com/office/powerpoint/2010/main" val="28978330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1000"/>
                                        <p:tgtEl>
                                          <p:spTgt spid="2"/>
                                        </p:tgtEl>
                                      </p:cBhvr>
                                    </p:animEffect>
                                    <p:anim calcmode="lin" valueType="num">
                                      <p:cBhvr>
                                        <p:cTn id="13" dur="1000" fill="hold"/>
                                        <p:tgtEl>
                                          <p:spTgt spid="2"/>
                                        </p:tgtEl>
                                        <p:attrNameLst>
                                          <p:attrName>ppt_x</p:attrName>
                                        </p:attrNameLst>
                                      </p:cBhvr>
                                      <p:tavLst>
                                        <p:tav tm="0">
                                          <p:val>
                                            <p:strVal val="#ppt_x"/>
                                          </p:val>
                                        </p:tav>
                                        <p:tav tm="100000">
                                          <p:val>
                                            <p:strVal val="#ppt_x"/>
                                          </p:val>
                                        </p:tav>
                                      </p:tavLst>
                                    </p:anim>
                                    <p:anim calcmode="lin" valueType="num">
                                      <p:cBhvr>
                                        <p:cTn id="14"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Köşeleri Yuvarlanmış Dikdörtgen Belirtme Çizgisi 2"/>
          <p:cNvSpPr/>
          <p:nvPr/>
        </p:nvSpPr>
        <p:spPr>
          <a:xfrm>
            <a:off x="2528888" y="1800225"/>
            <a:ext cx="7443787" cy="3614738"/>
          </a:xfrm>
          <a:prstGeom prst="wedgeRoundRect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6000" dirty="0" smtClean="0"/>
              <a:t>Uhud’u bir de Dursun Ali Erzincanlıdan dinleyelim…</a:t>
            </a:r>
            <a:endParaRPr lang="tr-TR" sz="6000" dirty="0"/>
          </a:p>
        </p:txBody>
      </p:sp>
    </p:spTree>
    <p:extLst>
      <p:ext uri="{BB962C8B-B14F-4D97-AF65-F5344CB8AC3E}">
        <p14:creationId xmlns:p14="http://schemas.microsoft.com/office/powerpoint/2010/main" val="4945388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3695856" y="3244334"/>
            <a:ext cx="4800288" cy="369332"/>
          </a:xfrm>
          <a:prstGeom prst="rect">
            <a:avLst/>
          </a:prstGeom>
        </p:spPr>
        <p:txBody>
          <a:bodyPr wrap="none">
            <a:spAutoFit/>
          </a:bodyPr>
          <a:lstStyle/>
          <a:p>
            <a:r>
              <a:rPr lang="tr-TR" dirty="0"/>
              <a:t>https://www.youtube.com/watch?v=TyG52IEUF3g</a:t>
            </a:r>
          </a:p>
        </p:txBody>
      </p:sp>
    </p:spTree>
    <p:extLst>
      <p:ext uri="{BB962C8B-B14F-4D97-AF65-F5344CB8AC3E}">
        <p14:creationId xmlns:p14="http://schemas.microsoft.com/office/powerpoint/2010/main" val="339983069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etin kutusu 1"/>
          <p:cNvSpPr txBox="1"/>
          <p:nvPr/>
        </p:nvSpPr>
        <p:spPr>
          <a:xfrm>
            <a:off x="528637" y="2414589"/>
            <a:ext cx="10868681" cy="923330"/>
          </a:xfrm>
          <a:prstGeom prst="rect">
            <a:avLst/>
          </a:prstGeom>
          <a:ln>
            <a:solidFill>
              <a:schemeClr val="accent2"/>
            </a:solidFill>
          </a:ln>
          <a:effectLst>
            <a:glow rad="228600">
              <a:schemeClr val="accent6">
                <a:satMod val="175000"/>
                <a:alpha val="40000"/>
              </a:schemeClr>
            </a:glow>
          </a:effectLst>
        </p:spPr>
        <p:style>
          <a:lnRef idx="3">
            <a:schemeClr val="lt1"/>
          </a:lnRef>
          <a:fillRef idx="1">
            <a:schemeClr val="accent4"/>
          </a:fillRef>
          <a:effectRef idx="1">
            <a:schemeClr val="accent4"/>
          </a:effectRef>
          <a:fontRef idx="minor">
            <a:schemeClr val="lt1"/>
          </a:fontRef>
        </p:style>
        <p:txBody>
          <a:bodyPr wrap="none" rtlCol="0">
            <a:spAutoFit/>
          </a:bodyPr>
          <a:lstStyle/>
          <a:p>
            <a:r>
              <a:rPr lang="tr-TR" sz="5400" dirty="0" smtClean="0">
                <a:ln w="0"/>
                <a:solidFill>
                  <a:schemeClr val="accent1"/>
                </a:solidFill>
                <a:effectLst>
                  <a:outerShdw blurRad="38100" dist="25400" dir="5400000" algn="ctr" rotWithShape="0">
                    <a:srgbClr val="6E747A">
                      <a:alpha val="43000"/>
                    </a:srgbClr>
                  </a:outerShdw>
                </a:effectLst>
              </a:rPr>
              <a:t>Kutlu yolculuk devam edecek…</a:t>
            </a:r>
            <a:endParaRPr lang="tr-TR" sz="5400" dirty="0">
              <a:ln w="0"/>
              <a:solidFill>
                <a:schemeClr val="accent1"/>
              </a:solidFill>
              <a:effectLst>
                <a:outerShdw blurRad="38100" dist="25400" dir="5400000" algn="ctr" rotWithShape="0">
                  <a:srgbClr val="6E747A">
                    <a:alpha val="43000"/>
                  </a:srgbClr>
                </a:outerShdw>
              </a:effectLst>
            </a:endParaRPr>
          </a:p>
        </p:txBody>
      </p:sp>
    </p:spTree>
    <p:extLst>
      <p:ext uri="{BB962C8B-B14F-4D97-AF65-F5344CB8AC3E}">
        <p14:creationId xmlns:p14="http://schemas.microsoft.com/office/powerpoint/2010/main" val="32832804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ctrTitle"/>
          </p:nvPr>
        </p:nvSpPr>
        <p:spPr>
          <a:xfrm>
            <a:off x="585788" y="1414463"/>
            <a:ext cx="10958512" cy="1295293"/>
          </a:xfrm>
        </p:spPr>
        <p:txBody>
          <a:bodyPr>
            <a:noAutofit/>
          </a:bodyPr>
          <a:lstStyle/>
          <a:p>
            <a:pPr algn="ctr"/>
            <a:r>
              <a:rPr lang="tr-TR" sz="8800" cap="none" dirty="0" smtClean="0">
                <a:ln w="0"/>
                <a:solidFill>
                  <a:schemeClr val="accent2">
                    <a:lumMod val="50000"/>
                  </a:schemeClr>
                </a:solidFill>
                <a:effectLst>
                  <a:outerShdw blurRad="38100" dist="19050" dir="2700000" algn="tl" rotWithShape="0">
                    <a:schemeClr val="dk1">
                      <a:alpha val="40000"/>
                    </a:schemeClr>
                  </a:outerShdw>
                </a:effectLst>
              </a:rPr>
              <a:t>UHUD SAVAŞI (625)</a:t>
            </a:r>
            <a:endParaRPr lang="tr-TR" sz="8800" cap="none" dirty="0">
              <a:ln w="0"/>
              <a:solidFill>
                <a:schemeClr val="accent2">
                  <a:lumMod val="50000"/>
                </a:schemeClr>
              </a:solidFill>
              <a:effectLst>
                <a:outerShdw blurRad="38100" dist="19050" dir="2700000" algn="tl" rotWithShape="0">
                  <a:schemeClr val="dk1">
                    <a:alpha val="40000"/>
                  </a:schemeClr>
                </a:outerShdw>
              </a:effectLst>
            </a:endParaRPr>
          </a:p>
        </p:txBody>
      </p:sp>
    </p:spTree>
    <p:extLst>
      <p:ext uri="{BB962C8B-B14F-4D97-AF65-F5344CB8AC3E}">
        <p14:creationId xmlns:p14="http://schemas.microsoft.com/office/powerpoint/2010/main" val="47141474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Resim 1"/>
          <p:cNvPicPr>
            <a:picLocks noChangeAspect="1"/>
          </p:cNvPicPr>
          <p:nvPr/>
        </p:nvPicPr>
        <p:blipFill>
          <a:blip r:embed="rId2"/>
          <a:stretch>
            <a:fillRect/>
          </a:stretch>
        </p:blipFill>
        <p:spPr>
          <a:xfrm>
            <a:off x="1465686" y="1801227"/>
            <a:ext cx="9260627" cy="3255546"/>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Tree>
    <p:extLst>
      <p:ext uri="{BB962C8B-B14F-4D97-AF65-F5344CB8AC3E}">
        <p14:creationId xmlns:p14="http://schemas.microsoft.com/office/powerpoint/2010/main" val="278999303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Yuvarlatılmış Dikdörtgen 4"/>
          <p:cNvSpPr/>
          <p:nvPr/>
        </p:nvSpPr>
        <p:spPr>
          <a:xfrm>
            <a:off x="104774" y="109537"/>
            <a:ext cx="11958639" cy="690563"/>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3600" dirty="0" smtClean="0"/>
              <a:t>Uhud Savaşı (625)</a:t>
            </a:r>
            <a:endParaRPr lang="tr-TR" sz="3600" dirty="0"/>
          </a:p>
        </p:txBody>
      </p:sp>
      <p:graphicFrame>
        <p:nvGraphicFramePr>
          <p:cNvPr id="3" name="Diyagram 2"/>
          <p:cNvGraphicFramePr/>
          <p:nvPr>
            <p:extLst>
              <p:ext uri="{D42A27DB-BD31-4B8C-83A1-F6EECF244321}">
                <p14:modId xmlns:p14="http://schemas.microsoft.com/office/powerpoint/2010/main" val="2932625090"/>
              </p:ext>
            </p:extLst>
          </p:nvPr>
        </p:nvGraphicFramePr>
        <p:xfrm>
          <a:off x="0" y="800100"/>
          <a:ext cx="12192000" cy="60579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8101154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graphicEl>
                                              <a:dgm id="{2E8939A5-1414-444B-AA0F-548837B167E6}"/>
                                            </p:graphicEl>
                                          </p:spTgt>
                                        </p:tgtEl>
                                        <p:attrNameLst>
                                          <p:attrName>style.visibility</p:attrName>
                                        </p:attrNameLst>
                                      </p:cBhvr>
                                      <p:to>
                                        <p:strVal val="visible"/>
                                      </p:to>
                                    </p:set>
                                    <p:animEffect transition="in" filter="fade">
                                      <p:cBhvr>
                                        <p:cTn id="14" dur="1000"/>
                                        <p:tgtEl>
                                          <p:spTgt spid="3">
                                            <p:graphicEl>
                                              <a:dgm id="{2E8939A5-1414-444B-AA0F-548837B167E6}"/>
                                            </p:graphicEl>
                                          </p:spTgt>
                                        </p:tgtEl>
                                      </p:cBhvr>
                                    </p:animEffect>
                                    <p:anim calcmode="lin" valueType="num">
                                      <p:cBhvr>
                                        <p:cTn id="15" dur="1000" fill="hold"/>
                                        <p:tgtEl>
                                          <p:spTgt spid="3">
                                            <p:graphicEl>
                                              <a:dgm id="{2E8939A5-1414-444B-AA0F-548837B167E6}"/>
                                            </p:graphicEl>
                                          </p:spTgt>
                                        </p:tgtEl>
                                        <p:attrNameLst>
                                          <p:attrName>ppt_x</p:attrName>
                                        </p:attrNameLst>
                                      </p:cBhvr>
                                      <p:tavLst>
                                        <p:tav tm="0">
                                          <p:val>
                                            <p:strVal val="#ppt_x"/>
                                          </p:val>
                                        </p:tav>
                                        <p:tav tm="100000">
                                          <p:val>
                                            <p:strVal val="#ppt_x"/>
                                          </p:val>
                                        </p:tav>
                                      </p:tavLst>
                                    </p:anim>
                                    <p:anim calcmode="lin" valueType="num">
                                      <p:cBhvr>
                                        <p:cTn id="16" dur="1000" fill="hold"/>
                                        <p:tgtEl>
                                          <p:spTgt spid="3">
                                            <p:graphicEl>
                                              <a:dgm id="{2E8939A5-1414-444B-AA0F-548837B167E6}"/>
                                            </p:graphic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graphicEl>
                                              <a:dgm id="{CD2DFCF5-94F5-4C6B-813C-5C35819473CC}"/>
                                            </p:graphicEl>
                                          </p:spTgt>
                                        </p:tgtEl>
                                        <p:attrNameLst>
                                          <p:attrName>style.visibility</p:attrName>
                                        </p:attrNameLst>
                                      </p:cBhvr>
                                      <p:to>
                                        <p:strVal val="visible"/>
                                      </p:to>
                                    </p:set>
                                    <p:animEffect transition="in" filter="fade">
                                      <p:cBhvr>
                                        <p:cTn id="21" dur="1000"/>
                                        <p:tgtEl>
                                          <p:spTgt spid="3">
                                            <p:graphicEl>
                                              <a:dgm id="{CD2DFCF5-94F5-4C6B-813C-5C35819473CC}"/>
                                            </p:graphicEl>
                                          </p:spTgt>
                                        </p:tgtEl>
                                      </p:cBhvr>
                                    </p:animEffect>
                                    <p:anim calcmode="lin" valueType="num">
                                      <p:cBhvr>
                                        <p:cTn id="22" dur="1000" fill="hold"/>
                                        <p:tgtEl>
                                          <p:spTgt spid="3">
                                            <p:graphicEl>
                                              <a:dgm id="{CD2DFCF5-94F5-4C6B-813C-5C35819473CC}"/>
                                            </p:graphicEl>
                                          </p:spTgt>
                                        </p:tgtEl>
                                        <p:attrNameLst>
                                          <p:attrName>ppt_x</p:attrName>
                                        </p:attrNameLst>
                                      </p:cBhvr>
                                      <p:tavLst>
                                        <p:tav tm="0">
                                          <p:val>
                                            <p:strVal val="#ppt_x"/>
                                          </p:val>
                                        </p:tav>
                                        <p:tav tm="100000">
                                          <p:val>
                                            <p:strVal val="#ppt_x"/>
                                          </p:val>
                                        </p:tav>
                                      </p:tavLst>
                                    </p:anim>
                                    <p:anim calcmode="lin" valueType="num">
                                      <p:cBhvr>
                                        <p:cTn id="23" dur="1000" fill="hold"/>
                                        <p:tgtEl>
                                          <p:spTgt spid="3">
                                            <p:graphicEl>
                                              <a:dgm id="{CD2DFCF5-94F5-4C6B-813C-5C35819473CC}"/>
                                            </p:graphic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graphicEl>
                                              <a:dgm id="{434A7048-201A-4F72-B33D-49DA12335011}"/>
                                            </p:graphicEl>
                                          </p:spTgt>
                                        </p:tgtEl>
                                        <p:attrNameLst>
                                          <p:attrName>style.visibility</p:attrName>
                                        </p:attrNameLst>
                                      </p:cBhvr>
                                      <p:to>
                                        <p:strVal val="visible"/>
                                      </p:to>
                                    </p:set>
                                    <p:animEffect transition="in" filter="fade">
                                      <p:cBhvr>
                                        <p:cTn id="28" dur="1000"/>
                                        <p:tgtEl>
                                          <p:spTgt spid="3">
                                            <p:graphicEl>
                                              <a:dgm id="{434A7048-201A-4F72-B33D-49DA12335011}"/>
                                            </p:graphicEl>
                                          </p:spTgt>
                                        </p:tgtEl>
                                      </p:cBhvr>
                                    </p:animEffect>
                                    <p:anim calcmode="lin" valueType="num">
                                      <p:cBhvr>
                                        <p:cTn id="29" dur="1000" fill="hold"/>
                                        <p:tgtEl>
                                          <p:spTgt spid="3">
                                            <p:graphicEl>
                                              <a:dgm id="{434A7048-201A-4F72-B33D-49DA12335011}"/>
                                            </p:graphicEl>
                                          </p:spTgt>
                                        </p:tgtEl>
                                        <p:attrNameLst>
                                          <p:attrName>ppt_x</p:attrName>
                                        </p:attrNameLst>
                                      </p:cBhvr>
                                      <p:tavLst>
                                        <p:tav tm="0">
                                          <p:val>
                                            <p:strVal val="#ppt_x"/>
                                          </p:val>
                                        </p:tav>
                                        <p:tav tm="100000">
                                          <p:val>
                                            <p:strVal val="#ppt_x"/>
                                          </p:val>
                                        </p:tav>
                                      </p:tavLst>
                                    </p:anim>
                                    <p:anim calcmode="lin" valueType="num">
                                      <p:cBhvr>
                                        <p:cTn id="30" dur="1000" fill="hold"/>
                                        <p:tgtEl>
                                          <p:spTgt spid="3">
                                            <p:graphicEl>
                                              <a:dgm id="{434A7048-201A-4F72-B33D-49DA12335011}"/>
                                            </p:graphic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3">
                                            <p:graphicEl>
                                              <a:dgm id="{C1D23F4B-9154-4552-A23E-8D49470508F1}"/>
                                            </p:graphicEl>
                                          </p:spTgt>
                                        </p:tgtEl>
                                        <p:attrNameLst>
                                          <p:attrName>style.visibility</p:attrName>
                                        </p:attrNameLst>
                                      </p:cBhvr>
                                      <p:to>
                                        <p:strVal val="visible"/>
                                      </p:to>
                                    </p:set>
                                    <p:animEffect transition="in" filter="fade">
                                      <p:cBhvr>
                                        <p:cTn id="35" dur="1000"/>
                                        <p:tgtEl>
                                          <p:spTgt spid="3">
                                            <p:graphicEl>
                                              <a:dgm id="{C1D23F4B-9154-4552-A23E-8D49470508F1}"/>
                                            </p:graphicEl>
                                          </p:spTgt>
                                        </p:tgtEl>
                                      </p:cBhvr>
                                    </p:animEffect>
                                    <p:anim calcmode="lin" valueType="num">
                                      <p:cBhvr>
                                        <p:cTn id="36" dur="1000" fill="hold"/>
                                        <p:tgtEl>
                                          <p:spTgt spid="3">
                                            <p:graphicEl>
                                              <a:dgm id="{C1D23F4B-9154-4552-A23E-8D49470508F1}"/>
                                            </p:graphicEl>
                                          </p:spTgt>
                                        </p:tgtEl>
                                        <p:attrNameLst>
                                          <p:attrName>ppt_x</p:attrName>
                                        </p:attrNameLst>
                                      </p:cBhvr>
                                      <p:tavLst>
                                        <p:tav tm="0">
                                          <p:val>
                                            <p:strVal val="#ppt_x"/>
                                          </p:val>
                                        </p:tav>
                                        <p:tav tm="100000">
                                          <p:val>
                                            <p:strVal val="#ppt_x"/>
                                          </p:val>
                                        </p:tav>
                                      </p:tavLst>
                                    </p:anim>
                                    <p:anim calcmode="lin" valueType="num">
                                      <p:cBhvr>
                                        <p:cTn id="37" dur="1000" fill="hold"/>
                                        <p:tgtEl>
                                          <p:spTgt spid="3">
                                            <p:graphicEl>
                                              <a:dgm id="{C1D23F4B-9154-4552-A23E-8D49470508F1}"/>
                                            </p:graphic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Graphic spid="3" grpId="0">
        <p:bldSub>
          <a:bldDgm bld="one"/>
        </p:bldSub>
      </p:bldGraphic>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val Belirtme Çizgisi 1"/>
          <p:cNvSpPr/>
          <p:nvPr/>
        </p:nvSpPr>
        <p:spPr>
          <a:xfrm>
            <a:off x="2957513" y="1857376"/>
            <a:ext cx="7215187" cy="3600450"/>
          </a:xfrm>
          <a:prstGeom prst="wedgeEllipse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4400" dirty="0" smtClean="0"/>
              <a:t>Uhud Savaşının temel nedeni </a:t>
            </a:r>
            <a:r>
              <a:rPr lang="tr-TR" sz="4400" dirty="0" err="1" smtClean="0"/>
              <a:t>Bedr’in</a:t>
            </a:r>
            <a:r>
              <a:rPr lang="tr-TR" sz="4400" dirty="0" smtClean="0"/>
              <a:t> intikamını almaktı.</a:t>
            </a:r>
            <a:endParaRPr lang="tr-TR" sz="4400" dirty="0"/>
          </a:p>
        </p:txBody>
      </p:sp>
    </p:spTree>
    <p:extLst>
      <p:ext uri="{BB962C8B-B14F-4D97-AF65-F5344CB8AC3E}">
        <p14:creationId xmlns:p14="http://schemas.microsoft.com/office/powerpoint/2010/main" val="18034176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Yuvarlatılmış Dikdörtgen 3"/>
          <p:cNvSpPr/>
          <p:nvPr/>
        </p:nvSpPr>
        <p:spPr>
          <a:xfrm>
            <a:off x="100013" y="707231"/>
            <a:ext cx="5195890" cy="565467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4800" dirty="0" smtClean="0"/>
              <a:t>Savaş Medine yakınlarında Uhud dağı eteklerinde meydana geldi.</a:t>
            </a:r>
            <a:endParaRPr lang="tr-TR" sz="4800" dirty="0"/>
          </a:p>
        </p:txBody>
      </p:sp>
      <p:pic>
        <p:nvPicPr>
          <p:cNvPr id="2" name="Resim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429250" y="707231"/>
            <a:ext cx="6511925" cy="5654674"/>
          </a:xfrm>
          <a:prstGeom prst="rect">
            <a:avLst/>
          </a:prstGeom>
          <a:ln>
            <a:noFill/>
          </a:ln>
          <a:effectLst>
            <a:softEdge rad="112500"/>
          </a:effectLst>
        </p:spPr>
      </p:pic>
    </p:spTree>
    <p:extLst>
      <p:ext uri="{BB962C8B-B14F-4D97-AF65-F5344CB8AC3E}">
        <p14:creationId xmlns:p14="http://schemas.microsoft.com/office/powerpoint/2010/main" val="23842996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1000"/>
                                        <p:tgtEl>
                                          <p:spTgt spid="4"/>
                                        </p:tgtEl>
                                      </p:cBhvr>
                                    </p:animEffect>
                                    <p:anim calcmode="lin" valueType="num">
                                      <p:cBhvr>
                                        <p:cTn id="13" dur="1000" fill="hold"/>
                                        <p:tgtEl>
                                          <p:spTgt spid="4"/>
                                        </p:tgtEl>
                                        <p:attrNameLst>
                                          <p:attrName>ppt_x</p:attrName>
                                        </p:attrNameLst>
                                      </p:cBhvr>
                                      <p:tavLst>
                                        <p:tav tm="0">
                                          <p:val>
                                            <p:strVal val="#ppt_x"/>
                                          </p:val>
                                        </p:tav>
                                        <p:tav tm="100000">
                                          <p:val>
                                            <p:strVal val="#ppt_x"/>
                                          </p:val>
                                        </p:tav>
                                      </p:tavLst>
                                    </p:anim>
                                    <p:anim calcmode="lin" valueType="num">
                                      <p:cBhvr>
                                        <p:cTn id="14"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Yuvarlatılmış Dikdörtgen 3"/>
          <p:cNvSpPr/>
          <p:nvPr/>
        </p:nvSpPr>
        <p:spPr>
          <a:xfrm>
            <a:off x="200026" y="1393031"/>
            <a:ext cx="5195890" cy="4393407"/>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3200" dirty="0" smtClean="0"/>
              <a:t>Peygamber Efendimiz bir tepeye savaş stratejisi olarak okçular yerleştirdi. Onlara kendi söylemedikçe asla yerlerinden ayrılmamalarını emretti.</a:t>
            </a:r>
            <a:endParaRPr lang="tr-TR" sz="3200" dirty="0"/>
          </a:p>
        </p:txBody>
      </p:sp>
      <p:pic>
        <p:nvPicPr>
          <p:cNvPr id="5" name="Resim 4"/>
          <p:cNvPicPr>
            <a:picLocks noChangeAspect="1"/>
          </p:cNvPicPr>
          <p:nvPr/>
        </p:nvPicPr>
        <p:blipFill rotWithShape="1">
          <a:blip r:embed="rId2">
            <a:extLst>
              <a:ext uri="{28A0092B-C50C-407E-A947-70E740481C1C}">
                <a14:useLocalDpi xmlns:a14="http://schemas.microsoft.com/office/drawing/2010/main" val="0"/>
              </a:ext>
            </a:extLst>
          </a:blip>
          <a:srcRect b="8000"/>
          <a:stretch/>
        </p:blipFill>
        <p:spPr>
          <a:xfrm>
            <a:off x="5892799" y="1393030"/>
            <a:ext cx="6080126" cy="4393407"/>
          </a:xfrm>
          <a:prstGeom prst="rect">
            <a:avLst/>
          </a:prstGeom>
          <a:ln>
            <a:noFill/>
          </a:ln>
          <a:effectLst>
            <a:softEdge rad="112500"/>
          </a:effectLst>
        </p:spPr>
      </p:pic>
    </p:spTree>
    <p:extLst>
      <p:ext uri="{BB962C8B-B14F-4D97-AF65-F5344CB8AC3E}">
        <p14:creationId xmlns:p14="http://schemas.microsoft.com/office/powerpoint/2010/main" val="26573399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1000"/>
                                        <p:tgtEl>
                                          <p:spTgt spid="4"/>
                                        </p:tgtEl>
                                      </p:cBhvr>
                                    </p:animEffect>
                                    <p:anim calcmode="lin" valueType="num">
                                      <p:cBhvr>
                                        <p:cTn id="13" dur="1000" fill="hold"/>
                                        <p:tgtEl>
                                          <p:spTgt spid="4"/>
                                        </p:tgtEl>
                                        <p:attrNameLst>
                                          <p:attrName>ppt_x</p:attrName>
                                        </p:attrNameLst>
                                      </p:cBhvr>
                                      <p:tavLst>
                                        <p:tav tm="0">
                                          <p:val>
                                            <p:strVal val="#ppt_x"/>
                                          </p:val>
                                        </p:tav>
                                        <p:tav tm="100000">
                                          <p:val>
                                            <p:strVal val="#ppt_x"/>
                                          </p:val>
                                        </p:tav>
                                      </p:tavLst>
                                    </p:anim>
                                    <p:anim calcmode="lin" valueType="num">
                                      <p:cBhvr>
                                        <p:cTn id="14"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Resim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905399"/>
          </a:xfrm>
          <a:prstGeom prst="rect">
            <a:avLst/>
          </a:prstGeom>
        </p:spPr>
      </p:pic>
    </p:spTree>
    <p:extLst>
      <p:ext uri="{BB962C8B-B14F-4D97-AF65-F5344CB8AC3E}">
        <p14:creationId xmlns:p14="http://schemas.microsoft.com/office/powerpoint/2010/main" val="34075298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Yuvarlatılmış Dikdörtgen 3"/>
          <p:cNvSpPr/>
          <p:nvPr/>
        </p:nvSpPr>
        <p:spPr>
          <a:xfrm>
            <a:off x="447674" y="878681"/>
            <a:ext cx="5195890" cy="4393407"/>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2800" dirty="0" smtClean="0"/>
              <a:t>Yapılan ilk savaşta Müslümanlar savaşı kazanır. Bunu gören okçular tepeyi terk ederler. Okçuların tepeyi terk ettiğini gören bir grup Mekkeli müşrik tepeyi dolaşıp Müslümanları arkadan vurur ve 70 Müslümanı şehit eder. </a:t>
            </a:r>
            <a:endParaRPr lang="tr-TR" sz="2800" dirty="0"/>
          </a:p>
        </p:txBody>
      </p:sp>
      <p:sp>
        <p:nvSpPr>
          <p:cNvPr id="6" name="Yuvarlatılmış Dikdörtgen 5"/>
          <p:cNvSpPr/>
          <p:nvPr/>
        </p:nvSpPr>
        <p:spPr>
          <a:xfrm>
            <a:off x="447674" y="5538786"/>
            <a:ext cx="11958639" cy="116205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3600" dirty="0" smtClean="0"/>
              <a:t>Şehitlerden biri de Peygamber Efendimizin amcası Hz. Hamza’dır.</a:t>
            </a:r>
            <a:endParaRPr lang="tr-TR" sz="3600" dirty="0"/>
          </a:p>
        </p:txBody>
      </p:sp>
      <p:pic>
        <p:nvPicPr>
          <p:cNvPr id="2" name="Resim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43613" y="878681"/>
            <a:ext cx="5905500" cy="4393407"/>
          </a:xfrm>
          <a:prstGeom prst="rect">
            <a:avLst/>
          </a:prstGeom>
          <a:ln>
            <a:noFill/>
          </a:ln>
          <a:effectLst>
            <a:softEdge rad="112500"/>
          </a:effectLst>
        </p:spPr>
      </p:pic>
    </p:spTree>
    <p:extLst>
      <p:ext uri="{BB962C8B-B14F-4D97-AF65-F5344CB8AC3E}">
        <p14:creationId xmlns:p14="http://schemas.microsoft.com/office/powerpoint/2010/main" val="34006068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1000"/>
                                        <p:tgtEl>
                                          <p:spTgt spid="4"/>
                                        </p:tgtEl>
                                      </p:cBhvr>
                                    </p:animEffect>
                                    <p:anim calcmode="lin" valueType="num">
                                      <p:cBhvr>
                                        <p:cTn id="13" dur="1000" fill="hold"/>
                                        <p:tgtEl>
                                          <p:spTgt spid="4"/>
                                        </p:tgtEl>
                                        <p:attrNameLst>
                                          <p:attrName>ppt_x</p:attrName>
                                        </p:attrNameLst>
                                      </p:cBhvr>
                                      <p:tavLst>
                                        <p:tav tm="0">
                                          <p:val>
                                            <p:strVal val="#ppt_x"/>
                                          </p:val>
                                        </p:tav>
                                        <p:tav tm="100000">
                                          <p:val>
                                            <p:strVal val="#ppt_x"/>
                                          </p:val>
                                        </p:tav>
                                      </p:tavLst>
                                    </p:anim>
                                    <p:anim calcmode="lin" valueType="num">
                                      <p:cBhvr>
                                        <p:cTn id="14"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fade">
                                      <p:cBhvr>
                                        <p:cTn id="19" dur="1000"/>
                                        <p:tgtEl>
                                          <p:spTgt spid="6"/>
                                        </p:tgtEl>
                                      </p:cBhvr>
                                    </p:animEffect>
                                    <p:anim calcmode="lin" valueType="num">
                                      <p:cBhvr>
                                        <p:cTn id="20" dur="1000" fill="hold"/>
                                        <p:tgtEl>
                                          <p:spTgt spid="6"/>
                                        </p:tgtEl>
                                        <p:attrNameLst>
                                          <p:attrName>ppt_x</p:attrName>
                                        </p:attrNameLst>
                                      </p:cBhvr>
                                      <p:tavLst>
                                        <p:tav tm="0">
                                          <p:val>
                                            <p:strVal val="#ppt_x"/>
                                          </p:val>
                                        </p:tav>
                                        <p:tav tm="100000">
                                          <p:val>
                                            <p:strVal val="#ppt_x"/>
                                          </p:val>
                                        </p:tav>
                                      </p:tavLst>
                                    </p:anim>
                                    <p:anim calcmode="lin" valueType="num">
                                      <p:cBhvr>
                                        <p:cTn id="21"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Yuvarlatılmış Çapraz Köşeli Dikdörtgen 1"/>
          <p:cNvSpPr/>
          <p:nvPr/>
        </p:nvSpPr>
        <p:spPr>
          <a:xfrm>
            <a:off x="1800225" y="2171701"/>
            <a:ext cx="8443913" cy="3957637"/>
          </a:xfrm>
          <a:prstGeom prst="round2Diag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4000" dirty="0"/>
              <a:t>Uhud, </a:t>
            </a:r>
            <a:r>
              <a:rPr lang="tr-TR" sz="4000" dirty="0" err="1"/>
              <a:t>mü’minlerin</a:t>
            </a:r>
            <a:r>
              <a:rPr lang="tr-TR" sz="4000" dirty="0"/>
              <a:t> ağır zarar gördükleri ama yenilmedikleri bir savaştır. Zarar ağır olmuştur. Sıkıntı çekilmiştir. Sonuç ise Allah’ın dininin kazancı şeklinde gerçekleşmiştir.</a:t>
            </a:r>
          </a:p>
        </p:txBody>
      </p:sp>
      <p:sp>
        <p:nvSpPr>
          <p:cNvPr id="3" name="Yuvarlatılmış Dikdörtgen 2"/>
          <p:cNvSpPr/>
          <p:nvPr/>
        </p:nvSpPr>
        <p:spPr>
          <a:xfrm>
            <a:off x="233361" y="280986"/>
            <a:ext cx="11958639" cy="116205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4400" dirty="0" smtClean="0"/>
              <a:t>Uhud Savaşının neticesi</a:t>
            </a:r>
            <a:endParaRPr lang="tr-TR" sz="4400" dirty="0"/>
          </a:p>
        </p:txBody>
      </p:sp>
    </p:spTree>
    <p:extLst>
      <p:ext uri="{BB962C8B-B14F-4D97-AF65-F5344CB8AC3E}">
        <p14:creationId xmlns:p14="http://schemas.microsoft.com/office/powerpoint/2010/main" val="36720259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fade">
                                      <p:cBhvr>
                                        <p:cTn id="14" dur="1000"/>
                                        <p:tgtEl>
                                          <p:spTgt spid="2"/>
                                        </p:tgtEl>
                                      </p:cBhvr>
                                    </p:animEffect>
                                    <p:anim calcmode="lin" valueType="num">
                                      <p:cBhvr>
                                        <p:cTn id="15" dur="1000" fill="hold"/>
                                        <p:tgtEl>
                                          <p:spTgt spid="2"/>
                                        </p:tgtEl>
                                        <p:attrNameLst>
                                          <p:attrName>ppt_x</p:attrName>
                                        </p:attrNameLst>
                                      </p:cBhvr>
                                      <p:tavLst>
                                        <p:tav tm="0">
                                          <p:val>
                                            <p:strVal val="#ppt_x"/>
                                          </p:val>
                                        </p:tav>
                                        <p:tav tm="100000">
                                          <p:val>
                                            <p:strVal val="#ppt_x"/>
                                          </p:val>
                                        </p:tav>
                                      </p:tavLst>
                                    </p:anim>
                                    <p:anim calcmode="lin" valueType="num">
                                      <p:cBhvr>
                                        <p:cTn id="16"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Lst>
  </p:timing>
</p:sld>
</file>

<file path=ppt/theme/theme1.xml><?xml version="1.0" encoding="utf-8"?>
<a:theme xmlns:a="http://schemas.openxmlformats.org/drawingml/2006/main" name="Kar Payı">
  <a:themeElements>
    <a:clrScheme name="Kar Payı">
      <a:dk1>
        <a:sysClr val="windowText" lastClr="000000"/>
      </a:dk1>
      <a:lt1>
        <a:sysClr val="window" lastClr="FFFFFF"/>
      </a:lt1>
      <a:dk2>
        <a:srgbClr val="3D3D3D"/>
      </a:dk2>
      <a:lt2>
        <a:srgbClr val="EBEBEB"/>
      </a:lt2>
      <a:accent1>
        <a:srgbClr val="4D1434"/>
      </a:accent1>
      <a:accent2>
        <a:srgbClr val="903163"/>
      </a:accent2>
      <a:accent3>
        <a:srgbClr val="B2324B"/>
      </a:accent3>
      <a:accent4>
        <a:srgbClr val="969FA7"/>
      </a:accent4>
      <a:accent5>
        <a:srgbClr val="66B1CE"/>
      </a:accent5>
      <a:accent6>
        <a:srgbClr val="40619D"/>
      </a:accent6>
      <a:hlink>
        <a:srgbClr val="828282"/>
      </a:hlink>
      <a:folHlink>
        <a:srgbClr val="A5A5A5"/>
      </a:folHlink>
    </a:clrScheme>
    <a:fontScheme name="Kar Payı">
      <a:maj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Kar Payı">
      <a:fillStyleLst>
        <a:solidFill>
          <a:schemeClr val="phClr"/>
        </a:solidFill>
        <a:gradFill rotWithShape="1">
          <a:gsLst>
            <a:gs pos="0">
              <a:schemeClr val="phClr">
                <a:tint val="68000"/>
                <a:alpha val="90000"/>
                <a:lumMod val="100000"/>
              </a:schemeClr>
            </a:gs>
            <a:gs pos="100000">
              <a:schemeClr val="phClr">
                <a:tint val="90000"/>
                <a:lumMod val="95000"/>
              </a:schemeClr>
            </a:gs>
          </a:gsLst>
          <a:lin ang="5400000" scaled="1"/>
        </a:gradFill>
        <a:gradFill rotWithShape="1">
          <a:gsLst>
            <a:gs pos="0">
              <a:schemeClr val="phClr">
                <a:tint val="98000"/>
                <a:lumMod val="110000"/>
              </a:schemeClr>
            </a:gs>
            <a:gs pos="84000">
              <a:schemeClr val="phClr">
                <a:shade val="90000"/>
                <a:lumMod val="88000"/>
              </a:schemeClr>
            </a:gs>
          </a:gsLst>
          <a:lin ang="5400000" scaled="0"/>
        </a:gradFill>
      </a:fillStyleLst>
      <a:lnStyleLst>
        <a:ln w="12700" cap="rnd" cmpd="sng" algn="ctr">
          <a:solidFill>
            <a:schemeClr val="phClr">
              <a:lumMod val="90000"/>
            </a:schemeClr>
          </a:solidFill>
          <a:prstDash val="solid"/>
        </a:ln>
        <a:ln w="22225"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55000"/>
              </a:srgbClr>
            </a:outerShdw>
          </a:effectLst>
        </a:effectStyle>
        <a:effectStyle>
          <a:effectLst>
            <a:outerShdw blurRad="88900" dist="38100" dir="5040000" rotWithShape="0">
              <a:srgbClr val="000000">
                <a:alpha val="60000"/>
              </a:srgbClr>
            </a:outerShdw>
          </a:effectLst>
          <a:scene3d>
            <a:camera prst="orthographicFront">
              <a:rot lat="0" lon="0" rev="0"/>
            </a:camera>
            <a:lightRig rig="threePt" dir="tl">
              <a:rot lat="0" lon="0" rev="1200000"/>
            </a:lightRig>
          </a:scene3d>
          <a:sp3d>
            <a:bevelT w="38100" h="50800"/>
          </a:sp3d>
        </a:effectStyle>
      </a:effectStyleLst>
      <a:bgFillStyleLst>
        <a:solidFill>
          <a:schemeClr val="phClr"/>
        </a:solidFill>
        <a:gradFill rotWithShape="1">
          <a:gsLst>
            <a:gs pos="0">
              <a:schemeClr val="phClr">
                <a:tint val="90000"/>
                <a:lumMod val="110000"/>
              </a:schemeClr>
            </a:gs>
            <a:gs pos="88000">
              <a:schemeClr val="phClr">
                <a:shade val="94000"/>
                <a:satMod val="110000"/>
                <a:lumMod val="88000"/>
              </a:schemeClr>
            </a:gs>
          </a:gsLst>
          <a:lin ang="5400000" scaled="0"/>
        </a:gradFill>
        <a:gradFill rotWithShape="1">
          <a:gsLst>
            <a:gs pos="0">
              <a:schemeClr val="phClr">
                <a:tint val="90000"/>
                <a:lumMod val="110000"/>
              </a:schemeClr>
            </a:gs>
            <a:gs pos="100000">
              <a:schemeClr val="phClr">
                <a:shade val="98000"/>
                <a:satMod val="110000"/>
                <a:lumMod val="8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Dividend" id="{9697A71B-4AB7-4A1A-BD5B-BB2D22835B57}" vid="{C21699FF-00E4-43C8-BBCC-D7E5536C3717}"/>
    </a:ext>
  </a:extLst>
</a:theme>
</file>

<file path=docProps/app.xml><?xml version="1.0" encoding="utf-8"?>
<Properties xmlns="http://schemas.openxmlformats.org/officeDocument/2006/extended-properties" xmlns:vt="http://schemas.openxmlformats.org/officeDocument/2006/docPropsVTypes">
  <Template>TM03457464[[fn=Bölünen]]</Template>
  <TotalTime>3036</TotalTime>
  <Words>441</Words>
  <Application>Microsoft Office PowerPoint</Application>
  <PresentationFormat>Geniş ekran</PresentationFormat>
  <Paragraphs>29</Paragraphs>
  <Slides>20</Slides>
  <Notes>0</Notes>
  <HiddenSlides>0</HiddenSlides>
  <MMClips>0</MMClips>
  <ScaleCrop>false</ScaleCrop>
  <HeadingPairs>
    <vt:vector size="6" baseType="variant">
      <vt:variant>
        <vt:lpstr>Kullanılan Yazı Tipleri</vt:lpstr>
      </vt:variant>
      <vt:variant>
        <vt:i4>2</vt:i4>
      </vt:variant>
      <vt:variant>
        <vt:lpstr>Tema</vt:lpstr>
      </vt:variant>
      <vt:variant>
        <vt:i4>1</vt:i4>
      </vt:variant>
      <vt:variant>
        <vt:lpstr>Slayt Başlıkları</vt:lpstr>
      </vt:variant>
      <vt:variant>
        <vt:i4>20</vt:i4>
      </vt:variant>
    </vt:vector>
  </HeadingPairs>
  <TitlesOfParts>
    <vt:vector size="23" baseType="lpstr">
      <vt:lpstr>Gill Sans MT</vt:lpstr>
      <vt:lpstr>Wingdings 2</vt:lpstr>
      <vt:lpstr>Kar Payı</vt:lpstr>
      <vt:lpstr>PowerPoint Sunusu</vt:lpstr>
      <vt:lpstr>UHUD SAVAŞI (625)</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vector>
  </TitlesOfParts>
  <Company>SilentAll Team</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Sunusu</dc:title>
  <dc:creator>Nurullah Yalçın</dc:creator>
  <cp:lastModifiedBy>Nurullah Yalçın</cp:lastModifiedBy>
  <cp:revision>215</cp:revision>
  <dcterms:created xsi:type="dcterms:W3CDTF">2015-06-14T13:49:11Z</dcterms:created>
  <dcterms:modified xsi:type="dcterms:W3CDTF">2019-09-06T22:45:11Z</dcterms:modified>
</cp:coreProperties>
</file>