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465" r:id="rId2"/>
    <p:sldId id="466" r:id="rId3"/>
    <p:sldId id="467" r:id="rId4"/>
    <p:sldId id="468" r:id="rId5"/>
    <p:sldId id="462" r:id="rId6"/>
    <p:sldId id="463" r:id="rId7"/>
    <p:sldId id="273" r:id="rId8"/>
    <p:sldId id="418" r:id="rId9"/>
    <p:sldId id="438" r:id="rId10"/>
    <p:sldId id="439" r:id="rId11"/>
    <p:sldId id="420" r:id="rId12"/>
    <p:sldId id="455" r:id="rId13"/>
    <p:sldId id="456" r:id="rId14"/>
    <p:sldId id="457" r:id="rId15"/>
    <p:sldId id="451" r:id="rId16"/>
    <p:sldId id="460" r:id="rId17"/>
    <p:sldId id="459" r:id="rId18"/>
    <p:sldId id="452" r:id="rId19"/>
    <p:sldId id="458" r:id="rId20"/>
    <p:sldId id="276" r:id="rId21"/>
    <p:sldId id="450" r:id="rId2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urullah Yalçın" initials="NY" lastIdx="2" clrIdx="0">
    <p:extLst>
      <p:ext uri="{19B8F6BF-5375-455C-9EA6-DF929625EA0E}">
        <p15:presenceInfo xmlns:p15="http://schemas.microsoft.com/office/powerpoint/2012/main" userId="aff33922cbf709c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44" autoAdjust="0"/>
    <p:restoredTop sz="94434" autoAdjust="0"/>
  </p:normalViewPr>
  <p:slideViewPr>
    <p:cSldViewPr snapToGrid="0">
      <p:cViewPr varScale="1">
        <p:scale>
          <a:sx n="69" d="100"/>
          <a:sy n="69"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8048D2-412F-4668-8CE5-C8F213D76148}"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tr-TR"/>
        </a:p>
      </dgm:t>
    </dgm:pt>
    <dgm:pt modelId="{53AB8672-638F-498F-85AA-77775AA86D36}">
      <dgm:prSet phldrT="[Metin]" custT="1"/>
      <dgm:spPr/>
      <dgm:t>
        <a:bodyPr/>
        <a:lstStyle/>
        <a:p>
          <a:r>
            <a:rPr lang="tr-TR" sz="3200" dirty="0" smtClean="0"/>
            <a:t>Peygamberimizin İslam’a davet mektubu gönderdiği hükümdarlar</a:t>
          </a:r>
          <a:endParaRPr lang="tr-TR" sz="3200" dirty="0"/>
        </a:p>
      </dgm:t>
    </dgm:pt>
    <dgm:pt modelId="{92C49A27-85E8-4C17-89E1-BDBBDC019F95}" type="parTrans" cxnId="{9833A281-35E8-46A1-A24F-3B1C99E53BAF}">
      <dgm:prSet/>
      <dgm:spPr/>
      <dgm:t>
        <a:bodyPr/>
        <a:lstStyle/>
        <a:p>
          <a:endParaRPr lang="tr-TR"/>
        </a:p>
      </dgm:t>
    </dgm:pt>
    <dgm:pt modelId="{5B98CA13-235B-478B-94A3-DEF739842F11}" type="sibTrans" cxnId="{9833A281-35E8-46A1-A24F-3B1C99E53BAF}">
      <dgm:prSet/>
      <dgm:spPr/>
      <dgm:t>
        <a:bodyPr/>
        <a:lstStyle/>
        <a:p>
          <a:endParaRPr lang="tr-TR"/>
        </a:p>
      </dgm:t>
    </dgm:pt>
    <dgm:pt modelId="{CDA06E8D-A482-4EE0-A53C-ED2C5F1A283E}">
      <dgm:prSet phldrT="[Metin]" custT="1"/>
      <dgm:spPr/>
      <dgm:t>
        <a:bodyPr/>
        <a:lstStyle/>
        <a:p>
          <a:r>
            <a:rPr lang="tr-TR" sz="3200" dirty="0" smtClean="0"/>
            <a:t>Bizans imparatoru </a:t>
          </a:r>
          <a:r>
            <a:rPr lang="tr-TR" sz="3200" dirty="0" err="1" smtClean="0"/>
            <a:t>Herakliyus</a:t>
          </a:r>
          <a:endParaRPr lang="tr-TR" sz="3200" dirty="0"/>
        </a:p>
      </dgm:t>
    </dgm:pt>
    <dgm:pt modelId="{EEA39CE9-A3C1-419A-B49D-C89928244C08}" type="parTrans" cxnId="{617416BD-5435-467E-B18E-FE78661B3DBF}">
      <dgm:prSet custT="1"/>
      <dgm:spPr/>
      <dgm:t>
        <a:bodyPr/>
        <a:lstStyle/>
        <a:p>
          <a:endParaRPr lang="tr-TR" sz="1050"/>
        </a:p>
      </dgm:t>
    </dgm:pt>
    <dgm:pt modelId="{DDA0A327-6C6C-472D-A44E-6EEF198C2923}" type="sibTrans" cxnId="{617416BD-5435-467E-B18E-FE78661B3DBF}">
      <dgm:prSet/>
      <dgm:spPr/>
      <dgm:t>
        <a:bodyPr/>
        <a:lstStyle/>
        <a:p>
          <a:endParaRPr lang="tr-TR"/>
        </a:p>
      </dgm:t>
    </dgm:pt>
    <dgm:pt modelId="{519FF3BC-C848-45E4-9069-E01F5C7C7EA9}">
      <dgm:prSet phldrT="[Metin]" custT="1"/>
      <dgm:spPr/>
      <dgm:t>
        <a:bodyPr/>
        <a:lstStyle/>
        <a:p>
          <a:r>
            <a:rPr lang="tr-TR" sz="3200" dirty="0" err="1" smtClean="0"/>
            <a:t>Sasanî</a:t>
          </a:r>
          <a:r>
            <a:rPr lang="tr-TR" sz="3200" dirty="0" smtClean="0"/>
            <a:t> (İran) Hükümdarı (</a:t>
          </a:r>
          <a:r>
            <a:rPr lang="tr-TR" sz="3200" dirty="0" err="1" smtClean="0"/>
            <a:t>Kisrâ</a:t>
          </a:r>
          <a:r>
            <a:rPr lang="tr-TR" sz="3200" dirty="0" smtClean="0"/>
            <a:t>) II. Hüsrev </a:t>
          </a:r>
          <a:r>
            <a:rPr lang="tr-TR" sz="3200" dirty="0" err="1" smtClean="0"/>
            <a:t>Pervîz</a:t>
          </a:r>
          <a:endParaRPr lang="tr-TR" sz="3200" dirty="0"/>
        </a:p>
      </dgm:t>
    </dgm:pt>
    <dgm:pt modelId="{0BFB8BD4-8546-4374-A16B-56975DCA5501}" type="parTrans" cxnId="{5EAFA255-320A-4B04-B020-2BF6DEC29C7F}">
      <dgm:prSet custT="1"/>
      <dgm:spPr/>
      <dgm:t>
        <a:bodyPr/>
        <a:lstStyle/>
        <a:p>
          <a:endParaRPr lang="tr-TR" sz="600"/>
        </a:p>
      </dgm:t>
    </dgm:pt>
    <dgm:pt modelId="{48D8EBCA-5F34-48AA-B903-AB4676810F26}" type="sibTrans" cxnId="{5EAFA255-320A-4B04-B020-2BF6DEC29C7F}">
      <dgm:prSet/>
      <dgm:spPr/>
      <dgm:t>
        <a:bodyPr/>
        <a:lstStyle/>
        <a:p>
          <a:endParaRPr lang="tr-TR"/>
        </a:p>
      </dgm:t>
    </dgm:pt>
    <dgm:pt modelId="{5A692057-0938-4AF2-8C5D-D9E85D55FBA7}">
      <dgm:prSet custT="1"/>
      <dgm:spPr/>
      <dgm:t>
        <a:bodyPr/>
        <a:lstStyle/>
        <a:p>
          <a:r>
            <a:rPr lang="tr-TR" sz="3200" dirty="0" err="1" smtClean="0"/>
            <a:t>Gassân</a:t>
          </a:r>
          <a:r>
            <a:rPr lang="tr-TR" sz="3200" dirty="0" smtClean="0"/>
            <a:t> Emiri </a:t>
          </a:r>
          <a:r>
            <a:rPr lang="tr-TR" sz="3200" dirty="0" err="1" smtClean="0"/>
            <a:t>Hâris</a:t>
          </a:r>
          <a:endParaRPr lang="tr-TR" sz="3200" dirty="0"/>
        </a:p>
      </dgm:t>
    </dgm:pt>
    <dgm:pt modelId="{ACC504CB-C75D-43AE-9288-3148F32A469F}" type="parTrans" cxnId="{5EA00070-14D2-41EA-9906-762DE4295D60}">
      <dgm:prSet custT="1"/>
      <dgm:spPr/>
      <dgm:t>
        <a:bodyPr/>
        <a:lstStyle/>
        <a:p>
          <a:endParaRPr lang="tr-TR" sz="900"/>
        </a:p>
      </dgm:t>
    </dgm:pt>
    <dgm:pt modelId="{849D7819-5ADE-484F-AF57-BBC54614FC47}" type="sibTrans" cxnId="{5EA00070-14D2-41EA-9906-762DE4295D60}">
      <dgm:prSet/>
      <dgm:spPr/>
      <dgm:t>
        <a:bodyPr/>
        <a:lstStyle/>
        <a:p>
          <a:endParaRPr lang="tr-TR"/>
        </a:p>
      </dgm:t>
    </dgm:pt>
    <dgm:pt modelId="{D9B0E4B2-4752-439E-8B6C-0F8B54DF29C0}">
      <dgm:prSet custT="1"/>
      <dgm:spPr/>
      <dgm:t>
        <a:bodyPr/>
        <a:lstStyle/>
        <a:p>
          <a:r>
            <a:rPr lang="tr-TR" sz="3200" dirty="0" smtClean="0"/>
            <a:t>Habeşistan Kralı </a:t>
          </a:r>
          <a:r>
            <a:rPr lang="tr-TR" sz="3200" dirty="0" err="1" smtClean="0"/>
            <a:t>Necâşi</a:t>
          </a:r>
          <a:endParaRPr lang="tr-TR" sz="3200" dirty="0"/>
        </a:p>
      </dgm:t>
    </dgm:pt>
    <dgm:pt modelId="{1277A5B9-F116-408D-9DE7-BD3D4AECE00C}" type="parTrans" cxnId="{13B7E58E-C477-4DD4-8F1F-62CE115D3687}">
      <dgm:prSet custT="1"/>
      <dgm:spPr/>
      <dgm:t>
        <a:bodyPr/>
        <a:lstStyle/>
        <a:p>
          <a:endParaRPr lang="tr-TR" sz="400"/>
        </a:p>
      </dgm:t>
    </dgm:pt>
    <dgm:pt modelId="{1C940A6C-7727-473A-97DF-D21792075A49}" type="sibTrans" cxnId="{13B7E58E-C477-4DD4-8F1F-62CE115D3687}">
      <dgm:prSet/>
      <dgm:spPr/>
      <dgm:t>
        <a:bodyPr/>
        <a:lstStyle/>
        <a:p>
          <a:endParaRPr lang="tr-TR"/>
        </a:p>
      </dgm:t>
    </dgm:pt>
    <dgm:pt modelId="{EB7720DD-4B1F-422C-A981-7F1C3C3D4282}">
      <dgm:prSet custT="1"/>
      <dgm:spPr/>
      <dgm:t>
        <a:bodyPr/>
        <a:lstStyle/>
        <a:p>
          <a:r>
            <a:rPr lang="tr-TR" sz="3200" dirty="0" err="1" smtClean="0"/>
            <a:t>Yemame</a:t>
          </a:r>
          <a:r>
            <a:rPr lang="tr-TR" sz="3200" dirty="0" smtClean="0"/>
            <a:t> Emiri </a:t>
          </a:r>
          <a:r>
            <a:rPr lang="tr-TR" sz="3200" dirty="0" err="1" smtClean="0"/>
            <a:t>Hevze</a:t>
          </a:r>
          <a:endParaRPr lang="tr-TR" sz="3200" dirty="0"/>
        </a:p>
      </dgm:t>
    </dgm:pt>
    <dgm:pt modelId="{12E45E9C-012E-40C1-9FD4-1F50A63B9CFD}" type="parTrans" cxnId="{8D71B6C2-965C-4837-BFD4-398BCFC079C0}">
      <dgm:prSet custT="1"/>
      <dgm:spPr/>
      <dgm:t>
        <a:bodyPr/>
        <a:lstStyle/>
        <a:p>
          <a:endParaRPr lang="tr-TR" sz="600"/>
        </a:p>
      </dgm:t>
    </dgm:pt>
    <dgm:pt modelId="{82944851-C4B8-4861-AD48-B2DCF83786F0}" type="sibTrans" cxnId="{8D71B6C2-965C-4837-BFD4-398BCFC079C0}">
      <dgm:prSet/>
      <dgm:spPr/>
      <dgm:t>
        <a:bodyPr/>
        <a:lstStyle/>
        <a:p>
          <a:endParaRPr lang="tr-TR"/>
        </a:p>
      </dgm:t>
    </dgm:pt>
    <dgm:pt modelId="{39641C43-3E09-4AC7-B3CF-76845555256D}">
      <dgm:prSet custT="1"/>
      <dgm:spPr/>
      <dgm:t>
        <a:bodyPr/>
        <a:lstStyle/>
        <a:p>
          <a:r>
            <a:rPr lang="tr-TR" sz="3200" dirty="0" smtClean="0"/>
            <a:t>Mısır Meliki </a:t>
          </a:r>
          <a:r>
            <a:rPr lang="tr-TR" sz="3200" dirty="0" err="1" smtClean="0"/>
            <a:t>Mukavkıs</a:t>
          </a:r>
          <a:endParaRPr lang="tr-TR" sz="3200" dirty="0"/>
        </a:p>
      </dgm:t>
    </dgm:pt>
    <dgm:pt modelId="{6F7BBA54-7366-4DC9-A8B3-A69721164EE4}" type="parTrans" cxnId="{418FA4A6-4011-41B6-9E45-1ED1703C24AC}">
      <dgm:prSet custT="1"/>
      <dgm:spPr/>
      <dgm:t>
        <a:bodyPr/>
        <a:lstStyle/>
        <a:p>
          <a:endParaRPr lang="tr-TR" sz="400"/>
        </a:p>
      </dgm:t>
    </dgm:pt>
    <dgm:pt modelId="{F5C7213A-0729-497F-A991-7BFC053AEDDD}" type="sibTrans" cxnId="{418FA4A6-4011-41B6-9E45-1ED1703C24AC}">
      <dgm:prSet/>
      <dgm:spPr/>
      <dgm:t>
        <a:bodyPr/>
        <a:lstStyle/>
        <a:p>
          <a:endParaRPr lang="tr-TR"/>
        </a:p>
      </dgm:t>
    </dgm:pt>
    <dgm:pt modelId="{3C49694C-812E-4FE8-B84D-5CC2F4029FCD}" type="pres">
      <dgm:prSet presAssocID="{178048D2-412F-4668-8CE5-C8F213D76148}" presName="diagram" presStyleCnt="0">
        <dgm:presLayoutVars>
          <dgm:chPref val="1"/>
          <dgm:dir/>
          <dgm:animOne val="branch"/>
          <dgm:animLvl val="lvl"/>
          <dgm:resizeHandles val="exact"/>
        </dgm:presLayoutVars>
      </dgm:prSet>
      <dgm:spPr/>
      <dgm:t>
        <a:bodyPr/>
        <a:lstStyle/>
        <a:p>
          <a:endParaRPr lang="tr-TR"/>
        </a:p>
      </dgm:t>
    </dgm:pt>
    <dgm:pt modelId="{8F3C49E3-AFE2-4F8F-A616-76EB6D2BDDF7}" type="pres">
      <dgm:prSet presAssocID="{53AB8672-638F-498F-85AA-77775AA86D36}" presName="root1" presStyleCnt="0"/>
      <dgm:spPr/>
    </dgm:pt>
    <dgm:pt modelId="{3FF8843E-97B3-41FB-BE78-D228914C8160}" type="pres">
      <dgm:prSet presAssocID="{53AB8672-638F-498F-85AA-77775AA86D36}" presName="LevelOneTextNode" presStyleLbl="node0" presStyleIdx="0" presStyleCnt="1" custScaleX="227577" custScaleY="199957" custLinFactNeighborX="-16797" custLinFactNeighborY="9862">
        <dgm:presLayoutVars>
          <dgm:chPref val="3"/>
        </dgm:presLayoutVars>
      </dgm:prSet>
      <dgm:spPr/>
      <dgm:t>
        <a:bodyPr/>
        <a:lstStyle/>
        <a:p>
          <a:endParaRPr lang="tr-TR"/>
        </a:p>
      </dgm:t>
    </dgm:pt>
    <dgm:pt modelId="{24A75D89-CE04-447D-83BA-B43F98035782}" type="pres">
      <dgm:prSet presAssocID="{53AB8672-638F-498F-85AA-77775AA86D36}" presName="level2hierChild" presStyleCnt="0"/>
      <dgm:spPr/>
    </dgm:pt>
    <dgm:pt modelId="{FF4B143D-1ED5-4292-B27C-DED79A2C5CC9}" type="pres">
      <dgm:prSet presAssocID="{EEA39CE9-A3C1-419A-B49D-C89928244C08}" presName="conn2-1" presStyleLbl="parChTrans1D2" presStyleIdx="0" presStyleCnt="6"/>
      <dgm:spPr/>
      <dgm:t>
        <a:bodyPr/>
        <a:lstStyle/>
        <a:p>
          <a:endParaRPr lang="tr-TR"/>
        </a:p>
      </dgm:t>
    </dgm:pt>
    <dgm:pt modelId="{561299E5-A801-46DF-9B71-6A9E8008ADAB}" type="pres">
      <dgm:prSet presAssocID="{EEA39CE9-A3C1-419A-B49D-C89928244C08}" presName="connTx" presStyleLbl="parChTrans1D2" presStyleIdx="0" presStyleCnt="6"/>
      <dgm:spPr/>
      <dgm:t>
        <a:bodyPr/>
        <a:lstStyle/>
        <a:p>
          <a:endParaRPr lang="tr-TR"/>
        </a:p>
      </dgm:t>
    </dgm:pt>
    <dgm:pt modelId="{BC519A2F-546F-4ED8-8118-B0B7D03F2440}" type="pres">
      <dgm:prSet presAssocID="{CDA06E8D-A482-4EE0-A53C-ED2C5F1A283E}" presName="root2" presStyleCnt="0"/>
      <dgm:spPr/>
    </dgm:pt>
    <dgm:pt modelId="{86DDCF9B-C648-41FF-95AB-45D9C4E37FD3}" type="pres">
      <dgm:prSet presAssocID="{CDA06E8D-A482-4EE0-A53C-ED2C5F1A283E}" presName="LevelTwoTextNode" presStyleLbl="node2" presStyleIdx="0" presStyleCnt="6" custScaleX="279786">
        <dgm:presLayoutVars>
          <dgm:chPref val="3"/>
        </dgm:presLayoutVars>
      </dgm:prSet>
      <dgm:spPr/>
      <dgm:t>
        <a:bodyPr/>
        <a:lstStyle/>
        <a:p>
          <a:endParaRPr lang="tr-TR"/>
        </a:p>
      </dgm:t>
    </dgm:pt>
    <dgm:pt modelId="{F3CF2D49-C189-4BA7-BC96-0A33F7E2EA00}" type="pres">
      <dgm:prSet presAssocID="{CDA06E8D-A482-4EE0-A53C-ED2C5F1A283E}" presName="level3hierChild" presStyleCnt="0"/>
      <dgm:spPr/>
    </dgm:pt>
    <dgm:pt modelId="{871870FD-B31F-42E7-89D3-99ABD7B2FC9F}" type="pres">
      <dgm:prSet presAssocID="{0BFB8BD4-8546-4374-A16B-56975DCA5501}" presName="conn2-1" presStyleLbl="parChTrans1D2" presStyleIdx="1" presStyleCnt="6"/>
      <dgm:spPr/>
      <dgm:t>
        <a:bodyPr/>
        <a:lstStyle/>
        <a:p>
          <a:endParaRPr lang="tr-TR"/>
        </a:p>
      </dgm:t>
    </dgm:pt>
    <dgm:pt modelId="{2E29E091-1339-4F89-8AAE-E67F5906F815}" type="pres">
      <dgm:prSet presAssocID="{0BFB8BD4-8546-4374-A16B-56975DCA5501}" presName="connTx" presStyleLbl="parChTrans1D2" presStyleIdx="1" presStyleCnt="6"/>
      <dgm:spPr/>
      <dgm:t>
        <a:bodyPr/>
        <a:lstStyle/>
        <a:p>
          <a:endParaRPr lang="tr-TR"/>
        </a:p>
      </dgm:t>
    </dgm:pt>
    <dgm:pt modelId="{E264DDAC-C828-4ED4-B5BD-C6563C5EDBCD}" type="pres">
      <dgm:prSet presAssocID="{519FF3BC-C848-45E4-9069-E01F5C7C7EA9}" presName="root2" presStyleCnt="0"/>
      <dgm:spPr/>
    </dgm:pt>
    <dgm:pt modelId="{8671D149-B341-4E17-BBCC-DCED15BAE466}" type="pres">
      <dgm:prSet presAssocID="{519FF3BC-C848-45E4-9069-E01F5C7C7EA9}" presName="LevelTwoTextNode" presStyleLbl="node2" presStyleIdx="1" presStyleCnt="6" custScaleX="279786">
        <dgm:presLayoutVars>
          <dgm:chPref val="3"/>
        </dgm:presLayoutVars>
      </dgm:prSet>
      <dgm:spPr/>
      <dgm:t>
        <a:bodyPr/>
        <a:lstStyle/>
        <a:p>
          <a:endParaRPr lang="tr-TR"/>
        </a:p>
      </dgm:t>
    </dgm:pt>
    <dgm:pt modelId="{F31D82DA-A493-4AB8-BA07-86F86533835D}" type="pres">
      <dgm:prSet presAssocID="{519FF3BC-C848-45E4-9069-E01F5C7C7EA9}" presName="level3hierChild" presStyleCnt="0"/>
      <dgm:spPr/>
    </dgm:pt>
    <dgm:pt modelId="{9A5602CF-ACBE-463C-90E7-9CC209FC2F45}" type="pres">
      <dgm:prSet presAssocID="{1277A5B9-F116-408D-9DE7-BD3D4AECE00C}" presName="conn2-1" presStyleLbl="parChTrans1D2" presStyleIdx="2" presStyleCnt="6"/>
      <dgm:spPr/>
      <dgm:t>
        <a:bodyPr/>
        <a:lstStyle/>
        <a:p>
          <a:endParaRPr lang="tr-TR"/>
        </a:p>
      </dgm:t>
    </dgm:pt>
    <dgm:pt modelId="{D2C3FD07-1E81-44C0-A24C-3BC0B5F5E43C}" type="pres">
      <dgm:prSet presAssocID="{1277A5B9-F116-408D-9DE7-BD3D4AECE00C}" presName="connTx" presStyleLbl="parChTrans1D2" presStyleIdx="2" presStyleCnt="6"/>
      <dgm:spPr/>
      <dgm:t>
        <a:bodyPr/>
        <a:lstStyle/>
        <a:p>
          <a:endParaRPr lang="tr-TR"/>
        </a:p>
      </dgm:t>
    </dgm:pt>
    <dgm:pt modelId="{F068453F-E387-4F8B-9014-80B9AC8448C4}" type="pres">
      <dgm:prSet presAssocID="{D9B0E4B2-4752-439E-8B6C-0F8B54DF29C0}" presName="root2" presStyleCnt="0"/>
      <dgm:spPr/>
    </dgm:pt>
    <dgm:pt modelId="{B5D0F5B5-36E9-4889-A606-196F64946FA8}" type="pres">
      <dgm:prSet presAssocID="{D9B0E4B2-4752-439E-8B6C-0F8B54DF29C0}" presName="LevelTwoTextNode" presStyleLbl="node2" presStyleIdx="2" presStyleCnt="6" custScaleX="279786">
        <dgm:presLayoutVars>
          <dgm:chPref val="3"/>
        </dgm:presLayoutVars>
      </dgm:prSet>
      <dgm:spPr/>
      <dgm:t>
        <a:bodyPr/>
        <a:lstStyle/>
        <a:p>
          <a:endParaRPr lang="tr-TR"/>
        </a:p>
      </dgm:t>
    </dgm:pt>
    <dgm:pt modelId="{1E654DEC-2CDA-46B7-AF8F-ADB09097157A}" type="pres">
      <dgm:prSet presAssocID="{D9B0E4B2-4752-439E-8B6C-0F8B54DF29C0}" presName="level3hierChild" presStyleCnt="0"/>
      <dgm:spPr/>
    </dgm:pt>
    <dgm:pt modelId="{B944A94D-B3E1-48C7-83E8-BCA31EF71D1D}" type="pres">
      <dgm:prSet presAssocID="{6F7BBA54-7366-4DC9-A8B3-A69721164EE4}" presName="conn2-1" presStyleLbl="parChTrans1D2" presStyleIdx="3" presStyleCnt="6"/>
      <dgm:spPr/>
      <dgm:t>
        <a:bodyPr/>
        <a:lstStyle/>
        <a:p>
          <a:endParaRPr lang="tr-TR"/>
        </a:p>
      </dgm:t>
    </dgm:pt>
    <dgm:pt modelId="{BF2F9ED7-2CA8-4FC3-AC5C-F33F08E8ADB6}" type="pres">
      <dgm:prSet presAssocID="{6F7BBA54-7366-4DC9-A8B3-A69721164EE4}" presName="connTx" presStyleLbl="parChTrans1D2" presStyleIdx="3" presStyleCnt="6"/>
      <dgm:spPr/>
      <dgm:t>
        <a:bodyPr/>
        <a:lstStyle/>
        <a:p>
          <a:endParaRPr lang="tr-TR"/>
        </a:p>
      </dgm:t>
    </dgm:pt>
    <dgm:pt modelId="{695A644D-09BC-4660-8A96-AC4CD62DC41C}" type="pres">
      <dgm:prSet presAssocID="{39641C43-3E09-4AC7-B3CF-76845555256D}" presName="root2" presStyleCnt="0"/>
      <dgm:spPr/>
    </dgm:pt>
    <dgm:pt modelId="{302A07A1-A915-44BD-8DF3-9BA35A8C6FDC}" type="pres">
      <dgm:prSet presAssocID="{39641C43-3E09-4AC7-B3CF-76845555256D}" presName="LevelTwoTextNode" presStyleLbl="node2" presStyleIdx="3" presStyleCnt="6" custScaleX="279786">
        <dgm:presLayoutVars>
          <dgm:chPref val="3"/>
        </dgm:presLayoutVars>
      </dgm:prSet>
      <dgm:spPr/>
      <dgm:t>
        <a:bodyPr/>
        <a:lstStyle/>
        <a:p>
          <a:endParaRPr lang="tr-TR"/>
        </a:p>
      </dgm:t>
    </dgm:pt>
    <dgm:pt modelId="{B29F0227-4C2B-4785-920B-FF940D957C23}" type="pres">
      <dgm:prSet presAssocID="{39641C43-3E09-4AC7-B3CF-76845555256D}" presName="level3hierChild" presStyleCnt="0"/>
      <dgm:spPr/>
    </dgm:pt>
    <dgm:pt modelId="{0BAA4DEB-D414-4DE5-A0ED-984D086CE717}" type="pres">
      <dgm:prSet presAssocID="{12E45E9C-012E-40C1-9FD4-1F50A63B9CFD}" presName="conn2-1" presStyleLbl="parChTrans1D2" presStyleIdx="4" presStyleCnt="6"/>
      <dgm:spPr/>
      <dgm:t>
        <a:bodyPr/>
        <a:lstStyle/>
        <a:p>
          <a:endParaRPr lang="tr-TR"/>
        </a:p>
      </dgm:t>
    </dgm:pt>
    <dgm:pt modelId="{257779D1-3820-4594-8717-F21B5A6F10B5}" type="pres">
      <dgm:prSet presAssocID="{12E45E9C-012E-40C1-9FD4-1F50A63B9CFD}" presName="connTx" presStyleLbl="parChTrans1D2" presStyleIdx="4" presStyleCnt="6"/>
      <dgm:spPr/>
      <dgm:t>
        <a:bodyPr/>
        <a:lstStyle/>
        <a:p>
          <a:endParaRPr lang="tr-TR"/>
        </a:p>
      </dgm:t>
    </dgm:pt>
    <dgm:pt modelId="{9FC858A6-5C81-475E-A68B-A9FEDC0DEA36}" type="pres">
      <dgm:prSet presAssocID="{EB7720DD-4B1F-422C-A981-7F1C3C3D4282}" presName="root2" presStyleCnt="0"/>
      <dgm:spPr/>
    </dgm:pt>
    <dgm:pt modelId="{022E8D9C-93A2-43CC-9AE9-6A57D9C97479}" type="pres">
      <dgm:prSet presAssocID="{EB7720DD-4B1F-422C-A981-7F1C3C3D4282}" presName="LevelTwoTextNode" presStyleLbl="node2" presStyleIdx="4" presStyleCnt="6" custScaleX="279786">
        <dgm:presLayoutVars>
          <dgm:chPref val="3"/>
        </dgm:presLayoutVars>
      </dgm:prSet>
      <dgm:spPr/>
      <dgm:t>
        <a:bodyPr/>
        <a:lstStyle/>
        <a:p>
          <a:endParaRPr lang="tr-TR"/>
        </a:p>
      </dgm:t>
    </dgm:pt>
    <dgm:pt modelId="{57B423FC-37B8-4A48-B62A-4F9FFE7976E6}" type="pres">
      <dgm:prSet presAssocID="{EB7720DD-4B1F-422C-A981-7F1C3C3D4282}" presName="level3hierChild" presStyleCnt="0"/>
      <dgm:spPr/>
    </dgm:pt>
    <dgm:pt modelId="{C2615494-C0C1-4E13-93B6-D8EA70B575C1}" type="pres">
      <dgm:prSet presAssocID="{ACC504CB-C75D-43AE-9288-3148F32A469F}" presName="conn2-1" presStyleLbl="parChTrans1D2" presStyleIdx="5" presStyleCnt="6"/>
      <dgm:spPr/>
      <dgm:t>
        <a:bodyPr/>
        <a:lstStyle/>
        <a:p>
          <a:endParaRPr lang="tr-TR"/>
        </a:p>
      </dgm:t>
    </dgm:pt>
    <dgm:pt modelId="{19939F56-732C-4A77-9ECB-3A173C63D2CF}" type="pres">
      <dgm:prSet presAssocID="{ACC504CB-C75D-43AE-9288-3148F32A469F}" presName="connTx" presStyleLbl="parChTrans1D2" presStyleIdx="5" presStyleCnt="6"/>
      <dgm:spPr/>
      <dgm:t>
        <a:bodyPr/>
        <a:lstStyle/>
        <a:p>
          <a:endParaRPr lang="tr-TR"/>
        </a:p>
      </dgm:t>
    </dgm:pt>
    <dgm:pt modelId="{99949962-64D3-4125-A17A-D4F3528ADE49}" type="pres">
      <dgm:prSet presAssocID="{5A692057-0938-4AF2-8C5D-D9E85D55FBA7}" presName="root2" presStyleCnt="0"/>
      <dgm:spPr/>
    </dgm:pt>
    <dgm:pt modelId="{46A4BB23-4A4F-4236-820D-8A080CB27A4B}" type="pres">
      <dgm:prSet presAssocID="{5A692057-0938-4AF2-8C5D-D9E85D55FBA7}" presName="LevelTwoTextNode" presStyleLbl="node2" presStyleIdx="5" presStyleCnt="6" custScaleX="279786">
        <dgm:presLayoutVars>
          <dgm:chPref val="3"/>
        </dgm:presLayoutVars>
      </dgm:prSet>
      <dgm:spPr/>
      <dgm:t>
        <a:bodyPr/>
        <a:lstStyle/>
        <a:p>
          <a:endParaRPr lang="tr-TR"/>
        </a:p>
      </dgm:t>
    </dgm:pt>
    <dgm:pt modelId="{06FDDACC-C85E-441E-AF0C-022CA139A03D}" type="pres">
      <dgm:prSet presAssocID="{5A692057-0938-4AF2-8C5D-D9E85D55FBA7}" presName="level3hierChild" presStyleCnt="0"/>
      <dgm:spPr/>
    </dgm:pt>
  </dgm:ptLst>
  <dgm:cxnLst>
    <dgm:cxn modelId="{B6CB4BA6-DCEF-403B-B335-419C857D29F8}" type="presOf" srcId="{12E45E9C-012E-40C1-9FD4-1F50A63B9CFD}" destId="{257779D1-3820-4594-8717-F21B5A6F10B5}" srcOrd="1" destOrd="0" presId="urn:microsoft.com/office/officeart/2005/8/layout/hierarchy2"/>
    <dgm:cxn modelId="{9DFE8A25-F612-4917-91E0-186017CA638C}" type="presOf" srcId="{EEA39CE9-A3C1-419A-B49D-C89928244C08}" destId="{561299E5-A801-46DF-9B71-6A9E8008ADAB}" srcOrd="1" destOrd="0" presId="urn:microsoft.com/office/officeart/2005/8/layout/hierarchy2"/>
    <dgm:cxn modelId="{5EA00070-14D2-41EA-9906-762DE4295D60}" srcId="{53AB8672-638F-498F-85AA-77775AA86D36}" destId="{5A692057-0938-4AF2-8C5D-D9E85D55FBA7}" srcOrd="5" destOrd="0" parTransId="{ACC504CB-C75D-43AE-9288-3148F32A469F}" sibTransId="{849D7819-5ADE-484F-AF57-BBC54614FC47}"/>
    <dgm:cxn modelId="{617416BD-5435-467E-B18E-FE78661B3DBF}" srcId="{53AB8672-638F-498F-85AA-77775AA86D36}" destId="{CDA06E8D-A482-4EE0-A53C-ED2C5F1A283E}" srcOrd="0" destOrd="0" parTransId="{EEA39CE9-A3C1-419A-B49D-C89928244C08}" sibTransId="{DDA0A327-6C6C-472D-A44E-6EEF198C2923}"/>
    <dgm:cxn modelId="{E1D26D21-1112-46B6-88F9-4620BDC774F2}" type="presOf" srcId="{519FF3BC-C848-45E4-9069-E01F5C7C7EA9}" destId="{8671D149-B341-4E17-BBCC-DCED15BAE466}" srcOrd="0" destOrd="0" presId="urn:microsoft.com/office/officeart/2005/8/layout/hierarchy2"/>
    <dgm:cxn modelId="{0425DDF8-EDF7-4BC5-88F6-59A2220243F1}" type="presOf" srcId="{D9B0E4B2-4752-439E-8B6C-0F8B54DF29C0}" destId="{B5D0F5B5-36E9-4889-A606-196F64946FA8}" srcOrd="0" destOrd="0" presId="urn:microsoft.com/office/officeart/2005/8/layout/hierarchy2"/>
    <dgm:cxn modelId="{DACCCBFE-3505-42AA-B73E-058BD005B09E}" type="presOf" srcId="{6F7BBA54-7366-4DC9-A8B3-A69721164EE4}" destId="{B944A94D-B3E1-48C7-83E8-BCA31EF71D1D}" srcOrd="0" destOrd="0" presId="urn:microsoft.com/office/officeart/2005/8/layout/hierarchy2"/>
    <dgm:cxn modelId="{9833A281-35E8-46A1-A24F-3B1C99E53BAF}" srcId="{178048D2-412F-4668-8CE5-C8F213D76148}" destId="{53AB8672-638F-498F-85AA-77775AA86D36}" srcOrd="0" destOrd="0" parTransId="{92C49A27-85E8-4C17-89E1-BDBBDC019F95}" sibTransId="{5B98CA13-235B-478B-94A3-DEF739842F11}"/>
    <dgm:cxn modelId="{79F28E9E-656B-4D7C-AC7B-8F024C7D5260}" type="presOf" srcId="{EEA39CE9-A3C1-419A-B49D-C89928244C08}" destId="{FF4B143D-1ED5-4292-B27C-DED79A2C5CC9}" srcOrd="0" destOrd="0" presId="urn:microsoft.com/office/officeart/2005/8/layout/hierarchy2"/>
    <dgm:cxn modelId="{DEACB6AE-5706-4459-8DAF-ECEBF03D9587}" type="presOf" srcId="{178048D2-412F-4668-8CE5-C8F213D76148}" destId="{3C49694C-812E-4FE8-B84D-5CC2F4029FCD}" srcOrd="0" destOrd="0" presId="urn:microsoft.com/office/officeart/2005/8/layout/hierarchy2"/>
    <dgm:cxn modelId="{9D19F49E-0565-4D90-A439-A12CD2990A54}" type="presOf" srcId="{5A692057-0938-4AF2-8C5D-D9E85D55FBA7}" destId="{46A4BB23-4A4F-4236-820D-8A080CB27A4B}" srcOrd="0" destOrd="0" presId="urn:microsoft.com/office/officeart/2005/8/layout/hierarchy2"/>
    <dgm:cxn modelId="{511C2C5E-9990-4B0A-814D-3D4044CA6013}" type="presOf" srcId="{1277A5B9-F116-408D-9DE7-BD3D4AECE00C}" destId="{D2C3FD07-1E81-44C0-A24C-3BC0B5F5E43C}" srcOrd="1" destOrd="0" presId="urn:microsoft.com/office/officeart/2005/8/layout/hierarchy2"/>
    <dgm:cxn modelId="{D543BF3C-90FD-4D40-9AAA-BF6E6E807A7A}" type="presOf" srcId="{ACC504CB-C75D-43AE-9288-3148F32A469F}" destId="{C2615494-C0C1-4E13-93B6-D8EA70B575C1}" srcOrd="0" destOrd="0" presId="urn:microsoft.com/office/officeart/2005/8/layout/hierarchy2"/>
    <dgm:cxn modelId="{5EAFA255-320A-4B04-B020-2BF6DEC29C7F}" srcId="{53AB8672-638F-498F-85AA-77775AA86D36}" destId="{519FF3BC-C848-45E4-9069-E01F5C7C7EA9}" srcOrd="1" destOrd="0" parTransId="{0BFB8BD4-8546-4374-A16B-56975DCA5501}" sibTransId="{48D8EBCA-5F34-48AA-B903-AB4676810F26}"/>
    <dgm:cxn modelId="{5ACE3FE1-82FE-4C95-B299-1038775C7EA9}" type="presOf" srcId="{12E45E9C-012E-40C1-9FD4-1F50A63B9CFD}" destId="{0BAA4DEB-D414-4DE5-A0ED-984D086CE717}" srcOrd="0" destOrd="0" presId="urn:microsoft.com/office/officeart/2005/8/layout/hierarchy2"/>
    <dgm:cxn modelId="{D393BE87-94FE-43AB-842A-AE0CDBC7F6A5}" type="presOf" srcId="{EB7720DD-4B1F-422C-A981-7F1C3C3D4282}" destId="{022E8D9C-93A2-43CC-9AE9-6A57D9C97479}" srcOrd="0" destOrd="0" presId="urn:microsoft.com/office/officeart/2005/8/layout/hierarchy2"/>
    <dgm:cxn modelId="{E9A03B7A-D0AF-4673-8BEA-A568EBB43716}" type="presOf" srcId="{0BFB8BD4-8546-4374-A16B-56975DCA5501}" destId="{2E29E091-1339-4F89-8AAE-E67F5906F815}" srcOrd="1" destOrd="0" presId="urn:microsoft.com/office/officeart/2005/8/layout/hierarchy2"/>
    <dgm:cxn modelId="{03501120-06DF-4D53-9DA4-BAB5A6852FD4}" type="presOf" srcId="{39641C43-3E09-4AC7-B3CF-76845555256D}" destId="{302A07A1-A915-44BD-8DF3-9BA35A8C6FDC}" srcOrd="0" destOrd="0" presId="urn:microsoft.com/office/officeart/2005/8/layout/hierarchy2"/>
    <dgm:cxn modelId="{9BCA9AA0-995C-445C-AE8A-0443DF544925}" type="presOf" srcId="{CDA06E8D-A482-4EE0-A53C-ED2C5F1A283E}" destId="{86DDCF9B-C648-41FF-95AB-45D9C4E37FD3}" srcOrd="0" destOrd="0" presId="urn:microsoft.com/office/officeart/2005/8/layout/hierarchy2"/>
    <dgm:cxn modelId="{BB99F6B1-3781-4CFD-977F-63497DC688D7}" type="presOf" srcId="{6F7BBA54-7366-4DC9-A8B3-A69721164EE4}" destId="{BF2F9ED7-2CA8-4FC3-AC5C-F33F08E8ADB6}" srcOrd="1" destOrd="0" presId="urn:microsoft.com/office/officeart/2005/8/layout/hierarchy2"/>
    <dgm:cxn modelId="{418FA4A6-4011-41B6-9E45-1ED1703C24AC}" srcId="{53AB8672-638F-498F-85AA-77775AA86D36}" destId="{39641C43-3E09-4AC7-B3CF-76845555256D}" srcOrd="3" destOrd="0" parTransId="{6F7BBA54-7366-4DC9-A8B3-A69721164EE4}" sibTransId="{F5C7213A-0729-497F-A991-7BFC053AEDDD}"/>
    <dgm:cxn modelId="{464C3DB1-731C-49D6-A63A-A6276CA0D903}" type="presOf" srcId="{1277A5B9-F116-408D-9DE7-BD3D4AECE00C}" destId="{9A5602CF-ACBE-463C-90E7-9CC209FC2F45}" srcOrd="0" destOrd="0" presId="urn:microsoft.com/office/officeart/2005/8/layout/hierarchy2"/>
    <dgm:cxn modelId="{BB43DB74-850D-4808-9B33-81F1796FE4A1}" type="presOf" srcId="{0BFB8BD4-8546-4374-A16B-56975DCA5501}" destId="{871870FD-B31F-42E7-89D3-99ABD7B2FC9F}" srcOrd="0" destOrd="0" presId="urn:microsoft.com/office/officeart/2005/8/layout/hierarchy2"/>
    <dgm:cxn modelId="{7BE7DE56-D7B3-4566-A579-F92C7A9CA981}" type="presOf" srcId="{ACC504CB-C75D-43AE-9288-3148F32A469F}" destId="{19939F56-732C-4A77-9ECB-3A173C63D2CF}" srcOrd="1" destOrd="0" presId="urn:microsoft.com/office/officeart/2005/8/layout/hierarchy2"/>
    <dgm:cxn modelId="{8D71B6C2-965C-4837-BFD4-398BCFC079C0}" srcId="{53AB8672-638F-498F-85AA-77775AA86D36}" destId="{EB7720DD-4B1F-422C-A981-7F1C3C3D4282}" srcOrd="4" destOrd="0" parTransId="{12E45E9C-012E-40C1-9FD4-1F50A63B9CFD}" sibTransId="{82944851-C4B8-4861-AD48-B2DCF83786F0}"/>
    <dgm:cxn modelId="{2FF9957D-F53C-40D6-9A8D-66599CA16957}" type="presOf" srcId="{53AB8672-638F-498F-85AA-77775AA86D36}" destId="{3FF8843E-97B3-41FB-BE78-D228914C8160}" srcOrd="0" destOrd="0" presId="urn:microsoft.com/office/officeart/2005/8/layout/hierarchy2"/>
    <dgm:cxn modelId="{13B7E58E-C477-4DD4-8F1F-62CE115D3687}" srcId="{53AB8672-638F-498F-85AA-77775AA86D36}" destId="{D9B0E4B2-4752-439E-8B6C-0F8B54DF29C0}" srcOrd="2" destOrd="0" parTransId="{1277A5B9-F116-408D-9DE7-BD3D4AECE00C}" sibTransId="{1C940A6C-7727-473A-97DF-D21792075A49}"/>
    <dgm:cxn modelId="{07DC0903-496D-41C4-9AF3-8A717BB11B78}" type="presParOf" srcId="{3C49694C-812E-4FE8-B84D-5CC2F4029FCD}" destId="{8F3C49E3-AFE2-4F8F-A616-76EB6D2BDDF7}" srcOrd="0" destOrd="0" presId="urn:microsoft.com/office/officeart/2005/8/layout/hierarchy2"/>
    <dgm:cxn modelId="{F0B67319-1C2A-468B-9330-37CBAA33755C}" type="presParOf" srcId="{8F3C49E3-AFE2-4F8F-A616-76EB6D2BDDF7}" destId="{3FF8843E-97B3-41FB-BE78-D228914C8160}" srcOrd="0" destOrd="0" presId="urn:microsoft.com/office/officeart/2005/8/layout/hierarchy2"/>
    <dgm:cxn modelId="{2DAAC79F-10B7-4925-931F-E4784014316E}" type="presParOf" srcId="{8F3C49E3-AFE2-4F8F-A616-76EB6D2BDDF7}" destId="{24A75D89-CE04-447D-83BA-B43F98035782}" srcOrd="1" destOrd="0" presId="urn:microsoft.com/office/officeart/2005/8/layout/hierarchy2"/>
    <dgm:cxn modelId="{4310ABA3-1119-4DEB-AE10-E0DAF85D2A8F}" type="presParOf" srcId="{24A75D89-CE04-447D-83BA-B43F98035782}" destId="{FF4B143D-1ED5-4292-B27C-DED79A2C5CC9}" srcOrd="0" destOrd="0" presId="urn:microsoft.com/office/officeart/2005/8/layout/hierarchy2"/>
    <dgm:cxn modelId="{14063164-5EDE-4CE9-860E-986E4096C0C8}" type="presParOf" srcId="{FF4B143D-1ED5-4292-B27C-DED79A2C5CC9}" destId="{561299E5-A801-46DF-9B71-6A9E8008ADAB}" srcOrd="0" destOrd="0" presId="urn:microsoft.com/office/officeart/2005/8/layout/hierarchy2"/>
    <dgm:cxn modelId="{6E2A6C5C-8475-4A5A-8654-F033331E3DCC}" type="presParOf" srcId="{24A75D89-CE04-447D-83BA-B43F98035782}" destId="{BC519A2F-546F-4ED8-8118-B0B7D03F2440}" srcOrd="1" destOrd="0" presId="urn:microsoft.com/office/officeart/2005/8/layout/hierarchy2"/>
    <dgm:cxn modelId="{26E8F6FA-BAFD-40BA-B40A-748043CC147B}" type="presParOf" srcId="{BC519A2F-546F-4ED8-8118-B0B7D03F2440}" destId="{86DDCF9B-C648-41FF-95AB-45D9C4E37FD3}" srcOrd="0" destOrd="0" presId="urn:microsoft.com/office/officeart/2005/8/layout/hierarchy2"/>
    <dgm:cxn modelId="{5135DC78-ADA1-4D63-87A5-98D61D96AC41}" type="presParOf" srcId="{BC519A2F-546F-4ED8-8118-B0B7D03F2440}" destId="{F3CF2D49-C189-4BA7-BC96-0A33F7E2EA00}" srcOrd="1" destOrd="0" presId="urn:microsoft.com/office/officeart/2005/8/layout/hierarchy2"/>
    <dgm:cxn modelId="{DBFE5F85-1FC9-4807-854A-61221B6C128F}" type="presParOf" srcId="{24A75D89-CE04-447D-83BA-B43F98035782}" destId="{871870FD-B31F-42E7-89D3-99ABD7B2FC9F}" srcOrd="2" destOrd="0" presId="urn:microsoft.com/office/officeart/2005/8/layout/hierarchy2"/>
    <dgm:cxn modelId="{08106C0D-D7D9-483D-A159-2ABEC60B29E3}" type="presParOf" srcId="{871870FD-B31F-42E7-89D3-99ABD7B2FC9F}" destId="{2E29E091-1339-4F89-8AAE-E67F5906F815}" srcOrd="0" destOrd="0" presId="urn:microsoft.com/office/officeart/2005/8/layout/hierarchy2"/>
    <dgm:cxn modelId="{CFB011B4-0CDE-437C-9812-55F416FA7CFE}" type="presParOf" srcId="{24A75D89-CE04-447D-83BA-B43F98035782}" destId="{E264DDAC-C828-4ED4-B5BD-C6563C5EDBCD}" srcOrd="3" destOrd="0" presId="urn:microsoft.com/office/officeart/2005/8/layout/hierarchy2"/>
    <dgm:cxn modelId="{C2540830-7425-477F-8022-F0FADB22CE14}" type="presParOf" srcId="{E264DDAC-C828-4ED4-B5BD-C6563C5EDBCD}" destId="{8671D149-B341-4E17-BBCC-DCED15BAE466}" srcOrd="0" destOrd="0" presId="urn:microsoft.com/office/officeart/2005/8/layout/hierarchy2"/>
    <dgm:cxn modelId="{1096E4CA-286D-4A84-B3C8-109AC92A35ED}" type="presParOf" srcId="{E264DDAC-C828-4ED4-B5BD-C6563C5EDBCD}" destId="{F31D82DA-A493-4AB8-BA07-86F86533835D}" srcOrd="1" destOrd="0" presId="urn:microsoft.com/office/officeart/2005/8/layout/hierarchy2"/>
    <dgm:cxn modelId="{CA0C65D2-3E3B-45CD-9688-DC64C2D9D687}" type="presParOf" srcId="{24A75D89-CE04-447D-83BA-B43F98035782}" destId="{9A5602CF-ACBE-463C-90E7-9CC209FC2F45}" srcOrd="4" destOrd="0" presId="urn:microsoft.com/office/officeart/2005/8/layout/hierarchy2"/>
    <dgm:cxn modelId="{5D1759CF-FC23-4F4D-AD4E-84B52A4DB75C}" type="presParOf" srcId="{9A5602CF-ACBE-463C-90E7-9CC209FC2F45}" destId="{D2C3FD07-1E81-44C0-A24C-3BC0B5F5E43C}" srcOrd="0" destOrd="0" presId="urn:microsoft.com/office/officeart/2005/8/layout/hierarchy2"/>
    <dgm:cxn modelId="{C79CEF26-FECF-464F-99FA-CE8BB4E4B716}" type="presParOf" srcId="{24A75D89-CE04-447D-83BA-B43F98035782}" destId="{F068453F-E387-4F8B-9014-80B9AC8448C4}" srcOrd="5" destOrd="0" presId="urn:microsoft.com/office/officeart/2005/8/layout/hierarchy2"/>
    <dgm:cxn modelId="{C0B08C4B-E0BD-48CA-9BB9-C6D6C753CFC1}" type="presParOf" srcId="{F068453F-E387-4F8B-9014-80B9AC8448C4}" destId="{B5D0F5B5-36E9-4889-A606-196F64946FA8}" srcOrd="0" destOrd="0" presId="urn:microsoft.com/office/officeart/2005/8/layout/hierarchy2"/>
    <dgm:cxn modelId="{D8C1C82F-06BE-4F16-8364-0F7D05BA06F5}" type="presParOf" srcId="{F068453F-E387-4F8B-9014-80B9AC8448C4}" destId="{1E654DEC-2CDA-46B7-AF8F-ADB09097157A}" srcOrd="1" destOrd="0" presId="urn:microsoft.com/office/officeart/2005/8/layout/hierarchy2"/>
    <dgm:cxn modelId="{C48C312D-AADD-45F1-859B-56C8DC91CB61}" type="presParOf" srcId="{24A75D89-CE04-447D-83BA-B43F98035782}" destId="{B944A94D-B3E1-48C7-83E8-BCA31EF71D1D}" srcOrd="6" destOrd="0" presId="urn:microsoft.com/office/officeart/2005/8/layout/hierarchy2"/>
    <dgm:cxn modelId="{27DCED05-D0C0-409F-B260-CA880206C22B}" type="presParOf" srcId="{B944A94D-B3E1-48C7-83E8-BCA31EF71D1D}" destId="{BF2F9ED7-2CA8-4FC3-AC5C-F33F08E8ADB6}" srcOrd="0" destOrd="0" presId="urn:microsoft.com/office/officeart/2005/8/layout/hierarchy2"/>
    <dgm:cxn modelId="{D329AB4F-A31E-4771-8331-F8BC68B81EBD}" type="presParOf" srcId="{24A75D89-CE04-447D-83BA-B43F98035782}" destId="{695A644D-09BC-4660-8A96-AC4CD62DC41C}" srcOrd="7" destOrd="0" presId="urn:microsoft.com/office/officeart/2005/8/layout/hierarchy2"/>
    <dgm:cxn modelId="{AAB713FA-56E6-46F8-838B-2887826C374D}" type="presParOf" srcId="{695A644D-09BC-4660-8A96-AC4CD62DC41C}" destId="{302A07A1-A915-44BD-8DF3-9BA35A8C6FDC}" srcOrd="0" destOrd="0" presId="urn:microsoft.com/office/officeart/2005/8/layout/hierarchy2"/>
    <dgm:cxn modelId="{BE508E8F-133F-4FF8-9D86-B9670120B029}" type="presParOf" srcId="{695A644D-09BC-4660-8A96-AC4CD62DC41C}" destId="{B29F0227-4C2B-4785-920B-FF940D957C23}" srcOrd="1" destOrd="0" presId="urn:microsoft.com/office/officeart/2005/8/layout/hierarchy2"/>
    <dgm:cxn modelId="{4B0A98B7-6306-4959-A8F2-D9128BAC6D3C}" type="presParOf" srcId="{24A75D89-CE04-447D-83BA-B43F98035782}" destId="{0BAA4DEB-D414-4DE5-A0ED-984D086CE717}" srcOrd="8" destOrd="0" presId="urn:microsoft.com/office/officeart/2005/8/layout/hierarchy2"/>
    <dgm:cxn modelId="{B42C3C5D-CAF5-4725-95EF-E513AEB7EE9E}" type="presParOf" srcId="{0BAA4DEB-D414-4DE5-A0ED-984D086CE717}" destId="{257779D1-3820-4594-8717-F21B5A6F10B5}" srcOrd="0" destOrd="0" presId="urn:microsoft.com/office/officeart/2005/8/layout/hierarchy2"/>
    <dgm:cxn modelId="{84C2418C-F445-40D1-B27D-78D7016B3FA6}" type="presParOf" srcId="{24A75D89-CE04-447D-83BA-B43F98035782}" destId="{9FC858A6-5C81-475E-A68B-A9FEDC0DEA36}" srcOrd="9" destOrd="0" presId="urn:microsoft.com/office/officeart/2005/8/layout/hierarchy2"/>
    <dgm:cxn modelId="{A74A2012-CF52-4ED3-9134-A578FCE9BB53}" type="presParOf" srcId="{9FC858A6-5C81-475E-A68B-A9FEDC0DEA36}" destId="{022E8D9C-93A2-43CC-9AE9-6A57D9C97479}" srcOrd="0" destOrd="0" presId="urn:microsoft.com/office/officeart/2005/8/layout/hierarchy2"/>
    <dgm:cxn modelId="{4D44839A-588F-480F-8120-7A856C5A9A08}" type="presParOf" srcId="{9FC858A6-5C81-475E-A68B-A9FEDC0DEA36}" destId="{57B423FC-37B8-4A48-B62A-4F9FFE7976E6}" srcOrd="1" destOrd="0" presId="urn:microsoft.com/office/officeart/2005/8/layout/hierarchy2"/>
    <dgm:cxn modelId="{867A30C2-7605-4C48-87EE-A173DA7E814B}" type="presParOf" srcId="{24A75D89-CE04-447D-83BA-B43F98035782}" destId="{C2615494-C0C1-4E13-93B6-D8EA70B575C1}" srcOrd="10" destOrd="0" presId="urn:microsoft.com/office/officeart/2005/8/layout/hierarchy2"/>
    <dgm:cxn modelId="{55EF51EC-1BA7-4A63-BB4A-AB7D5D656F99}" type="presParOf" srcId="{C2615494-C0C1-4E13-93B6-D8EA70B575C1}" destId="{19939F56-732C-4A77-9ECB-3A173C63D2CF}" srcOrd="0" destOrd="0" presId="urn:microsoft.com/office/officeart/2005/8/layout/hierarchy2"/>
    <dgm:cxn modelId="{AC24B5E4-AF4F-4E2E-937C-B163B70FB285}" type="presParOf" srcId="{24A75D89-CE04-447D-83BA-B43F98035782}" destId="{99949962-64D3-4125-A17A-D4F3528ADE49}" srcOrd="11" destOrd="0" presId="urn:microsoft.com/office/officeart/2005/8/layout/hierarchy2"/>
    <dgm:cxn modelId="{E1D63559-3708-471C-A7D5-37D3A9FEED2C}" type="presParOf" srcId="{99949962-64D3-4125-A17A-D4F3528ADE49}" destId="{46A4BB23-4A4F-4236-820D-8A080CB27A4B}" srcOrd="0" destOrd="0" presId="urn:microsoft.com/office/officeart/2005/8/layout/hierarchy2"/>
    <dgm:cxn modelId="{EABF2695-4AA8-4918-8035-CC3623E3400C}" type="presParOf" srcId="{99949962-64D3-4125-A17A-D4F3528ADE49}" destId="{06FDDACC-C85E-441E-AF0C-022CA139A03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3CCDB6-6ADA-49B4-B869-8E89F2DB2DB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54D728A2-67F3-4F85-8DDE-E13A8AC2AF24}">
      <dgm:prSet phldrT="[Metin]" custT="1"/>
      <dgm:spPr/>
      <dgm:t>
        <a:bodyPr/>
        <a:lstStyle/>
        <a:p>
          <a:r>
            <a:rPr lang="tr-TR" sz="2000" dirty="0" smtClean="0"/>
            <a:t>Hz. Muhammed (sav)'in, Bizans İmparatoru </a:t>
          </a:r>
          <a:r>
            <a:rPr lang="tr-TR" sz="2000" dirty="0" err="1" smtClean="0"/>
            <a:t>Heraklius'a</a:t>
          </a:r>
          <a:r>
            <a:rPr lang="tr-TR" sz="2000" dirty="0" smtClean="0"/>
            <a:t> gönderdiği mektup da </a:t>
          </a:r>
          <a:r>
            <a:rPr lang="tr-TR" sz="2000" dirty="0" err="1" smtClean="0"/>
            <a:t>Ehl</a:t>
          </a:r>
          <a:r>
            <a:rPr lang="tr-TR" sz="2000" dirty="0" smtClean="0"/>
            <a:t>-i </a:t>
          </a:r>
          <a:r>
            <a:rPr lang="tr-TR" sz="2000" dirty="0" err="1" smtClean="0"/>
            <a:t>Kitab'a</a:t>
          </a:r>
          <a:r>
            <a:rPr lang="tr-TR" sz="2000" dirty="0" smtClean="0"/>
            <a:t> yapılacak davette Kuran'dan ayetlerin kullanılmasının gerektiğini gösteren hikmetli bir örnektir. Peygamber Efendimiz (sav), mektubunda daha önce aktarılan Al-i İmran Suresi 64. ayetini, yazarak tebliğ yapmıştır.</a:t>
          </a:r>
          <a:endParaRPr lang="tr-TR" sz="2000" dirty="0"/>
        </a:p>
      </dgm:t>
    </dgm:pt>
    <dgm:pt modelId="{95D44812-5890-40B6-97CA-5071B616C078}" type="parTrans" cxnId="{F0010854-8963-415E-AB53-CBA164937913}">
      <dgm:prSet/>
      <dgm:spPr/>
      <dgm:t>
        <a:bodyPr/>
        <a:lstStyle/>
        <a:p>
          <a:endParaRPr lang="tr-TR"/>
        </a:p>
      </dgm:t>
    </dgm:pt>
    <dgm:pt modelId="{4B283307-B5FB-465D-AE3B-811CD3159F56}" type="sibTrans" cxnId="{F0010854-8963-415E-AB53-CBA164937913}">
      <dgm:prSet/>
      <dgm:spPr/>
      <dgm:t>
        <a:bodyPr/>
        <a:lstStyle/>
        <a:p>
          <a:endParaRPr lang="tr-TR"/>
        </a:p>
      </dgm:t>
    </dgm:pt>
    <dgm:pt modelId="{B4684448-253E-4086-89DC-E2A930BD0171}">
      <dgm:prSet phldrT="[Metin]" custT="1"/>
      <dgm:spPr/>
      <dgm:t>
        <a:bodyPr/>
        <a:lstStyle/>
        <a:p>
          <a:r>
            <a:rPr lang="tr-TR" sz="2000" dirty="0" err="1" smtClean="0"/>
            <a:t>Bismillahirrahmanirrahim</a:t>
          </a:r>
          <a:r>
            <a:rPr lang="tr-TR" sz="2000" dirty="0" smtClean="0"/>
            <a:t>, </a:t>
          </a:r>
        </a:p>
        <a:p>
          <a:r>
            <a:rPr lang="tr-TR" sz="2000" dirty="0" smtClean="0"/>
            <a:t>Allah'ın kulu ve elçisi Muhammed'den, Bizanslıların büyük reisi </a:t>
          </a:r>
          <a:r>
            <a:rPr lang="tr-TR" sz="2000" dirty="0" err="1" smtClean="0"/>
            <a:t>Herakliyus'a</a:t>
          </a:r>
          <a:r>
            <a:rPr lang="tr-TR" sz="2000" dirty="0" smtClean="0"/>
            <a:t>: “Selam hakikat yolunu izleyene (olsun)! İlave edeyim ki, seni bütün olarak İslam'a davet ediyorum. İslam'ı kabul et ki felah bulasın. İslam'ı kabul et ki Allah değerini iki kat artırsın. Ama eğer kaçınırsan, </a:t>
          </a:r>
          <a:r>
            <a:rPr lang="tr-TR" sz="2000" dirty="0" err="1" smtClean="0"/>
            <a:t>tebeanın</a:t>
          </a:r>
          <a:r>
            <a:rPr lang="tr-TR" sz="2000" dirty="0" smtClean="0"/>
            <a:t> günahı da senin üzerine yüklenecektir. Ve siz, ey </a:t>
          </a:r>
          <a:r>
            <a:rPr lang="tr-TR" sz="2000" dirty="0" err="1" smtClean="0"/>
            <a:t>Kitab</a:t>
          </a:r>
          <a:r>
            <a:rPr lang="tr-TR" sz="2000" dirty="0" smtClean="0"/>
            <a:t>-ı Mukaddes'in insanları (Ey </a:t>
          </a:r>
          <a:r>
            <a:rPr lang="tr-TR" sz="2000" dirty="0" err="1" smtClean="0"/>
            <a:t>Ehl</a:t>
          </a:r>
          <a:r>
            <a:rPr lang="tr-TR" sz="2000" dirty="0" smtClean="0"/>
            <a:t>-i </a:t>
          </a:r>
          <a:r>
            <a:rPr lang="tr-TR" sz="2000" dirty="0" err="1" smtClean="0"/>
            <a:t>Kitab</a:t>
          </a:r>
          <a:r>
            <a:rPr lang="tr-TR" sz="2000" dirty="0" smtClean="0"/>
            <a:t>!) sizinle bizim aramızda aynı olan bir söze doğru geliniz; ki biz ancak Allah'a taparız, O'na hiçbir şeyi ortak koşmayız ve aramızda kimse kimseyi, Allah'ın dışında </a:t>
          </a:r>
          <a:r>
            <a:rPr lang="tr-TR" sz="2000" dirty="0" err="1" smtClean="0"/>
            <a:t>sahib</a:t>
          </a:r>
          <a:r>
            <a:rPr lang="tr-TR" sz="2000" dirty="0" smtClean="0"/>
            <a:t> (Rab) edinmez. İmdi, eğer kaçınırlarsa, şöyle deyiniz: Şahit olun biz Müslümanlardanız (Allah'a teslim olanlarız).</a:t>
          </a:r>
          <a:endParaRPr lang="tr-TR" sz="2000" dirty="0"/>
        </a:p>
      </dgm:t>
    </dgm:pt>
    <dgm:pt modelId="{53B746A9-04B7-463B-9269-CAE9E5E3A9ED}" type="parTrans" cxnId="{843AA2C8-CDDD-48C8-A878-FE2942BE0BA0}">
      <dgm:prSet/>
      <dgm:spPr/>
      <dgm:t>
        <a:bodyPr/>
        <a:lstStyle/>
        <a:p>
          <a:endParaRPr lang="tr-TR" sz="1600"/>
        </a:p>
      </dgm:t>
    </dgm:pt>
    <dgm:pt modelId="{0EDBD80E-51F0-436B-83C2-9301C6051CF5}" type="sibTrans" cxnId="{843AA2C8-CDDD-48C8-A878-FE2942BE0BA0}">
      <dgm:prSet/>
      <dgm:spPr/>
      <dgm:t>
        <a:bodyPr/>
        <a:lstStyle/>
        <a:p>
          <a:endParaRPr lang="tr-TR"/>
        </a:p>
      </dgm:t>
    </dgm:pt>
    <dgm:pt modelId="{3CE09334-A7C3-43BA-9567-07083CE2FBEF}" type="pres">
      <dgm:prSet presAssocID="{7D3CCDB6-6ADA-49B4-B869-8E89F2DB2DB8}" presName="diagram" presStyleCnt="0">
        <dgm:presLayoutVars>
          <dgm:chPref val="1"/>
          <dgm:dir/>
          <dgm:animOne val="branch"/>
          <dgm:animLvl val="lvl"/>
          <dgm:resizeHandles/>
        </dgm:presLayoutVars>
      </dgm:prSet>
      <dgm:spPr/>
      <dgm:t>
        <a:bodyPr/>
        <a:lstStyle/>
        <a:p>
          <a:endParaRPr lang="tr-TR"/>
        </a:p>
      </dgm:t>
    </dgm:pt>
    <dgm:pt modelId="{F7417EF4-1334-4BEB-9B4B-E4019090C5E0}" type="pres">
      <dgm:prSet presAssocID="{54D728A2-67F3-4F85-8DDE-E13A8AC2AF24}" presName="root" presStyleCnt="0"/>
      <dgm:spPr/>
    </dgm:pt>
    <dgm:pt modelId="{D9711253-A422-44EE-B250-BDF807420C4C}" type="pres">
      <dgm:prSet presAssocID="{54D728A2-67F3-4F85-8DDE-E13A8AC2AF24}" presName="rootComposite" presStyleCnt="0"/>
      <dgm:spPr/>
    </dgm:pt>
    <dgm:pt modelId="{1856770A-108A-4010-9518-2AE435AD60DF}" type="pres">
      <dgm:prSet presAssocID="{54D728A2-67F3-4F85-8DDE-E13A8AC2AF24}" presName="rootText" presStyleLbl="node1" presStyleIdx="0" presStyleCnt="1" custScaleX="200349"/>
      <dgm:spPr/>
      <dgm:t>
        <a:bodyPr/>
        <a:lstStyle/>
        <a:p>
          <a:endParaRPr lang="tr-TR"/>
        </a:p>
      </dgm:t>
    </dgm:pt>
    <dgm:pt modelId="{0E27DB63-61C0-464A-91D1-A5E1FB3FC502}" type="pres">
      <dgm:prSet presAssocID="{54D728A2-67F3-4F85-8DDE-E13A8AC2AF24}" presName="rootConnector" presStyleLbl="node1" presStyleIdx="0" presStyleCnt="1"/>
      <dgm:spPr/>
      <dgm:t>
        <a:bodyPr/>
        <a:lstStyle/>
        <a:p>
          <a:endParaRPr lang="tr-TR"/>
        </a:p>
      </dgm:t>
    </dgm:pt>
    <dgm:pt modelId="{C4E35E2E-66C6-41E8-AEB3-A97BB8616EA8}" type="pres">
      <dgm:prSet presAssocID="{54D728A2-67F3-4F85-8DDE-E13A8AC2AF24}" presName="childShape" presStyleCnt="0"/>
      <dgm:spPr/>
    </dgm:pt>
    <dgm:pt modelId="{69244B95-673B-48D3-91D2-B069FF97B853}" type="pres">
      <dgm:prSet presAssocID="{53B746A9-04B7-463B-9269-CAE9E5E3A9ED}" presName="Name13" presStyleLbl="parChTrans1D2" presStyleIdx="0" presStyleCnt="1"/>
      <dgm:spPr/>
      <dgm:t>
        <a:bodyPr/>
        <a:lstStyle/>
        <a:p>
          <a:endParaRPr lang="tr-TR"/>
        </a:p>
      </dgm:t>
    </dgm:pt>
    <dgm:pt modelId="{78D86365-315C-4013-BF41-0A2A81DD5BCA}" type="pres">
      <dgm:prSet presAssocID="{B4684448-253E-4086-89DC-E2A930BD0171}" presName="childText" presStyleLbl="bgAcc1" presStyleIdx="0" presStyleCnt="1" custScaleX="264965" custScaleY="148864" custLinFactNeighborX="126" custLinFactNeighborY="-13298">
        <dgm:presLayoutVars>
          <dgm:bulletEnabled val="1"/>
        </dgm:presLayoutVars>
      </dgm:prSet>
      <dgm:spPr/>
      <dgm:t>
        <a:bodyPr/>
        <a:lstStyle/>
        <a:p>
          <a:endParaRPr lang="tr-TR"/>
        </a:p>
      </dgm:t>
    </dgm:pt>
  </dgm:ptLst>
  <dgm:cxnLst>
    <dgm:cxn modelId="{843AA2C8-CDDD-48C8-A878-FE2942BE0BA0}" srcId="{54D728A2-67F3-4F85-8DDE-E13A8AC2AF24}" destId="{B4684448-253E-4086-89DC-E2A930BD0171}" srcOrd="0" destOrd="0" parTransId="{53B746A9-04B7-463B-9269-CAE9E5E3A9ED}" sibTransId="{0EDBD80E-51F0-436B-83C2-9301C6051CF5}"/>
    <dgm:cxn modelId="{C6F2EB9C-57ED-49EE-8D75-227259C9E2F3}" type="presOf" srcId="{7D3CCDB6-6ADA-49B4-B869-8E89F2DB2DB8}" destId="{3CE09334-A7C3-43BA-9567-07083CE2FBEF}" srcOrd="0" destOrd="0" presId="urn:microsoft.com/office/officeart/2005/8/layout/hierarchy3"/>
    <dgm:cxn modelId="{35D5D92B-E7D5-4413-AE79-755550672BE4}" type="presOf" srcId="{54D728A2-67F3-4F85-8DDE-E13A8AC2AF24}" destId="{1856770A-108A-4010-9518-2AE435AD60DF}" srcOrd="0" destOrd="0" presId="urn:microsoft.com/office/officeart/2005/8/layout/hierarchy3"/>
    <dgm:cxn modelId="{82601A9F-41E0-4166-8CC5-F70794C8EB14}" type="presOf" srcId="{54D728A2-67F3-4F85-8DDE-E13A8AC2AF24}" destId="{0E27DB63-61C0-464A-91D1-A5E1FB3FC502}" srcOrd="1" destOrd="0" presId="urn:microsoft.com/office/officeart/2005/8/layout/hierarchy3"/>
    <dgm:cxn modelId="{151E1412-B394-440A-BCB3-9D929832852F}" type="presOf" srcId="{53B746A9-04B7-463B-9269-CAE9E5E3A9ED}" destId="{69244B95-673B-48D3-91D2-B069FF97B853}" srcOrd="0" destOrd="0" presId="urn:microsoft.com/office/officeart/2005/8/layout/hierarchy3"/>
    <dgm:cxn modelId="{478AB502-0128-47A9-BC6A-6DFC553393FE}" type="presOf" srcId="{B4684448-253E-4086-89DC-E2A930BD0171}" destId="{78D86365-315C-4013-BF41-0A2A81DD5BCA}" srcOrd="0" destOrd="0" presId="urn:microsoft.com/office/officeart/2005/8/layout/hierarchy3"/>
    <dgm:cxn modelId="{F0010854-8963-415E-AB53-CBA164937913}" srcId="{7D3CCDB6-6ADA-49B4-B869-8E89F2DB2DB8}" destId="{54D728A2-67F3-4F85-8DDE-E13A8AC2AF24}" srcOrd="0" destOrd="0" parTransId="{95D44812-5890-40B6-97CA-5071B616C078}" sibTransId="{4B283307-B5FB-465D-AE3B-811CD3159F56}"/>
    <dgm:cxn modelId="{D3A2D25E-F398-404A-9039-69937E2239E2}" type="presParOf" srcId="{3CE09334-A7C3-43BA-9567-07083CE2FBEF}" destId="{F7417EF4-1334-4BEB-9B4B-E4019090C5E0}" srcOrd="0" destOrd="0" presId="urn:microsoft.com/office/officeart/2005/8/layout/hierarchy3"/>
    <dgm:cxn modelId="{152F8FED-ABDC-4225-8F18-265FBAECDAE6}" type="presParOf" srcId="{F7417EF4-1334-4BEB-9B4B-E4019090C5E0}" destId="{D9711253-A422-44EE-B250-BDF807420C4C}" srcOrd="0" destOrd="0" presId="urn:microsoft.com/office/officeart/2005/8/layout/hierarchy3"/>
    <dgm:cxn modelId="{86F7A7DF-6434-489E-BD70-4A0941A7AEB2}" type="presParOf" srcId="{D9711253-A422-44EE-B250-BDF807420C4C}" destId="{1856770A-108A-4010-9518-2AE435AD60DF}" srcOrd="0" destOrd="0" presId="urn:microsoft.com/office/officeart/2005/8/layout/hierarchy3"/>
    <dgm:cxn modelId="{7D5478AC-244F-4BEF-BA66-3B7E8941133B}" type="presParOf" srcId="{D9711253-A422-44EE-B250-BDF807420C4C}" destId="{0E27DB63-61C0-464A-91D1-A5E1FB3FC502}" srcOrd="1" destOrd="0" presId="urn:microsoft.com/office/officeart/2005/8/layout/hierarchy3"/>
    <dgm:cxn modelId="{BECE477A-BD40-4E24-96A6-FE7193CA1066}" type="presParOf" srcId="{F7417EF4-1334-4BEB-9B4B-E4019090C5E0}" destId="{C4E35E2E-66C6-41E8-AEB3-A97BB8616EA8}" srcOrd="1" destOrd="0" presId="urn:microsoft.com/office/officeart/2005/8/layout/hierarchy3"/>
    <dgm:cxn modelId="{8821C76C-3CCF-4E6C-A493-78A37DEBDD4B}" type="presParOf" srcId="{C4E35E2E-66C6-41E8-AEB3-A97BB8616EA8}" destId="{69244B95-673B-48D3-91D2-B069FF97B853}" srcOrd="0" destOrd="0" presId="urn:microsoft.com/office/officeart/2005/8/layout/hierarchy3"/>
    <dgm:cxn modelId="{AA15B315-0081-4EB6-AA82-24649CD966BF}" type="presParOf" srcId="{C4E35E2E-66C6-41E8-AEB3-A97BB8616EA8}" destId="{78D86365-315C-4013-BF41-0A2A81DD5BCA}"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81FE39-438F-4B15-A05D-57A5EE33562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D7660885-E9FC-408C-841A-C4F3328F2325}">
      <dgm:prSet phldrT="[Metin]"/>
      <dgm:spPr/>
      <dgm:t>
        <a:bodyPr/>
        <a:lstStyle/>
        <a:p>
          <a:r>
            <a:rPr lang="tr-TR" dirty="0" smtClean="0"/>
            <a:t>Nedenleri</a:t>
          </a:r>
          <a:endParaRPr lang="tr-TR" dirty="0"/>
        </a:p>
      </dgm:t>
    </dgm:pt>
    <dgm:pt modelId="{5A890932-FCC4-4BC8-A9CF-3F1BCD5BC238}" type="parTrans" cxnId="{E173B1AA-4312-44E9-A97E-743C9FBEDB83}">
      <dgm:prSet/>
      <dgm:spPr/>
      <dgm:t>
        <a:bodyPr/>
        <a:lstStyle/>
        <a:p>
          <a:endParaRPr lang="tr-TR"/>
        </a:p>
      </dgm:t>
    </dgm:pt>
    <dgm:pt modelId="{223F6FF8-3605-453B-9AD3-2D33423676E9}" type="sibTrans" cxnId="{E173B1AA-4312-44E9-A97E-743C9FBEDB83}">
      <dgm:prSet/>
      <dgm:spPr/>
      <dgm:t>
        <a:bodyPr/>
        <a:lstStyle/>
        <a:p>
          <a:endParaRPr lang="tr-TR"/>
        </a:p>
      </dgm:t>
    </dgm:pt>
    <dgm:pt modelId="{2A1BA37C-AD0F-4600-9867-823C5D54A8C0}">
      <dgm:prSet phldrT="[Metin]"/>
      <dgm:spPr/>
      <dgm:t>
        <a:bodyPr/>
        <a:lstStyle/>
        <a:p>
          <a:r>
            <a:rPr lang="tr-TR" b="0" i="0" dirty="0" smtClean="0"/>
            <a:t>Şam ticaret yolunu kullanan Müslüman ticaret kervanlarına zarar vermeleri</a:t>
          </a:r>
          <a:endParaRPr lang="tr-TR" dirty="0"/>
        </a:p>
      </dgm:t>
    </dgm:pt>
    <dgm:pt modelId="{F7D8BEB0-F878-4109-85B2-7EDDC02DE6F2}" type="parTrans" cxnId="{DCA0878A-0736-41BA-8176-6F1D050F79E0}">
      <dgm:prSet/>
      <dgm:spPr/>
      <dgm:t>
        <a:bodyPr/>
        <a:lstStyle/>
        <a:p>
          <a:endParaRPr lang="tr-TR"/>
        </a:p>
      </dgm:t>
    </dgm:pt>
    <dgm:pt modelId="{5158EA81-E439-41F6-915A-D50F3337CA5E}" type="sibTrans" cxnId="{DCA0878A-0736-41BA-8176-6F1D050F79E0}">
      <dgm:prSet/>
      <dgm:spPr/>
      <dgm:t>
        <a:bodyPr/>
        <a:lstStyle/>
        <a:p>
          <a:endParaRPr lang="tr-TR"/>
        </a:p>
      </dgm:t>
    </dgm:pt>
    <dgm:pt modelId="{00A99E81-D0E7-445C-A2B9-F62DF62C5545}">
      <dgm:prSet phldrT="[Metin]"/>
      <dgm:spPr/>
      <dgm:t>
        <a:bodyPr/>
        <a:lstStyle/>
        <a:p>
          <a:r>
            <a:rPr lang="tr-TR" b="0" i="0" dirty="0" err="1" smtClean="0"/>
            <a:t>Mekke’li</a:t>
          </a:r>
          <a:r>
            <a:rPr lang="tr-TR" b="0" i="0" dirty="0" smtClean="0"/>
            <a:t> müşrikleri </a:t>
          </a:r>
          <a:r>
            <a:rPr lang="tr-TR" b="0" i="0" dirty="0" err="1" smtClean="0"/>
            <a:t>müslümanlara</a:t>
          </a:r>
          <a:r>
            <a:rPr lang="tr-TR" b="0" i="0" dirty="0" smtClean="0"/>
            <a:t> karşı kışkırtmaları,</a:t>
          </a:r>
          <a:endParaRPr lang="tr-TR" dirty="0"/>
        </a:p>
      </dgm:t>
    </dgm:pt>
    <dgm:pt modelId="{3C467E1A-BAE3-489A-AC65-8ECEB42B860D}" type="parTrans" cxnId="{314FA5BC-BD03-4103-87D5-7B8154A346D2}">
      <dgm:prSet/>
      <dgm:spPr/>
      <dgm:t>
        <a:bodyPr/>
        <a:lstStyle/>
        <a:p>
          <a:endParaRPr lang="tr-TR"/>
        </a:p>
      </dgm:t>
    </dgm:pt>
    <dgm:pt modelId="{0BE1872F-F96D-4C0E-ACDB-6CC986AF4114}" type="sibTrans" cxnId="{314FA5BC-BD03-4103-87D5-7B8154A346D2}">
      <dgm:prSet/>
      <dgm:spPr/>
      <dgm:t>
        <a:bodyPr/>
        <a:lstStyle/>
        <a:p>
          <a:endParaRPr lang="tr-TR"/>
        </a:p>
      </dgm:t>
    </dgm:pt>
    <dgm:pt modelId="{FA6F7B3C-822B-4F4C-932E-15604C84B267}">
      <dgm:prSet phldrT="[Metin]"/>
      <dgm:spPr/>
      <dgm:t>
        <a:bodyPr/>
        <a:lstStyle/>
        <a:p>
          <a:r>
            <a:rPr lang="tr-TR" b="0" i="0" dirty="0" smtClean="0"/>
            <a:t>İslam aleyhine propagandalar yapmalarıydı.</a:t>
          </a:r>
          <a:endParaRPr lang="tr-TR" dirty="0"/>
        </a:p>
      </dgm:t>
    </dgm:pt>
    <dgm:pt modelId="{37003D0F-F484-4393-96BF-A5FC1CBF7BFD}" type="parTrans" cxnId="{84F18484-45F9-4274-A01A-9EEEE33D3E1D}">
      <dgm:prSet/>
      <dgm:spPr/>
      <dgm:t>
        <a:bodyPr/>
        <a:lstStyle/>
        <a:p>
          <a:endParaRPr lang="tr-TR"/>
        </a:p>
      </dgm:t>
    </dgm:pt>
    <dgm:pt modelId="{BBB9F6F1-A711-40C6-AB39-D4114B53DA73}" type="sibTrans" cxnId="{84F18484-45F9-4274-A01A-9EEEE33D3E1D}">
      <dgm:prSet/>
      <dgm:spPr/>
      <dgm:t>
        <a:bodyPr/>
        <a:lstStyle/>
        <a:p>
          <a:endParaRPr lang="tr-TR"/>
        </a:p>
      </dgm:t>
    </dgm:pt>
    <dgm:pt modelId="{034DD407-A990-4F71-AB3A-14E6F457BF01}" type="pres">
      <dgm:prSet presAssocID="{B981FE39-438F-4B15-A05D-57A5EE33562D}" presName="Name0" presStyleCnt="0">
        <dgm:presLayoutVars>
          <dgm:chPref val="1"/>
          <dgm:dir/>
          <dgm:animOne val="branch"/>
          <dgm:animLvl val="lvl"/>
          <dgm:resizeHandles val="exact"/>
        </dgm:presLayoutVars>
      </dgm:prSet>
      <dgm:spPr/>
      <dgm:t>
        <a:bodyPr/>
        <a:lstStyle/>
        <a:p>
          <a:endParaRPr lang="tr-TR"/>
        </a:p>
      </dgm:t>
    </dgm:pt>
    <dgm:pt modelId="{F5070780-41D9-4D84-841C-F8BD164170BA}" type="pres">
      <dgm:prSet presAssocID="{D7660885-E9FC-408C-841A-C4F3328F2325}" presName="root1" presStyleCnt="0"/>
      <dgm:spPr/>
    </dgm:pt>
    <dgm:pt modelId="{3184A8D0-A226-4BDB-B466-527BF25AC949}" type="pres">
      <dgm:prSet presAssocID="{D7660885-E9FC-408C-841A-C4F3328F2325}" presName="LevelOneTextNode" presStyleLbl="node0" presStyleIdx="0" presStyleCnt="1">
        <dgm:presLayoutVars>
          <dgm:chPref val="3"/>
        </dgm:presLayoutVars>
      </dgm:prSet>
      <dgm:spPr/>
      <dgm:t>
        <a:bodyPr/>
        <a:lstStyle/>
        <a:p>
          <a:endParaRPr lang="tr-TR"/>
        </a:p>
      </dgm:t>
    </dgm:pt>
    <dgm:pt modelId="{12EEB2DD-6819-4F17-9F24-3802E116DC49}" type="pres">
      <dgm:prSet presAssocID="{D7660885-E9FC-408C-841A-C4F3328F2325}" presName="level2hierChild" presStyleCnt="0"/>
      <dgm:spPr/>
    </dgm:pt>
    <dgm:pt modelId="{0D532129-4EA7-4FDC-999C-8E1A9596DDB6}" type="pres">
      <dgm:prSet presAssocID="{F7D8BEB0-F878-4109-85B2-7EDDC02DE6F2}" presName="conn2-1" presStyleLbl="parChTrans1D2" presStyleIdx="0" presStyleCnt="3"/>
      <dgm:spPr/>
      <dgm:t>
        <a:bodyPr/>
        <a:lstStyle/>
        <a:p>
          <a:endParaRPr lang="tr-TR"/>
        </a:p>
      </dgm:t>
    </dgm:pt>
    <dgm:pt modelId="{234FE416-963D-4663-A0E6-59A2858ED6E1}" type="pres">
      <dgm:prSet presAssocID="{F7D8BEB0-F878-4109-85B2-7EDDC02DE6F2}" presName="connTx" presStyleLbl="parChTrans1D2" presStyleIdx="0" presStyleCnt="3"/>
      <dgm:spPr/>
      <dgm:t>
        <a:bodyPr/>
        <a:lstStyle/>
        <a:p>
          <a:endParaRPr lang="tr-TR"/>
        </a:p>
      </dgm:t>
    </dgm:pt>
    <dgm:pt modelId="{E03B6ECE-9720-4CD8-AA72-787CAF8DDA30}" type="pres">
      <dgm:prSet presAssocID="{2A1BA37C-AD0F-4600-9867-823C5D54A8C0}" presName="root2" presStyleCnt="0"/>
      <dgm:spPr/>
    </dgm:pt>
    <dgm:pt modelId="{C8FCFE92-7078-454C-A5EB-E26C08A0028D}" type="pres">
      <dgm:prSet presAssocID="{2A1BA37C-AD0F-4600-9867-823C5D54A8C0}" presName="LevelTwoTextNode" presStyleLbl="node2" presStyleIdx="0" presStyleCnt="3" custScaleX="279918">
        <dgm:presLayoutVars>
          <dgm:chPref val="3"/>
        </dgm:presLayoutVars>
      </dgm:prSet>
      <dgm:spPr/>
      <dgm:t>
        <a:bodyPr/>
        <a:lstStyle/>
        <a:p>
          <a:endParaRPr lang="tr-TR"/>
        </a:p>
      </dgm:t>
    </dgm:pt>
    <dgm:pt modelId="{37DCC507-014F-45DB-AFC8-5392848DC541}" type="pres">
      <dgm:prSet presAssocID="{2A1BA37C-AD0F-4600-9867-823C5D54A8C0}" presName="level3hierChild" presStyleCnt="0"/>
      <dgm:spPr/>
    </dgm:pt>
    <dgm:pt modelId="{2B1E9F38-156B-4544-AC7D-2775555C1117}" type="pres">
      <dgm:prSet presAssocID="{3C467E1A-BAE3-489A-AC65-8ECEB42B860D}" presName="conn2-1" presStyleLbl="parChTrans1D2" presStyleIdx="1" presStyleCnt="3"/>
      <dgm:spPr/>
      <dgm:t>
        <a:bodyPr/>
        <a:lstStyle/>
        <a:p>
          <a:endParaRPr lang="tr-TR"/>
        </a:p>
      </dgm:t>
    </dgm:pt>
    <dgm:pt modelId="{28896A4A-D43B-4A8E-AB7F-47145B40A9E9}" type="pres">
      <dgm:prSet presAssocID="{3C467E1A-BAE3-489A-AC65-8ECEB42B860D}" presName="connTx" presStyleLbl="parChTrans1D2" presStyleIdx="1" presStyleCnt="3"/>
      <dgm:spPr/>
      <dgm:t>
        <a:bodyPr/>
        <a:lstStyle/>
        <a:p>
          <a:endParaRPr lang="tr-TR"/>
        </a:p>
      </dgm:t>
    </dgm:pt>
    <dgm:pt modelId="{047F41C9-2AAC-4348-92DA-1E5A293BD730}" type="pres">
      <dgm:prSet presAssocID="{00A99E81-D0E7-445C-A2B9-F62DF62C5545}" presName="root2" presStyleCnt="0"/>
      <dgm:spPr/>
    </dgm:pt>
    <dgm:pt modelId="{91D68AFE-6867-4C40-B2C5-D5F6D7404C78}" type="pres">
      <dgm:prSet presAssocID="{00A99E81-D0E7-445C-A2B9-F62DF62C5545}" presName="LevelTwoTextNode" presStyleLbl="node2" presStyleIdx="1" presStyleCnt="3" custScaleX="279918">
        <dgm:presLayoutVars>
          <dgm:chPref val="3"/>
        </dgm:presLayoutVars>
      </dgm:prSet>
      <dgm:spPr/>
      <dgm:t>
        <a:bodyPr/>
        <a:lstStyle/>
        <a:p>
          <a:endParaRPr lang="tr-TR"/>
        </a:p>
      </dgm:t>
    </dgm:pt>
    <dgm:pt modelId="{C766370C-FEB2-48A4-929B-3064E485E1F3}" type="pres">
      <dgm:prSet presAssocID="{00A99E81-D0E7-445C-A2B9-F62DF62C5545}" presName="level3hierChild" presStyleCnt="0"/>
      <dgm:spPr/>
    </dgm:pt>
    <dgm:pt modelId="{DFC84849-227F-40FC-8007-A421B197FE00}" type="pres">
      <dgm:prSet presAssocID="{37003D0F-F484-4393-96BF-A5FC1CBF7BFD}" presName="conn2-1" presStyleLbl="parChTrans1D2" presStyleIdx="2" presStyleCnt="3"/>
      <dgm:spPr/>
      <dgm:t>
        <a:bodyPr/>
        <a:lstStyle/>
        <a:p>
          <a:endParaRPr lang="tr-TR"/>
        </a:p>
      </dgm:t>
    </dgm:pt>
    <dgm:pt modelId="{9273E1CC-59D7-46BC-BDC0-2518184A2C18}" type="pres">
      <dgm:prSet presAssocID="{37003D0F-F484-4393-96BF-A5FC1CBF7BFD}" presName="connTx" presStyleLbl="parChTrans1D2" presStyleIdx="2" presStyleCnt="3"/>
      <dgm:spPr/>
      <dgm:t>
        <a:bodyPr/>
        <a:lstStyle/>
        <a:p>
          <a:endParaRPr lang="tr-TR"/>
        </a:p>
      </dgm:t>
    </dgm:pt>
    <dgm:pt modelId="{DC168CCF-19FF-427F-BF56-804EFF03701B}" type="pres">
      <dgm:prSet presAssocID="{FA6F7B3C-822B-4F4C-932E-15604C84B267}" presName="root2" presStyleCnt="0"/>
      <dgm:spPr/>
    </dgm:pt>
    <dgm:pt modelId="{99DACD97-C712-446F-B1A2-01CCF069081E}" type="pres">
      <dgm:prSet presAssocID="{FA6F7B3C-822B-4F4C-932E-15604C84B267}" presName="LevelTwoTextNode" presStyleLbl="node2" presStyleIdx="2" presStyleCnt="3" custScaleX="279918">
        <dgm:presLayoutVars>
          <dgm:chPref val="3"/>
        </dgm:presLayoutVars>
      </dgm:prSet>
      <dgm:spPr/>
      <dgm:t>
        <a:bodyPr/>
        <a:lstStyle/>
        <a:p>
          <a:endParaRPr lang="tr-TR"/>
        </a:p>
      </dgm:t>
    </dgm:pt>
    <dgm:pt modelId="{99BB84D5-E413-4273-965B-61292F9A932C}" type="pres">
      <dgm:prSet presAssocID="{FA6F7B3C-822B-4F4C-932E-15604C84B267}" presName="level3hierChild" presStyleCnt="0"/>
      <dgm:spPr/>
    </dgm:pt>
  </dgm:ptLst>
  <dgm:cxnLst>
    <dgm:cxn modelId="{192CA062-C425-4274-BC53-65EA1EAC3C1A}" type="presOf" srcId="{B981FE39-438F-4B15-A05D-57A5EE33562D}" destId="{034DD407-A990-4F71-AB3A-14E6F457BF01}" srcOrd="0" destOrd="0" presId="urn:microsoft.com/office/officeart/2008/layout/HorizontalMultiLevelHierarchy"/>
    <dgm:cxn modelId="{E173B1AA-4312-44E9-A97E-743C9FBEDB83}" srcId="{B981FE39-438F-4B15-A05D-57A5EE33562D}" destId="{D7660885-E9FC-408C-841A-C4F3328F2325}" srcOrd="0" destOrd="0" parTransId="{5A890932-FCC4-4BC8-A9CF-3F1BCD5BC238}" sibTransId="{223F6FF8-3605-453B-9AD3-2D33423676E9}"/>
    <dgm:cxn modelId="{DCA0878A-0736-41BA-8176-6F1D050F79E0}" srcId="{D7660885-E9FC-408C-841A-C4F3328F2325}" destId="{2A1BA37C-AD0F-4600-9867-823C5D54A8C0}" srcOrd="0" destOrd="0" parTransId="{F7D8BEB0-F878-4109-85B2-7EDDC02DE6F2}" sibTransId="{5158EA81-E439-41F6-915A-D50F3337CA5E}"/>
    <dgm:cxn modelId="{95BD0B22-F8C8-40BA-90AA-169BC7ED1FB2}" type="presOf" srcId="{37003D0F-F484-4393-96BF-A5FC1CBF7BFD}" destId="{9273E1CC-59D7-46BC-BDC0-2518184A2C18}" srcOrd="1" destOrd="0" presId="urn:microsoft.com/office/officeart/2008/layout/HorizontalMultiLevelHierarchy"/>
    <dgm:cxn modelId="{314FA5BC-BD03-4103-87D5-7B8154A346D2}" srcId="{D7660885-E9FC-408C-841A-C4F3328F2325}" destId="{00A99E81-D0E7-445C-A2B9-F62DF62C5545}" srcOrd="1" destOrd="0" parTransId="{3C467E1A-BAE3-489A-AC65-8ECEB42B860D}" sibTransId="{0BE1872F-F96D-4C0E-ACDB-6CC986AF4114}"/>
    <dgm:cxn modelId="{00BA1EA7-AB78-45E8-B3EB-8DC753D3576F}" type="presOf" srcId="{D7660885-E9FC-408C-841A-C4F3328F2325}" destId="{3184A8D0-A226-4BDB-B466-527BF25AC949}" srcOrd="0" destOrd="0" presId="urn:microsoft.com/office/officeart/2008/layout/HorizontalMultiLevelHierarchy"/>
    <dgm:cxn modelId="{BF1161D5-93F0-40C9-AB39-4C7667A90B8B}" type="presOf" srcId="{FA6F7B3C-822B-4F4C-932E-15604C84B267}" destId="{99DACD97-C712-446F-B1A2-01CCF069081E}" srcOrd="0" destOrd="0" presId="urn:microsoft.com/office/officeart/2008/layout/HorizontalMultiLevelHierarchy"/>
    <dgm:cxn modelId="{F82FC50C-026F-46E3-83DF-5A527D91D8F0}" type="presOf" srcId="{3C467E1A-BAE3-489A-AC65-8ECEB42B860D}" destId="{28896A4A-D43B-4A8E-AB7F-47145B40A9E9}" srcOrd="1" destOrd="0" presId="urn:microsoft.com/office/officeart/2008/layout/HorizontalMultiLevelHierarchy"/>
    <dgm:cxn modelId="{F4499295-B55F-41EE-AC54-2262BB17BB20}" type="presOf" srcId="{00A99E81-D0E7-445C-A2B9-F62DF62C5545}" destId="{91D68AFE-6867-4C40-B2C5-D5F6D7404C78}" srcOrd="0" destOrd="0" presId="urn:microsoft.com/office/officeart/2008/layout/HorizontalMultiLevelHierarchy"/>
    <dgm:cxn modelId="{002E7116-3BEC-4960-BA07-CB6A3B242D8E}" type="presOf" srcId="{37003D0F-F484-4393-96BF-A5FC1CBF7BFD}" destId="{DFC84849-227F-40FC-8007-A421B197FE00}" srcOrd="0" destOrd="0" presId="urn:microsoft.com/office/officeart/2008/layout/HorizontalMultiLevelHierarchy"/>
    <dgm:cxn modelId="{84F18484-45F9-4274-A01A-9EEEE33D3E1D}" srcId="{D7660885-E9FC-408C-841A-C4F3328F2325}" destId="{FA6F7B3C-822B-4F4C-932E-15604C84B267}" srcOrd="2" destOrd="0" parTransId="{37003D0F-F484-4393-96BF-A5FC1CBF7BFD}" sibTransId="{BBB9F6F1-A711-40C6-AB39-D4114B53DA73}"/>
    <dgm:cxn modelId="{7D471574-B809-48C5-B26C-ACCFC8405BE8}" type="presOf" srcId="{F7D8BEB0-F878-4109-85B2-7EDDC02DE6F2}" destId="{234FE416-963D-4663-A0E6-59A2858ED6E1}" srcOrd="1" destOrd="0" presId="urn:microsoft.com/office/officeart/2008/layout/HorizontalMultiLevelHierarchy"/>
    <dgm:cxn modelId="{93281A72-9BE1-4798-9153-BCB494429042}" type="presOf" srcId="{2A1BA37C-AD0F-4600-9867-823C5D54A8C0}" destId="{C8FCFE92-7078-454C-A5EB-E26C08A0028D}" srcOrd="0" destOrd="0" presId="urn:microsoft.com/office/officeart/2008/layout/HorizontalMultiLevelHierarchy"/>
    <dgm:cxn modelId="{460EF357-8D36-48CE-B524-3238A7CC7490}" type="presOf" srcId="{3C467E1A-BAE3-489A-AC65-8ECEB42B860D}" destId="{2B1E9F38-156B-4544-AC7D-2775555C1117}" srcOrd="0" destOrd="0" presId="urn:microsoft.com/office/officeart/2008/layout/HorizontalMultiLevelHierarchy"/>
    <dgm:cxn modelId="{ED75D28F-4F48-44AA-B0A2-17FA7033BFC9}" type="presOf" srcId="{F7D8BEB0-F878-4109-85B2-7EDDC02DE6F2}" destId="{0D532129-4EA7-4FDC-999C-8E1A9596DDB6}" srcOrd="0" destOrd="0" presId="urn:microsoft.com/office/officeart/2008/layout/HorizontalMultiLevelHierarchy"/>
    <dgm:cxn modelId="{BEE53946-0CBC-4014-BA1A-0E54D0A591E8}" type="presParOf" srcId="{034DD407-A990-4F71-AB3A-14E6F457BF01}" destId="{F5070780-41D9-4D84-841C-F8BD164170BA}" srcOrd="0" destOrd="0" presId="urn:microsoft.com/office/officeart/2008/layout/HorizontalMultiLevelHierarchy"/>
    <dgm:cxn modelId="{F6724755-D416-4312-98B4-4203FB2F037D}" type="presParOf" srcId="{F5070780-41D9-4D84-841C-F8BD164170BA}" destId="{3184A8D0-A226-4BDB-B466-527BF25AC949}" srcOrd="0" destOrd="0" presId="urn:microsoft.com/office/officeart/2008/layout/HorizontalMultiLevelHierarchy"/>
    <dgm:cxn modelId="{E670FE09-666E-4BA6-B3BF-E1C42F364FB4}" type="presParOf" srcId="{F5070780-41D9-4D84-841C-F8BD164170BA}" destId="{12EEB2DD-6819-4F17-9F24-3802E116DC49}" srcOrd="1" destOrd="0" presId="urn:microsoft.com/office/officeart/2008/layout/HorizontalMultiLevelHierarchy"/>
    <dgm:cxn modelId="{C79B31C5-FD14-4FA6-BE94-492C4217386E}" type="presParOf" srcId="{12EEB2DD-6819-4F17-9F24-3802E116DC49}" destId="{0D532129-4EA7-4FDC-999C-8E1A9596DDB6}" srcOrd="0" destOrd="0" presId="urn:microsoft.com/office/officeart/2008/layout/HorizontalMultiLevelHierarchy"/>
    <dgm:cxn modelId="{0D5233CC-9DC5-46B6-97E9-86DC6AAD2D1A}" type="presParOf" srcId="{0D532129-4EA7-4FDC-999C-8E1A9596DDB6}" destId="{234FE416-963D-4663-A0E6-59A2858ED6E1}" srcOrd="0" destOrd="0" presId="urn:microsoft.com/office/officeart/2008/layout/HorizontalMultiLevelHierarchy"/>
    <dgm:cxn modelId="{D8338F8E-3EDF-41F1-88E0-14E59C9F4154}" type="presParOf" srcId="{12EEB2DD-6819-4F17-9F24-3802E116DC49}" destId="{E03B6ECE-9720-4CD8-AA72-787CAF8DDA30}" srcOrd="1" destOrd="0" presId="urn:microsoft.com/office/officeart/2008/layout/HorizontalMultiLevelHierarchy"/>
    <dgm:cxn modelId="{2DDCA9B3-4EAF-4543-AF2F-4AFE6A4DE957}" type="presParOf" srcId="{E03B6ECE-9720-4CD8-AA72-787CAF8DDA30}" destId="{C8FCFE92-7078-454C-A5EB-E26C08A0028D}" srcOrd="0" destOrd="0" presId="urn:microsoft.com/office/officeart/2008/layout/HorizontalMultiLevelHierarchy"/>
    <dgm:cxn modelId="{9F1D0D43-5951-4890-8711-5630219C90DF}" type="presParOf" srcId="{E03B6ECE-9720-4CD8-AA72-787CAF8DDA30}" destId="{37DCC507-014F-45DB-AFC8-5392848DC541}" srcOrd="1" destOrd="0" presId="urn:microsoft.com/office/officeart/2008/layout/HorizontalMultiLevelHierarchy"/>
    <dgm:cxn modelId="{A171CFDA-ECFB-428B-8EB5-9DB975C9D554}" type="presParOf" srcId="{12EEB2DD-6819-4F17-9F24-3802E116DC49}" destId="{2B1E9F38-156B-4544-AC7D-2775555C1117}" srcOrd="2" destOrd="0" presId="urn:microsoft.com/office/officeart/2008/layout/HorizontalMultiLevelHierarchy"/>
    <dgm:cxn modelId="{2BF86758-9FE1-4654-ABBD-0FA6C8776349}" type="presParOf" srcId="{2B1E9F38-156B-4544-AC7D-2775555C1117}" destId="{28896A4A-D43B-4A8E-AB7F-47145B40A9E9}" srcOrd="0" destOrd="0" presId="urn:microsoft.com/office/officeart/2008/layout/HorizontalMultiLevelHierarchy"/>
    <dgm:cxn modelId="{4E15E58F-F765-4A92-9CE4-ECEA5352833D}" type="presParOf" srcId="{12EEB2DD-6819-4F17-9F24-3802E116DC49}" destId="{047F41C9-2AAC-4348-92DA-1E5A293BD730}" srcOrd="3" destOrd="0" presId="urn:microsoft.com/office/officeart/2008/layout/HorizontalMultiLevelHierarchy"/>
    <dgm:cxn modelId="{FBFEB723-377B-4AB6-B10D-1B918DCA467C}" type="presParOf" srcId="{047F41C9-2AAC-4348-92DA-1E5A293BD730}" destId="{91D68AFE-6867-4C40-B2C5-D5F6D7404C78}" srcOrd="0" destOrd="0" presId="urn:microsoft.com/office/officeart/2008/layout/HorizontalMultiLevelHierarchy"/>
    <dgm:cxn modelId="{AEAD4560-1493-4CB5-939F-1C5A5C2FBB39}" type="presParOf" srcId="{047F41C9-2AAC-4348-92DA-1E5A293BD730}" destId="{C766370C-FEB2-48A4-929B-3064E485E1F3}" srcOrd="1" destOrd="0" presId="urn:microsoft.com/office/officeart/2008/layout/HorizontalMultiLevelHierarchy"/>
    <dgm:cxn modelId="{51FC1580-BA37-4DE2-839D-47BA607C7AAB}" type="presParOf" srcId="{12EEB2DD-6819-4F17-9F24-3802E116DC49}" destId="{DFC84849-227F-40FC-8007-A421B197FE00}" srcOrd="4" destOrd="0" presId="urn:microsoft.com/office/officeart/2008/layout/HorizontalMultiLevelHierarchy"/>
    <dgm:cxn modelId="{067FC7BA-EDF6-49C9-AFA8-35DEF0DDE158}" type="presParOf" srcId="{DFC84849-227F-40FC-8007-A421B197FE00}" destId="{9273E1CC-59D7-46BC-BDC0-2518184A2C18}" srcOrd="0" destOrd="0" presId="urn:microsoft.com/office/officeart/2008/layout/HorizontalMultiLevelHierarchy"/>
    <dgm:cxn modelId="{19054E7A-3EE6-49AB-9B87-CF4F749916A6}" type="presParOf" srcId="{12EEB2DD-6819-4F17-9F24-3802E116DC49}" destId="{DC168CCF-19FF-427F-BF56-804EFF03701B}" srcOrd="5" destOrd="0" presId="urn:microsoft.com/office/officeart/2008/layout/HorizontalMultiLevelHierarchy"/>
    <dgm:cxn modelId="{3F0778DA-9A7A-4133-AA76-40A8B6D2079D}" type="presParOf" srcId="{DC168CCF-19FF-427F-BF56-804EFF03701B}" destId="{99DACD97-C712-446F-B1A2-01CCF069081E}" srcOrd="0" destOrd="0" presId="urn:microsoft.com/office/officeart/2008/layout/HorizontalMultiLevelHierarchy"/>
    <dgm:cxn modelId="{7B47A586-40B9-4FCF-80DE-D9B2CE6F642A}" type="presParOf" srcId="{DC168CCF-19FF-427F-BF56-804EFF03701B}" destId="{99BB84D5-E413-4273-965B-61292F9A932C}"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8843E-97B3-41FB-BE78-D228914C8160}">
      <dsp:nvSpPr>
        <dsp:cNvPr id="0" name=""/>
        <dsp:cNvSpPr/>
      </dsp:nvSpPr>
      <dsp:spPr>
        <a:xfrm>
          <a:off x="207158" y="2515538"/>
          <a:ext cx="4613645" cy="2026853"/>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Peygamberimizin İslam’a davet mektubu gönderdiği hükümdarlar</a:t>
          </a:r>
          <a:endParaRPr lang="tr-TR" sz="3200" kern="1200" dirty="0"/>
        </a:p>
      </dsp:txBody>
      <dsp:txXfrm>
        <a:off x="266522" y="2574902"/>
        <a:ext cx="4494917" cy="1908125"/>
      </dsp:txXfrm>
    </dsp:sp>
    <dsp:sp modelId="{FF4B143D-1ED5-4292-B27C-DED79A2C5CC9}">
      <dsp:nvSpPr>
        <dsp:cNvPr id="0" name=""/>
        <dsp:cNvSpPr/>
      </dsp:nvSpPr>
      <dsp:spPr>
        <a:xfrm rot="17454429">
          <a:off x="3783205" y="2008565"/>
          <a:ext cx="3226636" cy="26604"/>
        </a:xfrm>
        <a:custGeom>
          <a:avLst/>
          <a:gdLst/>
          <a:ahLst/>
          <a:cxnLst/>
          <a:rect l="0" t="0" r="0" b="0"/>
          <a:pathLst>
            <a:path>
              <a:moveTo>
                <a:pt x="0" y="13302"/>
              </a:moveTo>
              <a:lnTo>
                <a:pt x="3226636" y="1330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66725">
            <a:lnSpc>
              <a:spcPct val="90000"/>
            </a:lnSpc>
            <a:spcBef>
              <a:spcPct val="0"/>
            </a:spcBef>
            <a:spcAft>
              <a:spcPct val="35000"/>
            </a:spcAft>
          </a:pPr>
          <a:endParaRPr lang="tr-TR" sz="1050" kern="1200"/>
        </a:p>
      </dsp:txBody>
      <dsp:txXfrm>
        <a:off x="5315857" y="1941202"/>
        <a:ext cx="161331" cy="161331"/>
      </dsp:txXfrm>
    </dsp:sp>
    <dsp:sp modelId="{86DDCF9B-C648-41FF-95AB-45D9C4E37FD3}">
      <dsp:nvSpPr>
        <dsp:cNvPr id="0" name=""/>
        <dsp:cNvSpPr/>
      </dsp:nvSpPr>
      <dsp:spPr>
        <a:xfrm>
          <a:off x="5972243" y="7948"/>
          <a:ext cx="5672072" cy="101364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Bizans imparatoru </a:t>
          </a:r>
          <a:r>
            <a:rPr lang="tr-TR" sz="3200" kern="1200" dirty="0" err="1" smtClean="0"/>
            <a:t>Herakliyus</a:t>
          </a:r>
          <a:endParaRPr lang="tr-TR" sz="3200" kern="1200" dirty="0"/>
        </a:p>
      </dsp:txBody>
      <dsp:txXfrm>
        <a:off x="6001932" y="37637"/>
        <a:ext cx="5612694" cy="954266"/>
      </dsp:txXfrm>
    </dsp:sp>
    <dsp:sp modelId="{871870FD-B31F-42E7-89D3-99ABD7B2FC9F}">
      <dsp:nvSpPr>
        <dsp:cNvPr id="0" name=""/>
        <dsp:cNvSpPr/>
      </dsp:nvSpPr>
      <dsp:spPr>
        <a:xfrm rot="18115136">
          <a:off x="4307627" y="2591411"/>
          <a:ext cx="2177791" cy="26604"/>
        </a:xfrm>
        <a:custGeom>
          <a:avLst/>
          <a:gdLst/>
          <a:ahLst/>
          <a:cxnLst/>
          <a:rect l="0" t="0" r="0" b="0"/>
          <a:pathLst>
            <a:path>
              <a:moveTo>
                <a:pt x="0" y="13302"/>
              </a:moveTo>
              <a:lnTo>
                <a:pt x="2177791" y="1330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5342078" y="2550269"/>
        <a:ext cx="108889" cy="108889"/>
      </dsp:txXfrm>
    </dsp:sp>
    <dsp:sp modelId="{8671D149-B341-4E17-BBCC-DCED15BAE466}">
      <dsp:nvSpPr>
        <dsp:cNvPr id="0" name=""/>
        <dsp:cNvSpPr/>
      </dsp:nvSpPr>
      <dsp:spPr>
        <a:xfrm>
          <a:off x="5972243" y="1173640"/>
          <a:ext cx="5672072" cy="101364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err="1" smtClean="0"/>
            <a:t>Sasanî</a:t>
          </a:r>
          <a:r>
            <a:rPr lang="tr-TR" sz="3200" kern="1200" dirty="0" smtClean="0"/>
            <a:t> (İran) Hükümdarı (</a:t>
          </a:r>
          <a:r>
            <a:rPr lang="tr-TR" sz="3200" kern="1200" dirty="0" err="1" smtClean="0"/>
            <a:t>Kisrâ</a:t>
          </a:r>
          <a:r>
            <a:rPr lang="tr-TR" sz="3200" kern="1200" dirty="0" smtClean="0"/>
            <a:t>) II. Hüsrev </a:t>
          </a:r>
          <a:r>
            <a:rPr lang="tr-TR" sz="3200" kern="1200" dirty="0" err="1" smtClean="0"/>
            <a:t>Pervîz</a:t>
          </a:r>
          <a:endParaRPr lang="tr-TR" sz="3200" kern="1200" dirty="0"/>
        </a:p>
      </dsp:txBody>
      <dsp:txXfrm>
        <a:off x="6001932" y="1203329"/>
        <a:ext cx="5612694" cy="954266"/>
      </dsp:txXfrm>
    </dsp:sp>
    <dsp:sp modelId="{9A5602CF-ACBE-463C-90E7-9CC209FC2F45}">
      <dsp:nvSpPr>
        <dsp:cNvPr id="0" name=""/>
        <dsp:cNvSpPr/>
      </dsp:nvSpPr>
      <dsp:spPr>
        <a:xfrm rot="19759907">
          <a:off x="4727187" y="3174257"/>
          <a:ext cx="1338672" cy="26604"/>
        </a:xfrm>
        <a:custGeom>
          <a:avLst/>
          <a:gdLst/>
          <a:ahLst/>
          <a:cxnLst/>
          <a:rect l="0" t="0" r="0" b="0"/>
          <a:pathLst>
            <a:path>
              <a:moveTo>
                <a:pt x="0" y="13302"/>
              </a:moveTo>
              <a:lnTo>
                <a:pt x="1338672" y="1330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tr-TR" sz="400" kern="1200"/>
        </a:p>
      </dsp:txBody>
      <dsp:txXfrm>
        <a:off x="5363056" y="3154093"/>
        <a:ext cx="66933" cy="66933"/>
      </dsp:txXfrm>
    </dsp:sp>
    <dsp:sp modelId="{B5D0F5B5-36E9-4889-A606-196F64946FA8}">
      <dsp:nvSpPr>
        <dsp:cNvPr id="0" name=""/>
        <dsp:cNvSpPr/>
      </dsp:nvSpPr>
      <dsp:spPr>
        <a:xfrm>
          <a:off x="5972243" y="2339331"/>
          <a:ext cx="5672072" cy="101364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Habeşistan Kralı </a:t>
          </a:r>
          <a:r>
            <a:rPr lang="tr-TR" sz="3200" kern="1200" dirty="0" err="1" smtClean="0"/>
            <a:t>Necâşi</a:t>
          </a:r>
          <a:endParaRPr lang="tr-TR" sz="3200" kern="1200" dirty="0"/>
        </a:p>
      </dsp:txBody>
      <dsp:txXfrm>
        <a:off x="6001932" y="2369020"/>
        <a:ext cx="5612694" cy="954266"/>
      </dsp:txXfrm>
    </dsp:sp>
    <dsp:sp modelId="{B944A94D-B3E1-48C7-83E8-BCA31EF71D1D}">
      <dsp:nvSpPr>
        <dsp:cNvPr id="0" name=""/>
        <dsp:cNvSpPr/>
      </dsp:nvSpPr>
      <dsp:spPr>
        <a:xfrm rot="1365105">
          <a:off x="4772226" y="3757103"/>
          <a:ext cx="1248593" cy="26604"/>
        </a:xfrm>
        <a:custGeom>
          <a:avLst/>
          <a:gdLst/>
          <a:ahLst/>
          <a:cxnLst/>
          <a:rect l="0" t="0" r="0" b="0"/>
          <a:pathLst>
            <a:path>
              <a:moveTo>
                <a:pt x="0" y="13302"/>
              </a:moveTo>
              <a:lnTo>
                <a:pt x="1248593" y="1330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a:lnSpc>
              <a:spcPct val="90000"/>
            </a:lnSpc>
            <a:spcBef>
              <a:spcPct val="0"/>
            </a:spcBef>
            <a:spcAft>
              <a:spcPct val="35000"/>
            </a:spcAft>
          </a:pPr>
          <a:endParaRPr lang="tr-TR" sz="400" kern="1200"/>
        </a:p>
      </dsp:txBody>
      <dsp:txXfrm>
        <a:off x="5365308" y="3739190"/>
        <a:ext cx="62429" cy="62429"/>
      </dsp:txXfrm>
    </dsp:sp>
    <dsp:sp modelId="{302A07A1-A915-44BD-8DF3-9BA35A8C6FDC}">
      <dsp:nvSpPr>
        <dsp:cNvPr id="0" name=""/>
        <dsp:cNvSpPr/>
      </dsp:nvSpPr>
      <dsp:spPr>
        <a:xfrm>
          <a:off x="5972243" y="3505023"/>
          <a:ext cx="5672072" cy="101364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smtClean="0"/>
            <a:t>Mısır Meliki </a:t>
          </a:r>
          <a:r>
            <a:rPr lang="tr-TR" sz="3200" kern="1200" dirty="0" err="1" smtClean="0"/>
            <a:t>Mukavkıs</a:t>
          </a:r>
          <a:endParaRPr lang="tr-TR" sz="3200" kern="1200" dirty="0"/>
        </a:p>
      </dsp:txBody>
      <dsp:txXfrm>
        <a:off x="6001932" y="3534712"/>
        <a:ext cx="5612694" cy="954266"/>
      </dsp:txXfrm>
    </dsp:sp>
    <dsp:sp modelId="{0BAA4DEB-D414-4DE5-A0ED-984D086CE717}">
      <dsp:nvSpPr>
        <dsp:cNvPr id="0" name=""/>
        <dsp:cNvSpPr/>
      </dsp:nvSpPr>
      <dsp:spPr>
        <a:xfrm rot="3304065">
          <a:off x="4391088" y="4339949"/>
          <a:ext cx="2010871" cy="26604"/>
        </a:xfrm>
        <a:custGeom>
          <a:avLst/>
          <a:gdLst/>
          <a:ahLst/>
          <a:cxnLst/>
          <a:rect l="0" t="0" r="0" b="0"/>
          <a:pathLst>
            <a:path>
              <a:moveTo>
                <a:pt x="0" y="13302"/>
              </a:moveTo>
              <a:lnTo>
                <a:pt x="2010871" y="1330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tr-TR" sz="600" kern="1200"/>
        </a:p>
      </dsp:txBody>
      <dsp:txXfrm>
        <a:off x="5346251" y="4302979"/>
        <a:ext cx="100543" cy="100543"/>
      </dsp:txXfrm>
    </dsp:sp>
    <dsp:sp modelId="{022E8D9C-93A2-43CC-9AE9-6A57D9C97479}">
      <dsp:nvSpPr>
        <dsp:cNvPr id="0" name=""/>
        <dsp:cNvSpPr/>
      </dsp:nvSpPr>
      <dsp:spPr>
        <a:xfrm>
          <a:off x="5972243" y="4670714"/>
          <a:ext cx="5672072" cy="101364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err="1" smtClean="0"/>
            <a:t>Yemame</a:t>
          </a:r>
          <a:r>
            <a:rPr lang="tr-TR" sz="3200" kern="1200" dirty="0" smtClean="0"/>
            <a:t> Emiri </a:t>
          </a:r>
          <a:r>
            <a:rPr lang="tr-TR" sz="3200" kern="1200" dirty="0" err="1" smtClean="0"/>
            <a:t>Hevze</a:t>
          </a:r>
          <a:endParaRPr lang="tr-TR" sz="3200" kern="1200" dirty="0"/>
        </a:p>
      </dsp:txBody>
      <dsp:txXfrm>
        <a:off x="6001932" y="4700403"/>
        <a:ext cx="5612694" cy="954266"/>
      </dsp:txXfrm>
    </dsp:sp>
    <dsp:sp modelId="{C2615494-C0C1-4E13-93B6-D8EA70B575C1}">
      <dsp:nvSpPr>
        <dsp:cNvPr id="0" name=""/>
        <dsp:cNvSpPr/>
      </dsp:nvSpPr>
      <dsp:spPr>
        <a:xfrm rot="4064901">
          <a:off x="3876170" y="4922794"/>
          <a:ext cx="3040705" cy="26604"/>
        </a:xfrm>
        <a:custGeom>
          <a:avLst/>
          <a:gdLst/>
          <a:ahLst/>
          <a:cxnLst/>
          <a:rect l="0" t="0" r="0" b="0"/>
          <a:pathLst>
            <a:path>
              <a:moveTo>
                <a:pt x="0" y="13302"/>
              </a:moveTo>
              <a:lnTo>
                <a:pt x="3040705" y="13302"/>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tr-TR" sz="900" kern="1200"/>
        </a:p>
      </dsp:txBody>
      <dsp:txXfrm>
        <a:off x="5320506" y="4860079"/>
        <a:ext cx="152035" cy="152035"/>
      </dsp:txXfrm>
    </dsp:sp>
    <dsp:sp modelId="{46A4BB23-4A4F-4236-820D-8A080CB27A4B}">
      <dsp:nvSpPr>
        <dsp:cNvPr id="0" name=""/>
        <dsp:cNvSpPr/>
      </dsp:nvSpPr>
      <dsp:spPr>
        <a:xfrm>
          <a:off x="5972243" y="5836406"/>
          <a:ext cx="5672072" cy="101364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kern="1200" dirty="0" err="1" smtClean="0"/>
            <a:t>Gassân</a:t>
          </a:r>
          <a:r>
            <a:rPr lang="tr-TR" sz="3200" kern="1200" dirty="0" smtClean="0"/>
            <a:t> Emiri </a:t>
          </a:r>
          <a:r>
            <a:rPr lang="tr-TR" sz="3200" kern="1200" dirty="0" err="1" smtClean="0"/>
            <a:t>Hâris</a:t>
          </a:r>
          <a:endParaRPr lang="tr-TR" sz="3200" kern="1200" dirty="0"/>
        </a:p>
      </dsp:txBody>
      <dsp:txXfrm>
        <a:off x="6001932" y="5866095"/>
        <a:ext cx="5612694" cy="9542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56770A-108A-4010-9518-2AE435AD60DF}">
      <dsp:nvSpPr>
        <dsp:cNvPr id="0" name=""/>
        <dsp:cNvSpPr/>
      </dsp:nvSpPr>
      <dsp:spPr>
        <a:xfrm>
          <a:off x="409346" y="3737"/>
          <a:ext cx="9040686" cy="2256234"/>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smtClean="0"/>
            <a:t>Hz. Muhammed (sav)'in, Bizans İmparatoru </a:t>
          </a:r>
          <a:r>
            <a:rPr lang="tr-TR" sz="2000" kern="1200" dirty="0" err="1" smtClean="0"/>
            <a:t>Heraklius'a</a:t>
          </a:r>
          <a:r>
            <a:rPr lang="tr-TR" sz="2000" kern="1200" dirty="0" smtClean="0"/>
            <a:t> gönderdiği mektup da </a:t>
          </a:r>
          <a:r>
            <a:rPr lang="tr-TR" sz="2000" kern="1200" dirty="0" err="1" smtClean="0"/>
            <a:t>Ehl</a:t>
          </a:r>
          <a:r>
            <a:rPr lang="tr-TR" sz="2000" kern="1200" dirty="0" smtClean="0"/>
            <a:t>-i </a:t>
          </a:r>
          <a:r>
            <a:rPr lang="tr-TR" sz="2000" kern="1200" dirty="0" err="1" smtClean="0"/>
            <a:t>Kitab'a</a:t>
          </a:r>
          <a:r>
            <a:rPr lang="tr-TR" sz="2000" kern="1200" dirty="0" smtClean="0"/>
            <a:t> yapılacak davette Kuran'dan ayetlerin kullanılmasının gerektiğini gösteren hikmetli bir örnektir. Peygamber Efendimiz (sav), mektubunda daha önce aktarılan Al-i İmran Suresi 64. ayetini, yazarak tebliğ yapmıştır.</a:t>
          </a:r>
          <a:endParaRPr lang="tr-TR" sz="2000" kern="1200" dirty="0"/>
        </a:p>
      </dsp:txBody>
      <dsp:txXfrm>
        <a:off x="475429" y="69820"/>
        <a:ext cx="8908520" cy="2124068"/>
      </dsp:txXfrm>
    </dsp:sp>
    <dsp:sp modelId="{69244B95-673B-48D3-91D2-B069FF97B853}">
      <dsp:nvSpPr>
        <dsp:cNvPr id="0" name=""/>
        <dsp:cNvSpPr/>
      </dsp:nvSpPr>
      <dsp:spPr>
        <a:xfrm>
          <a:off x="1313414" y="2259972"/>
          <a:ext cx="908617" cy="1943384"/>
        </a:xfrm>
        <a:custGeom>
          <a:avLst/>
          <a:gdLst/>
          <a:ahLst/>
          <a:cxnLst/>
          <a:rect l="0" t="0" r="0" b="0"/>
          <a:pathLst>
            <a:path>
              <a:moveTo>
                <a:pt x="0" y="0"/>
              </a:moveTo>
              <a:lnTo>
                <a:pt x="0" y="1943384"/>
              </a:lnTo>
              <a:lnTo>
                <a:pt x="908617" y="1943384"/>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D86365-315C-4013-BF41-0A2A81DD5BCA}">
      <dsp:nvSpPr>
        <dsp:cNvPr id="0" name=""/>
        <dsp:cNvSpPr/>
      </dsp:nvSpPr>
      <dsp:spPr>
        <a:xfrm>
          <a:off x="2222032" y="2523996"/>
          <a:ext cx="9565170" cy="3358720"/>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tr-TR" sz="2000" kern="1200" dirty="0" err="1" smtClean="0"/>
            <a:t>Bismillahirrahmanirrahim</a:t>
          </a:r>
          <a:r>
            <a:rPr lang="tr-TR" sz="2000" kern="1200" dirty="0" smtClean="0"/>
            <a:t>, </a:t>
          </a:r>
        </a:p>
        <a:p>
          <a:pPr lvl="0" algn="ctr" defTabSz="889000">
            <a:lnSpc>
              <a:spcPct val="90000"/>
            </a:lnSpc>
            <a:spcBef>
              <a:spcPct val="0"/>
            </a:spcBef>
            <a:spcAft>
              <a:spcPct val="35000"/>
            </a:spcAft>
          </a:pPr>
          <a:r>
            <a:rPr lang="tr-TR" sz="2000" kern="1200" dirty="0" smtClean="0"/>
            <a:t>Allah'ın kulu ve elçisi Muhammed'den, Bizanslıların büyük reisi </a:t>
          </a:r>
          <a:r>
            <a:rPr lang="tr-TR" sz="2000" kern="1200" dirty="0" err="1" smtClean="0"/>
            <a:t>Herakliyus'a</a:t>
          </a:r>
          <a:r>
            <a:rPr lang="tr-TR" sz="2000" kern="1200" dirty="0" smtClean="0"/>
            <a:t>: “Selam hakikat yolunu izleyene (olsun)! İlave edeyim ki, seni bütün olarak İslam'a davet ediyorum. İslam'ı kabul et ki felah bulasın. İslam'ı kabul et ki Allah değerini iki kat artırsın. Ama eğer kaçınırsan, </a:t>
          </a:r>
          <a:r>
            <a:rPr lang="tr-TR" sz="2000" kern="1200" dirty="0" err="1" smtClean="0"/>
            <a:t>tebeanın</a:t>
          </a:r>
          <a:r>
            <a:rPr lang="tr-TR" sz="2000" kern="1200" dirty="0" smtClean="0"/>
            <a:t> günahı da senin üzerine yüklenecektir. Ve siz, ey </a:t>
          </a:r>
          <a:r>
            <a:rPr lang="tr-TR" sz="2000" kern="1200" dirty="0" err="1" smtClean="0"/>
            <a:t>Kitab</a:t>
          </a:r>
          <a:r>
            <a:rPr lang="tr-TR" sz="2000" kern="1200" dirty="0" smtClean="0"/>
            <a:t>-ı Mukaddes'in insanları (Ey </a:t>
          </a:r>
          <a:r>
            <a:rPr lang="tr-TR" sz="2000" kern="1200" dirty="0" err="1" smtClean="0"/>
            <a:t>Ehl</a:t>
          </a:r>
          <a:r>
            <a:rPr lang="tr-TR" sz="2000" kern="1200" dirty="0" smtClean="0"/>
            <a:t>-i </a:t>
          </a:r>
          <a:r>
            <a:rPr lang="tr-TR" sz="2000" kern="1200" dirty="0" err="1" smtClean="0"/>
            <a:t>Kitab</a:t>
          </a:r>
          <a:r>
            <a:rPr lang="tr-TR" sz="2000" kern="1200" dirty="0" smtClean="0"/>
            <a:t>!) sizinle bizim aramızda aynı olan bir söze doğru geliniz; ki biz ancak Allah'a taparız, O'na hiçbir şeyi ortak koşmayız ve aramızda kimse kimseyi, Allah'ın dışında </a:t>
          </a:r>
          <a:r>
            <a:rPr lang="tr-TR" sz="2000" kern="1200" dirty="0" err="1" smtClean="0"/>
            <a:t>sahib</a:t>
          </a:r>
          <a:r>
            <a:rPr lang="tr-TR" sz="2000" kern="1200" dirty="0" smtClean="0"/>
            <a:t> (Rab) edinmez. İmdi, eğer kaçınırlarsa, şöyle deyiniz: Şahit olun biz Müslümanlardanız (Allah'a teslim olanlarız).</a:t>
          </a:r>
          <a:endParaRPr lang="tr-TR" sz="2000" kern="1200" dirty="0"/>
        </a:p>
      </dsp:txBody>
      <dsp:txXfrm>
        <a:off x="2320406" y="2622370"/>
        <a:ext cx="9368422" cy="31619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C84849-227F-40FC-8007-A421B197FE00}">
      <dsp:nvSpPr>
        <dsp:cNvPr id="0" name=""/>
        <dsp:cNvSpPr/>
      </dsp:nvSpPr>
      <dsp:spPr>
        <a:xfrm>
          <a:off x="1597588" y="2709333"/>
          <a:ext cx="675382" cy="1286933"/>
        </a:xfrm>
        <a:custGeom>
          <a:avLst/>
          <a:gdLst/>
          <a:ahLst/>
          <a:cxnLst/>
          <a:rect l="0" t="0" r="0" b="0"/>
          <a:pathLst>
            <a:path>
              <a:moveTo>
                <a:pt x="0" y="0"/>
              </a:moveTo>
              <a:lnTo>
                <a:pt x="337691" y="0"/>
              </a:lnTo>
              <a:lnTo>
                <a:pt x="337691" y="1286933"/>
              </a:lnTo>
              <a:lnTo>
                <a:pt x="675382" y="1286933"/>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898945" y="3316465"/>
        <a:ext cx="72669" cy="72669"/>
      </dsp:txXfrm>
    </dsp:sp>
    <dsp:sp modelId="{2B1E9F38-156B-4544-AC7D-2775555C1117}">
      <dsp:nvSpPr>
        <dsp:cNvPr id="0" name=""/>
        <dsp:cNvSpPr/>
      </dsp:nvSpPr>
      <dsp:spPr>
        <a:xfrm>
          <a:off x="1597588" y="2663613"/>
          <a:ext cx="675382" cy="91440"/>
        </a:xfrm>
        <a:custGeom>
          <a:avLst/>
          <a:gdLst/>
          <a:ahLst/>
          <a:cxnLst/>
          <a:rect l="0" t="0" r="0" b="0"/>
          <a:pathLst>
            <a:path>
              <a:moveTo>
                <a:pt x="0" y="45720"/>
              </a:moveTo>
              <a:lnTo>
                <a:pt x="675382" y="4572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918395" y="2692448"/>
        <a:ext cx="33769" cy="33769"/>
      </dsp:txXfrm>
    </dsp:sp>
    <dsp:sp modelId="{0D532129-4EA7-4FDC-999C-8E1A9596DDB6}">
      <dsp:nvSpPr>
        <dsp:cNvPr id="0" name=""/>
        <dsp:cNvSpPr/>
      </dsp:nvSpPr>
      <dsp:spPr>
        <a:xfrm>
          <a:off x="1597588" y="1422400"/>
          <a:ext cx="675382" cy="1286933"/>
        </a:xfrm>
        <a:custGeom>
          <a:avLst/>
          <a:gdLst/>
          <a:ahLst/>
          <a:cxnLst/>
          <a:rect l="0" t="0" r="0" b="0"/>
          <a:pathLst>
            <a:path>
              <a:moveTo>
                <a:pt x="0" y="1286933"/>
              </a:moveTo>
              <a:lnTo>
                <a:pt x="337691" y="1286933"/>
              </a:lnTo>
              <a:lnTo>
                <a:pt x="337691" y="0"/>
              </a:lnTo>
              <a:lnTo>
                <a:pt x="675382" y="0"/>
              </a:lnTo>
            </a:path>
          </a:pathLst>
        </a:custGeom>
        <a:noFill/>
        <a:ln w="22225"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tr-TR" sz="500" kern="1200"/>
        </a:p>
      </dsp:txBody>
      <dsp:txXfrm>
        <a:off x="1898945" y="2029532"/>
        <a:ext cx="72669" cy="72669"/>
      </dsp:txXfrm>
    </dsp:sp>
    <dsp:sp modelId="{3184A8D0-A226-4BDB-B466-527BF25AC949}">
      <dsp:nvSpPr>
        <dsp:cNvPr id="0" name=""/>
        <dsp:cNvSpPr/>
      </dsp:nvSpPr>
      <dsp:spPr>
        <a:xfrm rot="16200000">
          <a:off x="-1626518" y="2194560"/>
          <a:ext cx="5418667" cy="102954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tr-TR" sz="6500" kern="1200" dirty="0" smtClean="0"/>
            <a:t>Nedenleri</a:t>
          </a:r>
          <a:endParaRPr lang="tr-TR" sz="6500" kern="1200" dirty="0"/>
        </a:p>
      </dsp:txBody>
      <dsp:txXfrm>
        <a:off x="-1626518" y="2194560"/>
        <a:ext cx="5418667" cy="1029546"/>
      </dsp:txXfrm>
    </dsp:sp>
    <dsp:sp modelId="{C8FCFE92-7078-454C-A5EB-E26C08A0028D}">
      <dsp:nvSpPr>
        <dsp:cNvPr id="0" name=""/>
        <dsp:cNvSpPr/>
      </dsp:nvSpPr>
      <dsp:spPr>
        <a:xfrm>
          <a:off x="2272971" y="907626"/>
          <a:ext cx="9452588" cy="102954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tr-TR" sz="3200" b="0" i="0" kern="1200" dirty="0" smtClean="0"/>
            <a:t>Şam ticaret yolunu kullanan Müslüman ticaret kervanlarına zarar vermeleri</a:t>
          </a:r>
          <a:endParaRPr lang="tr-TR" sz="3200" kern="1200" dirty="0"/>
        </a:p>
      </dsp:txBody>
      <dsp:txXfrm>
        <a:off x="2272971" y="907626"/>
        <a:ext cx="9452588" cy="1029546"/>
      </dsp:txXfrm>
    </dsp:sp>
    <dsp:sp modelId="{91D68AFE-6867-4C40-B2C5-D5F6D7404C78}">
      <dsp:nvSpPr>
        <dsp:cNvPr id="0" name=""/>
        <dsp:cNvSpPr/>
      </dsp:nvSpPr>
      <dsp:spPr>
        <a:xfrm>
          <a:off x="2272971" y="2194560"/>
          <a:ext cx="9452588" cy="102954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tr-TR" sz="3100" b="0" i="0" kern="1200" dirty="0" err="1" smtClean="0"/>
            <a:t>Mekke’li</a:t>
          </a:r>
          <a:r>
            <a:rPr lang="tr-TR" sz="3100" b="0" i="0" kern="1200" dirty="0" smtClean="0"/>
            <a:t> müşrikleri </a:t>
          </a:r>
          <a:r>
            <a:rPr lang="tr-TR" sz="3100" b="0" i="0" kern="1200" dirty="0" err="1" smtClean="0"/>
            <a:t>müslümanlara</a:t>
          </a:r>
          <a:r>
            <a:rPr lang="tr-TR" sz="3100" b="0" i="0" kern="1200" dirty="0" smtClean="0"/>
            <a:t> karşı kışkırtmaları,</a:t>
          </a:r>
          <a:endParaRPr lang="tr-TR" sz="3100" kern="1200" dirty="0"/>
        </a:p>
      </dsp:txBody>
      <dsp:txXfrm>
        <a:off x="2272971" y="2194560"/>
        <a:ext cx="9452588" cy="1029546"/>
      </dsp:txXfrm>
    </dsp:sp>
    <dsp:sp modelId="{99DACD97-C712-446F-B1A2-01CCF069081E}">
      <dsp:nvSpPr>
        <dsp:cNvPr id="0" name=""/>
        <dsp:cNvSpPr/>
      </dsp:nvSpPr>
      <dsp:spPr>
        <a:xfrm>
          <a:off x="2272971" y="3481493"/>
          <a:ext cx="9452588" cy="1029546"/>
        </a:xfrm>
        <a:prstGeom prst="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tr-TR" sz="3000" b="0" i="0" kern="1200" dirty="0" smtClean="0"/>
            <a:t>İslam aleyhine propagandalar yapmalarıydı.</a:t>
          </a:r>
          <a:endParaRPr lang="tr-TR" sz="3000" kern="1200" dirty="0"/>
        </a:p>
      </dsp:txBody>
      <dsp:txXfrm>
        <a:off x="2272971" y="3481493"/>
        <a:ext cx="9452588" cy="102954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1110308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3150355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a:xfrm>
            <a:off x="774923" y="5951811"/>
            <a:ext cx="7896279" cy="365125"/>
          </a:xfrm>
        </p:spPr>
        <p:txBody>
          <a:bodyPr/>
          <a:lstStyle/>
          <a:p>
            <a:endParaRPr lang="tr-TR"/>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108344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a:xfrm>
            <a:off x="10558300" y="5956137"/>
            <a:ext cx="1052508" cy="365125"/>
          </a:xfrm>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372329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3325039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6A9A621E-107E-4158-86B4-3C29984983CE}" type="datetimeFigureOut">
              <a:rPr lang="tr-TR" smtClean="0"/>
              <a:t>7.09.2019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178393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6A9A621E-107E-4158-86B4-3C29984983CE}" type="datetimeFigureOut">
              <a:rPr lang="tr-TR" smtClean="0"/>
              <a:t>7.09.2019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3180378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A9A621E-107E-4158-86B4-3C29984983CE}" type="datetimeFigureOut">
              <a:rPr lang="tr-TR" smtClean="0"/>
              <a:t>7.09.2019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13690808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9A621E-107E-4158-86B4-3C29984983CE}" type="datetimeFigureOut">
              <a:rPr lang="tr-TR" smtClean="0"/>
              <a:t>7.09.2019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860051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6A9A621E-107E-4158-86B4-3C29984983CE}" type="datetimeFigureOut">
              <a:rPr lang="tr-TR" smtClean="0"/>
              <a:t>7.09.2019</a:t>
            </a:fld>
            <a:endParaRPr lang="tr-TR"/>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161F7D07-EA0B-4775-8066-C3DBBE26E8FB}" type="slidenum">
              <a:rPr lang="tr-TR" smtClean="0"/>
              <a:t>‹#›</a:t>
            </a:fld>
            <a:endParaRPr lang="tr-TR"/>
          </a:p>
        </p:txBody>
      </p:sp>
    </p:spTree>
    <p:extLst>
      <p:ext uri="{BB962C8B-B14F-4D97-AF65-F5344CB8AC3E}">
        <p14:creationId xmlns:p14="http://schemas.microsoft.com/office/powerpoint/2010/main" val="768946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6A9A621E-107E-4158-86B4-3C29984983CE}" type="datetimeFigureOut">
              <a:rPr lang="tr-TR" smtClean="0"/>
              <a:t>7.09.2019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161F7D07-EA0B-4775-8066-C3DBBE26E8FB}" type="slidenum">
              <a:rPr lang="tr-TR" smtClean="0"/>
              <a:t>‹#›</a:t>
            </a:fld>
            <a:endParaRPr lang="tr-TR"/>
          </a:p>
        </p:txBody>
      </p:sp>
    </p:spTree>
    <p:extLst>
      <p:ext uri="{BB962C8B-B14F-4D97-AF65-F5344CB8AC3E}">
        <p14:creationId xmlns:p14="http://schemas.microsoft.com/office/powerpoint/2010/main" val="157770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6A9A621E-107E-4158-86B4-3C29984983CE}" type="datetimeFigureOut">
              <a:rPr lang="tr-TR" smtClean="0"/>
              <a:t>7.09.2019</a:t>
            </a:fld>
            <a:endParaRPr lang="tr-TR"/>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tr-TR"/>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161F7D07-EA0B-4775-8066-C3DBBE26E8FB}" type="slidenum">
              <a:rPr lang="tr-TR" smtClean="0"/>
              <a:t>‹#›</a:t>
            </a:fld>
            <a:endParaRPr lang="tr-TR"/>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5967040"/>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video" Target="https://www.youtube.com/embed/OSPAYhK5vF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6982" y="2006763"/>
            <a:ext cx="12288982" cy="3154710"/>
          </a:xfrm>
          <a:prstGeom prst="rect">
            <a:avLst/>
          </a:prstGeom>
          <a:noFill/>
        </p:spPr>
        <p:txBody>
          <a:bodyPr wrap="square" rtlCol="0">
            <a:spAutoFit/>
          </a:bodyPr>
          <a:lstStyle/>
          <a:p>
            <a:pPr algn="ctr" rtl="1"/>
            <a:r>
              <a:rPr lang="tr-TR" sz="19900" dirty="0" smtClean="0"/>
              <a:t>_ _ _ _ _ _</a:t>
            </a:r>
            <a:endParaRPr lang="tr-TR" sz="19900" dirty="0"/>
          </a:p>
        </p:txBody>
      </p:sp>
    </p:spTree>
    <p:extLst>
      <p:ext uri="{BB962C8B-B14F-4D97-AF65-F5344CB8AC3E}">
        <p14:creationId xmlns:p14="http://schemas.microsoft.com/office/powerpoint/2010/main" val="2649501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uvarlatılmış Dikdörtgen 2"/>
          <p:cNvSpPr/>
          <p:nvPr/>
        </p:nvSpPr>
        <p:spPr>
          <a:xfrm>
            <a:off x="233361" y="280986"/>
            <a:ext cx="11753852" cy="904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Anlaşma maddelerinden bazıları</a:t>
            </a:r>
            <a:endParaRPr lang="tr-TR" sz="3600" dirty="0"/>
          </a:p>
        </p:txBody>
      </p:sp>
      <p:sp>
        <p:nvSpPr>
          <p:cNvPr id="4" name="Metin kutusu 3"/>
          <p:cNvSpPr txBox="1"/>
          <p:nvPr/>
        </p:nvSpPr>
        <p:spPr>
          <a:xfrm>
            <a:off x="233361" y="1385889"/>
            <a:ext cx="5753102" cy="5262979"/>
          </a:xfrm>
          <a:prstGeom prst="rect">
            <a:avLst/>
          </a:prstGeom>
          <a:ln w="76200"/>
        </p:spPr>
        <p:style>
          <a:lnRef idx="2">
            <a:schemeClr val="accent1"/>
          </a:lnRef>
          <a:fillRef idx="1">
            <a:schemeClr val="lt1"/>
          </a:fillRef>
          <a:effectRef idx="0">
            <a:schemeClr val="accent1"/>
          </a:effectRef>
          <a:fontRef idx="minor">
            <a:schemeClr val="dk1"/>
          </a:fontRef>
        </p:style>
        <p:txBody>
          <a:bodyPr wrap="square" rtlCol="0">
            <a:spAutoFit/>
          </a:bodyPr>
          <a:lstStyle/>
          <a:p>
            <a:pPr marL="342900" indent="-342900">
              <a:buAutoNum type="arabicPeriod"/>
            </a:pPr>
            <a:r>
              <a:rPr lang="tr-TR" sz="2400" dirty="0" smtClean="0"/>
              <a:t>Müslümanlarla karşı taraf arasında 10 yıl savaş olmayacak</a:t>
            </a:r>
          </a:p>
          <a:p>
            <a:pPr marL="342900" indent="-342900">
              <a:buAutoNum type="arabicPeriod"/>
            </a:pPr>
            <a:r>
              <a:rPr lang="tr-TR" sz="2400" dirty="0" smtClean="0"/>
              <a:t>Müslümanlardan </a:t>
            </a:r>
            <a:r>
              <a:rPr lang="tr-TR" sz="2400" dirty="0" err="1" smtClean="0"/>
              <a:t>Kureyş’e</a:t>
            </a:r>
            <a:r>
              <a:rPr lang="tr-TR" sz="2400" dirty="0" smtClean="0"/>
              <a:t> sığınacak olursa, geri döndürülmeyecek, fakat onlardan Müslümanlara sığınanlar geri döndürülecek.</a:t>
            </a:r>
          </a:p>
          <a:p>
            <a:pPr marL="342900" indent="-342900">
              <a:buAutoNum type="arabicPeriod"/>
            </a:pPr>
            <a:r>
              <a:rPr lang="tr-TR" sz="2400" dirty="0" smtClean="0"/>
              <a:t>Müslümanlar </a:t>
            </a:r>
            <a:r>
              <a:rPr lang="tr-TR" sz="2400" dirty="0"/>
              <a:t>bu yıl Kabe’yi ziyaret etmeksizin geri dönecekler. Gelecek yıl üç günden fazla olmamak üzere Mekke’ye g</a:t>
            </a:r>
            <a:r>
              <a:rPr lang="tr-TR" sz="2400" dirty="0" smtClean="0"/>
              <a:t>elip </a:t>
            </a:r>
            <a:r>
              <a:rPr lang="tr-TR" sz="2400" dirty="0" err="1"/>
              <a:t>Beytullah’ı</a:t>
            </a:r>
            <a:r>
              <a:rPr lang="tr-TR" sz="2400" dirty="0"/>
              <a:t> ziyaret edecekler. Bu üç gün süresince Mekkeliler şehir dışına çıkacaklar</a:t>
            </a:r>
            <a:r>
              <a:rPr lang="tr-TR" sz="2400" dirty="0" smtClean="0"/>
              <a:t>.</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2214" y="1385889"/>
            <a:ext cx="5715000" cy="5262979"/>
          </a:xfrm>
          <a:prstGeom prst="rect">
            <a:avLst/>
          </a:prstGeom>
        </p:spPr>
      </p:pic>
    </p:spTree>
    <p:extLst>
      <p:ext uri="{BB962C8B-B14F-4D97-AF65-F5344CB8AC3E}">
        <p14:creationId xmlns:p14="http://schemas.microsoft.com/office/powerpoint/2010/main" val="682361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ulut Belirtme Çizgisi 4"/>
          <p:cNvSpPr/>
          <p:nvPr/>
        </p:nvSpPr>
        <p:spPr>
          <a:xfrm>
            <a:off x="600075" y="357188"/>
            <a:ext cx="5500688" cy="308610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err="1" smtClean="0"/>
              <a:t>Hudeybiye</a:t>
            </a:r>
            <a:r>
              <a:rPr lang="tr-TR" sz="2800" dirty="0" smtClean="0"/>
              <a:t> Anlaşmasının Müslümanlar açısından ne tür faydaları olmuştur?</a:t>
            </a:r>
            <a:endParaRPr lang="tr-TR" sz="2800"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1425" y="761439"/>
            <a:ext cx="2914650" cy="2906250"/>
          </a:xfrm>
          <a:prstGeom prst="rect">
            <a:avLst/>
          </a:prstGeom>
        </p:spPr>
      </p:pic>
      <p:sp>
        <p:nvSpPr>
          <p:cNvPr id="7" name="Yuvarlatılmış Çapraz Köşeli Dikdörtgen 6"/>
          <p:cNvSpPr/>
          <p:nvPr/>
        </p:nvSpPr>
        <p:spPr>
          <a:xfrm>
            <a:off x="600075" y="4214813"/>
            <a:ext cx="11201400" cy="748837"/>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1. Mekkeliler Müslümanların siyasi varlığını resmen kabul ettiler</a:t>
            </a:r>
          </a:p>
        </p:txBody>
      </p:sp>
      <p:sp>
        <p:nvSpPr>
          <p:cNvPr id="8" name="Yuvarlatılmış Çapraz Köşeli Dikdörtgen 7"/>
          <p:cNvSpPr/>
          <p:nvPr/>
        </p:nvSpPr>
        <p:spPr>
          <a:xfrm>
            <a:off x="600076" y="5172075"/>
            <a:ext cx="11201400" cy="68811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2. Barış ortamının oluşması İslamiyet'e geçişi hızlandırdı.</a:t>
            </a:r>
          </a:p>
        </p:txBody>
      </p:sp>
      <p:sp>
        <p:nvSpPr>
          <p:cNvPr id="9" name="Yuvarlatılmış Çapraz Köşeli Dikdörtgen 8"/>
          <p:cNvSpPr/>
          <p:nvPr/>
        </p:nvSpPr>
        <p:spPr>
          <a:xfrm>
            <a:off x="600075" y="6057899"/>
            <a:ext cx="11201400" cy="62266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3. Mekke’nin Fethi hızlandı.</a:t>
            </a:r>
          </a:p>
        </p:txBody>
      </p:sp>
    </p:spTree>
    <p:extLst>
      <p:ext uri="{BB962C8B-B14F-4D97-AF65-F5344CB8AC3E}">
        <p14:creationId xmlns:p14="http://schemas.microsoft.com/office/powerpoint/2010/main" val="115616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Yuvarlatılmış Dikdörtgen 3"/>
          <p:cNvSpPr/>
          <p:nvPr/>
        </p:nvSpPr>
        <p:spPr>
          <a:xfrm>
            <a:off x="104774" y="990601"/>
            <a:ext cx="5514975" cy="56530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400" dirty="0" smtClean="0"/>
              <a:t>Peygamber Efendimiz </a:t>
            </a:r>
            <a:r>
              <a:rPr lang="tr-TR" sz="4400" dirty="0" err="1" smtClean="0"/>
              <a:t>Hudeybiye</a:t>
            </a:r>
            <a:r>
              <a:rPr lang="tr-TR" sz="4400" dirty="0" smtClean="0"/>
              <a:t> </a:t>
            </a:r>
            <a:r>
              <a:rPr lang="tr-TR" sz="4400" dirty="0" err="1" smtClean="0"/>
              <a:t>muâhedesi’nden</a:t>
            </a:r>
            <a:r>
              <a:rPr lang="tr-TR" sz="4400" dirty="0" smtClean="0"/>
              <a:t> sonra, uzak yakın ulaşabildiği bütün ülkeleri İslâm’a davet etmeye başladı.</a:t>
            </a:r>
            <a:endParaRPr lang="tr-TR" sz="4400" dirty="0"/>
          </a:p>
        </p:txBody>
      </p:sp>
      <p:sp>
        <p:nvSpPr>
          <p:cNvPr id="5" name="Yuvarlatılmış Dikdörtgen 4"/>
          <p:cNvSpPr/>
          <p:nvPr/>
        </p:nvSpPr>
        <p:spPr>
          <a:xfrm>
            <a:off x="104774" y="109538"/>
            <a:ext cx="11958639" cy="7762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Peygamberimizin İslam’a davet mektupları</a:t>
            </a:r>
            <a:endParaRPr lang="tr-TR" sz="3600"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86213" y="990601"/>
            <a:ext cx="6277200" cy="44862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Yuvarlatılmış Dikdörtgen 9"/>
          <p:cNvSpPr/>
          <p:nvPr/>
        </p:nvSpPr>
        <p:spPr>
          <a:xfrm>
            <a:off x="5770975" y="5591174"/>
            <a:ext cx="6292438" cy="10525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smtClean="0"/>
              <a:t>Bizans İmparatoru </a:t>
            </a:r>
            <a:r>
              <a:rPr lang="tr-TR" sz="3200" dirty="0" err="1" smtClean="0"/>
              <a:t>Herakliyus’a</a:t>
            </a:r>
            <a:r>
              <a:rPr lang="tr-TR" sz="3200" dirty="0" smtClean="0"/>
              <a:t> gönderilen mektup</a:t>
            </a:r>
            <a:endParaRPr lang="tr-TR" sz="3200" dirty="0"/>
          </a:p>
        </p:txBody>
      </p:sp>
    </p:spTree>
    <p:extLst>
      <p:ext uri="{BB962C8B-B14F-4D97-AF65-F5344CB8AC3E}">
        <p14:creationId xmlns:p14="http://schemas.microsoft.com/office/powerpoint/2010/main" val="1269847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0" y="0"/>
          <a:ext cx="12191999"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290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3FF8843E-97B3-41FB-BE78-D228914C8160}"/>
                                            </p:graphicEl>
                                          </p:spTgt>
                                        </p:tgtEl>
                                        <p:attrNameLst>
                                          <p:attrName>style.visibility</p:attrName>
                                        </p:attrNameLst>
                                      </p:cBhvr>
                                      <p:to>
                                        <p:strVal val="visible"/>
                                      </p:to>
                                    </p:set>
                                    <p:anim calcmode="lin" valueType="num">
                                      <p:cBhvr additive="base">
                                        <p:cTn id="7" dur="500" fill="hold"/>
                                        <p:tgtEl>
                                          <p:spTgt spid="2">
                                            <p:graphicEl>
                                              <a:dgm id="{3FF8843E-97B3-41FB-BE78-D228914C8160}"/>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3FF8843E-97B3-41FB-BE78-D228914C8160}"/>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FF4B143D-1ED5-4292-B27C-DED79A2C5CC9}"/>
                                            </p:graphicEl>
                                          </p:spTgt>
                                        </p:tgtEl>
                                        <p:attrNameLst>
                                          <p:attrName>style.visibility</p:attrName>
                                        </p:attrNameLst>
                                      </p:cBhvr>
                                      <p:to>
                                        <p:strVal val="visible"/>
                                      </p:to>
                                    </p:set>
                                    <p:anim calcmode="lin" valueType="num">
                                      <p:cBhvr additive="base">
                                        <p:cTn id="13" dur="500" fill="hold"/>
                                        <p:tgtEl>
                                          <p:spTgt spid="2">
                                            <p:graphicEl>
                                              <a:dgm id="{FF4B143D-1ED5-4292-B27C-DED79A2C5CC9}"/>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FF4B143D-1ED5-4292-B27C-DED79A2C5CC9}"/>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
                                            <p:graphicEl>
                                              <a:dgm id="{86DDCF9B-C648-41FF-95AB-45D9C4E37FD3}"/>
                                            </p:graphicEl>
                                          </p:spTgt>
                                        </p:tgtEl>
                                        <p:attrNameLst>
                                          <p:attrName>style.visibility</p:attrName>
                                        </p:attrNameLst>
                                      </p:cBhvr>
                                      <p:to>
                                        <p:strVal val="visible"/>
                                      </p:to>
                                    </p:set>
                                    <p:anim calcmode="lin" valueType="num">
                                      <p:cBhvr additive="base">
                                        <p:cTn id="17" dur="500" fill="hold"/>
                                        <p:tgtEl>
                                          <p:spTgt spid="2">
                                            <p:graphicEl>
                                              <a:dgm id="{86DDCF9B-C648-41FF-95AB-45D9C4E37FD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86DDCF9B-C648-41FF-95AB-45D9C4E37FD3}"/>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graphicEl>
                                              <a:dgm id="{871870FD-B31F-42E7-89D3-99ABD7B2FC9F}"/>
                                            </p:graphicEl>
                                          </p:spTgt>
                                        </p:tgtEl>
                                        <p:attrNameLst>
                                          <p:attrName>style.visibility</p:attrName>
                                        </p:attrNameLst>
                                      </p:cBhvr>
                                      <p:to>
                                        <p:strVal val="visible"/>
                                      </p:to>
                                    </p:set>
                                    <p:anim calcmode="lin" valueType="num">
                                      <p:cBhvr additive="base">
                                        <p:cTn id="23" dur="500" fill="hold"/>
                                        <p:tgtEl>
                                          <p:spTgt spid="2">
                                            <p:graphicEl>
                                              <a:dgm id="{871870FD-B31F-42E7-89D3-99ABD7B2FC9F}"/>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871870FD-B31F-42E7-89D3-99ABD7B2FC9F}"/>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
                                            <p:graphicEl>
                                              <a:dgm id="{8671D149-B341-4E17-BBCC-DCED15BAE466}"/>
                                            </p:graphicEl>
                                          </p:spTgt>
                                        </p:tgtEl>
                                        <p:attrNameLst>
                                          <p:attrName>style.visibility</p:attrName>
                                        </p:attrNameLst>
                                      </p:cBhvr>
                                      <p:to>
                                        <p:strVal val="visible"/>
                                      </p:to>
                                    </p:set>
                                    <p:anim calcmode="lin" valueType="num">
                                      <p:cBhvr additive="base">
                                        <p:cTn id="27" dur="500" fill="hold"/>
                                        <p:tgtEl>
                                          <p:spTgt spid="2">
                                            <p:graphicEl>
                                              <a:dgm id="{8671D149-B341-4E17-BBCC-DCED15BAE466}"/>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8671D149-B341-4E17-BBCC-DCED15BAE466}"/>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
                                            <p:graphicEl>
                                              <a:dgm id="{9A5602CF-ACBE-463C-90E7-9CC209FC2F45}"/>
                                            </p:graphicEl>
                                          </p:spTgt>
                                        </p:tgtEl>
                                        <p:attrNameLst>
                                          <p:attrName>style.visibility</p:attrName>
                                        </p:attrNameLst>
                                      </p:cBhvr>
                                      <p:to>
                                        <p:strVal val="visible"/>
                                      </p:to>
                                    </p:set>
                                    <p:anim calcmode="lin" valueType="num">
                                      <p:cBhvr additive="base">
                                        <p:cTn id="33" dur="500" fill="hold"/>
                                        <p:tgtEl>
                                          <p:spTgt spid="2">
                                            <p:graphicEl>
                                              <a:dgm id="{9A5602CF-ACBE-463C-90E7-9CC209FC2F45}"/>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9A5602CF-ACBE-463C-90E7-9CC209FC2F45}"/>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
                                            <p:graphicEl>
                                              <a:dgm id="{B5D0F5B5-36E9-4889-A606-196F64946FA8}"/>
                                            </p:graphicEl>
                                          </p:spTgt>
                                        </p:tgtEl>
                                        <p:attrNameLst>
                                          <p:attrName>style.visibility</p:attrName>
                                        </p:attrNameLst>
                                      </p:cBhvr>
                                      <p:to>
                                        <p:strVal val="visible"/>
                                      </p:to>
                                    </p:set>
                                    <p:anim calcmode="lin" valueType="num">
                                      <p:cBhvr additive="base">
                                        <p:cTn id="37" dur="500" fill="hold"/>
                                        <p:tgtEl>
                                          <p:spTgt spid="2">
                                            <p:graphicEl>
                                              <a:dgm id="{B5D0F5B5-36E9-4889-A606-196F64946FA8}"/>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B5D0F5B5-36E9-4889-A606-196F64946FA8}"/>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graphicEl>
                                              <a:dgm id="{B944A94D-B3E1-48C7-83E8-BCA31EF71D1D}"/>
                                            </p:graphicEl>
                                          </p:spTgt>
                                        </p:tgtEl>
                                        <p:attrNameLst>
                                          <p:attrName>style.visibility</p:attrName>
                                        </p:attrNameLst>
                                      </p:cBhvr>
                                      <p:to>
                                        <p:strVal val="visible"/>
                                      </p:to>
                                    </p:set>
                                    <p:anim calcmode="lin" valueType="num">
                                      <p:cBhvr additive="base">
                                        <p:cTn id="43" dur="500" fill="hold"/>
                                        <p:tgtEl>
                                          <p:spTgt spid="2">
                                            <p:graphicEl>
                                              <a:dgm id="{B944A94D-B3E1-48C7-83E8-BCA31EF71D1D}"/>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B944A94D-B3E1-48C7-83E8-BCA31EF71D1D}"/>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
                                            <p:graphicEl>
                                              <a:dgm id="{302A07A1-A915-44BD-8DF3-9BA35A8C6FDC}"/>
                                            </p:graphicEl>
                                          </p:spTgt>
                                        </p:tgtEl>
                                        <p:attrNameLst>
                                          <p:attrName>style.visibility</p:attrName>
                                        </p:attrNameLst>
                                      </p:cBhvr>
                                      <p:to>
                                        <p:strVal val="visible"/>
                                      </p:to>
                                    </p:set>
                                    <p:anim calcmode="lin" valueType="num">
                                      <p:cBhvr additive="base">
                                        <p:cTn id="47" dur="500" fill="hold"/>
                                        <p:tgtEl>
                                          <p:spTgt spid="2">
                                            <p:graphicEl>
                                              <a:dgm id="{302A07A1-A915-44BD-8DF3-9BA35A8C6FDC}"/>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graphicEl>
                                              <a:dgm id="{302A07A1-A915-44BD-8DF3-9BA35A8C6FDC}"/>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2">
                                            <p:graphicEl>
                                              <a:dgm id="{0BAA4DEB-D414-4DE5-A0ED-984D086CE717}"/>
                                            </p:graphicEl>
                                          </p:spTgt>
                                        </p:tgtEl>
                                        <p:attrNameLst>
                                          <p:attrName>style.visibility</p:attrName>
                                        </p:attrNameLst>
                                      </p:cBhvr>
                                      <p:to>
                                        <p:strVal val="visible"/>
                                      </p:to>
                                    </p:set>
                                    <p:anim calcmode="lin" valueType="num">
                                      <p:cBhvr additive="base">
                                        <p:cTn id="53" dur="500" fill="hold"/>
                                        <p:tgtEl>
                                          <p:spTgt spid="2">
                                            <p:graphicEl>
                                              <a:dgm id="{0BAA4DEB-D414-4DE5-A0ED-984D086CE717}"/>
                                            </p:graphic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graphicEl>
                                              <a:dgm id="{0BAA4DEB-D414-4DE5-A0ED-984D086CE717}"/>
                                            </p:graphic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
                                            <p:graphicEl>
                                              <a:dgm id="{022E8D9C-93A2-43CC-9AE9-6A57D9C97479}"/>
                                            </p:graphicEl>
                                          </p:spTgt>
                                        </p:tgtEl>
                                        <p:attrNameLst>
                                          <p:attrName>style.visibility</p:attrName>
                                        </p:attrNameLst>
                                      </p:cBhvr>
                                      <p:to>
                                        <p:strVal val="visible"/>
                                      </p:to>
                                    </p:set>
                                    <p:anim calcmode="lin" valueType="num">
                                      <p:cBhvr additive="base">
                                        <p:cTn id="57" dur="500" fill="hold"/>
                                        <p:tgtEl>
                                          <p:spTgt spid="2">
                                            <p:graphicEl>
                                              <a:dgm id="{022E8D9C-93A2-43CC-9AE9-6A57D9C97479}"/>
                                            </p:graphic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graphicEl>
                                              <a:dgm id="{022E8D9C-93A2-43CC-9AE9-6A57D9C97479}"/>
                                            </p:graphic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2">
                                            <p:graphicEl>
                                              <a:dgm id="{C2615494-C0C1-4E13-93B6-D8EA70B575C1}"/>
                                            </p:graphicEl>
                                          </p:spTgt>
                                        </p:tgtEl>
                                        <p:attrNameLst>
                                          <p:attrName>style.visibility</p:attrName>
                                        </p:attrNameLst>
                                      </p:cBhvr>
                                      <p:to>
                                        <p:strVal val="visible"/>
                                      </p:to>
                                    </p:set>
                                    <p:anim calcmode="lin" valueType="num">
                                      <p:cBhvr additive="base">
                                        <p:cTn id="63" dur="500" fill="hold"/>
                                        <p:tgtEl>
                                          <p:spTgt spid="2">
                                            <p:graphicEl>
                                              <a:dgm id="{C2615494-C0C1-4E13-93B6-D8EA70B575C1}"/>
                                            </p:graphicEl>
                                          </p:spTgt>
                                        </p:tgtEl>
                                        <p:attrNameLst>
                                          <p:attrName>ppt_x</p:attrName>
                                        </p:attrNameLst>
                                      </p:cBhvr>
                                      <p:tavLst>
                                        <p:tav tm="0">
                                          <p:val>
                                            <p:strVal val="#ppt_x"/>
                                          </p:val>
                                        </p:tav>
                                        <p:tav tm="100000">
                                          <p:val>
                                            <p:strVal val="#ppt_x"/>
                                          </p:val>
                                        </p:tav>
                                      </p:tavLst>
                                    </p:anim>
                                    <p:anim calcmode="lin" valueType="num">
                                      <p:cBhvr additive="base">
                                        <p:cTn id="64" dur="500" fill="hold"/>
                                        <p:tgtEl>
                                          <p:spTgt spid="2">
                                            <p:graphicEl>
                                              <a:dgm id="{C2615494-C0C1-4E13-93B6-D8EA70B575C1}"/>
                                            </p:graphicEl>
                                          </p:spTgt>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
                                            <p:graphicEl>
                                              <a:dgm id="{46A4BB23-4A4F-4236-820D-8A080CB27A4B}"/>
                                            </p:graphicEl>
                                          </p:spTgt>
                                        </p:tgtEl>
                                        <p:attrNameLst>
                                          <p:attrName>style.visibility</p:attrName>
                                        </p:attrNameLst>
                                      </p:cBhvr>
                                      <p:to>
                                        <p:strVal val="visible"/>
                                      </p:to>
                                    </p:set>
                                    <p:anim calcmode="lin" valueType="num">
                                      <p:cBhvr additive="base">
                                        <p:cTn id="67" dur="500" fill="hold"/>
                                        <p:tgtEl>
                                          <p:spTgt spid="2">
                                            <p:graphicEl>
                                              <a:dgm id="{46A4BB23-4A4F-4236-820D-8A080CB27A4B}"/>
                                            </p:graphicEl>
                                          </p:spTgt>
                                        </p:tgtEl>
                                        <p:attrNameLst>
                                          <p:attrName>ppt_x</p:attrName>
                                        </p:attrNameLst>
                                      </p:cBhvr>
                                      <p:tavLst>
                                        <p:tav tm="0">
                                          <p:val>
                                            <p:strVal val="#ppt_x"/>
                                          </p:val>
                                        </p:tav>
                                        <p:tav tm="100000">
                                          <p:val>
                                            <p:strVal val="#ppt_x"/>
                                          </p:val>
                                        </p:tav>
                                      </p:tavLst>
                                    </p:anim>
                                    <p:anim calcmode="lin" valueType="num">
                                      <p:cBhvr additive="base">
                                        <p:cTn id="68" dur="500" fill="hold"/>
                                        <p:tgtEl>
                                          <p:spTgt spid="2">
                                            <p:graphicEl>
                                              <a:dgm id="{46A4BB23-4A4F-4236-820D-8A080CB27A4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yagram 1"/>
          <p:cNvGraphicFramePr/>
          <p:nvPr>
            <p:extLst/>
          </p:nvPr>
        </p:nvGraphicFramePr>
        <p:xfrm>
          <a:off x="0" y="800099"/>
          <a:ext cx="12192000" cy="61864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Yuvarlatılmış Dikdörtgen 2"/>
          <p:cNvSpPr/>
          <p:nvPr/>
        </p:nvSpPr>
        <p:spPr>
          <a:xfrm>
            <a:off x="428625" y="109538"/>
            <a:ext cx="11358563" cy="5762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Bizans İmparatoru </a:t>
            </a:r>
            <a:r>
              <a:rPr lang="tr-TR" sz="3200" dirty="0" err="1"/>
              <a:t>Heraklius'a</a:t>
            </a:r>
            <a:r>
              <a:rPr lang="tr-TR" sz="3200" dirty="0"/>
              <a:t> Gönderilen Mektup…</a:t>
            </a:r>
          </a:p>
        </p:txBody>
      </p:sp>
    </p:spTree>
    <p:extLst>
      <p:ext uri="{BB962C8B-B14F-4D97-AF65-F5344CB8AC3E}">
        <p14:creationId xmlns:p14="http://schemas.microsoft.com/office/powerpoint/2010/main" val="332967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graphicEl>
                                              <a:dgm id="{1856770A-108A-4010-9518-2AE435AD60DF}"/>
                                            </p:graphicEl>
                                          </p:spTgt>
                                        </p:tgtEl>
                                        <p:attrNameLst>
                                          <p:attrName>style.visibility</p:attrName>
                                        </p:attrNameLst>
                                      </p:cBhvr>
                                      <p:to>
                                        <p:strVal val="visible"/>
                                      </p:to>
                                    </p:set>
                                    <p:animEffect transition="in" filter="fade">
                                      <p:cBhvr>
                                        <p:cTn id="14" dur="1000"/>
                                        <p:tgtEl>
                                          <p:spTgt spid="2">
                                            <p:graphicEl>
                                              <a:dgm id="{1856770A-108A-4010-9518-2AE435AD60DF}"/>
                                            </p:graphicEl>
                                          </p:spTgt>
                                        </p:tgtEl>
                                      </p:cBhvr>
                                    </p:animEffect>
                                    <p:anim calcmode="lin" valueType="num">
                                      <p:cBhvr>
                                        <p:cTn id="15" dur="1000" fill="hold"/>
                                        <p:tgtEl>
                                          <p:spTgt spid="2">
                                            <p:graphicEl>
                                              <a:dgm id="{1856770A-108A-4010-9518-2AE435AD60DF}"/>
                                            </p:graphicEl>
                                          </p:spTgt>
                                        </p:tgtEl>
                                        <p:attrNameLst>
                                          <p:attrName>ppt_x</p:attrName>
                                        </p:attrNameLst>
                                      </p:cBhvr>
                                      <p:tavLst>
                                        <p:tav tm="0">
                                          <p:val>
                                            <p:strVal val="#ppt_x"/>
                                          </p:val>
                                        </p:tav>
                                        <p:tav tm="100000">
                                          <p:val>
                                            <p:strVal val="#ppt_x"/>
                                          </p:val>
                                        </p:tav>
                                      </p:tavLst>
                                    </p:anim>
                                    <p:anim calcmode="lin" valueType="num">
                                      <p:cBhvr>
                                        <p:cTn id="16" dur="1000" fill="hold"/>
                                        <p:tgtEl>
                                          <p:spTgt spid="2">
                                            <p:graphicEl>
                                              <a:dgm id="{1856770A-108A-4010-9518-2AE435AD60DF}"/>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graphicEl>
                                              <a:dgm id="{69244B95-673B-48D3-91D2-B069FF97B853}"/>
                                            </p:graphicEl>
                                          </p:spTgt>
                                        </p:tgtEl>
                                        <p:attrNameLst>
                                          <p:attrName>style.visibility</p:attrName>
                                        </p:attrNameLst>
                                      </p:cBhvr>
                                      <p:to>
                                        <p:strVal val="visible"/>
                                      </p:to>
                                    </p:set>
                                    <p:animEffect transition="in" filter="fade">
                                      <p:cBhvr>
                                        <p:cTn id="21" dur="1000"/>
                                        <p:tgtEl>
                                          <p:spTgt spid="2">
                                            <p:graphicEl>
                                              <a:dgm id="{69244B95-673B-48D3-91D2-B069FF97B853}"/>
                                            </p:graphicEl>
                                          </p:spTgt>
                                        </p:tgtEl>
                                      </p:cBhvr>
                                    </p:animEffect>
                                    <p:anim calcmode="lin" valueType="num">
                                      <p:cBhvr>
                                        <p:cTn id="22" dur="1000" fill="hold"/>
                                        <p:tgtEl>
                                          <p:spTgt spid="2">
                                            <p:graphicEl>
                                              <a:dgm id="{69244B95-673B-48D3-91D2-B069FF97B853}"/>
                                            </p:graphicEl>
                                          </p:spTgt>
                                        </p:tgtEl>
                                        <p:attrNameLst>
                                          <p:attrName>ppt_x</p:attrName>
                                        </p:attrNameLst>
                                      </p:cBhvr>
                                      <p:tavLst>
                                        <p:tav tm="0">
                                          <p:val>
                                            <p:strVal val="#ppt_x"/>
                                          </p:val>
                                        </p:tav>
                                        <p:tav tm="100000">
                                          <p:val>
                                            <p:strVal val="#ppt_x"/>
                                          </p:val>
                                        </p:tav>
                                      </p:tavLst>
                                    </p:anim>
                                    <p:anim calcmode="lin" valueType="num">
                                      <p:cBhvr>
                                        <p:cTn id="23" dur="1000" fill="hold"/>
                                        <p:tgtEl>
                                          <p:spTgt spid="2">
                                            <p:graphicEl>
                                              <a:dgm id="{69244B95-673B-48D3-91D2-B069FF97B853}"/>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2">
                                            <p:graphicEl>
                                              <a:dgm id="{78D86365-315C-4013-BF41-0A2A81DD5BCA}"/>
                                            </p:graphicEl>
                                          </p:spTgt>
                                        </p:tgtEl>
                                        <p:attrNameLst>
                                          <p:attrName>style.visibility</p:attrName>
                                        </p:attrNameLst>
                                      </p:cBhvr>
                                      <p:to>
                                        <p:strVal val="visible"/>
                                      </p:to>
                                    </p:set>
                                    <p:animEffect transition="in" filter="fade">
                                      <p:cBhvr>
                                        <p:cTn id="26" dur="1000"/>
                                        <p:tgtEl>
                                          <p:spTgt spid="2">
                                            <p:graphicEl>
                                              <a:dgm id="{78D86365-315C-4013-BF41-0A2A81DD5BCA}"/>
                                            </p:graphicEl>
                                          </p:spTgt>
                                        </p:tgtEl>
                                      </p:cBhvr>
                                    </p:animEffect>
                                    <p:anim calcmode="lin" valueType="num">
                                      <p:cBhvr>
                                        <p:cTn id="27" dur="1000" fill="hold"/>
                                        <p:tgtEl>
                                          <p:spTgt spid="2">
                                            <p:graphicEl>
                                              <a:dgm id="{78D86365-315C-4013-BF41-0A2A81DD5BCA}"/>
                                            </p:graphicEl>
                                          </p:spTgt>
                                        </p:tgtEl>
                                        <p:attrNameLst>
                                          <p:attrName>ppt_x</p:attrName>
                                        </p:attrNameLst>
                                      </p:cBhvr>
                                      <p:tavLst>
                                        <p:tav tm="0">
                                          <p:val>
                                            <p:strVal val="#ppt_x"/>
                                          </p:val>
                                        </p:tav>
                                        <p:tav tm="100000">
                                          <p:val>
                                            <p:strVal val="#ppt_x"/>
                                          </p:val>
                                        </p:tav>
                                      </p:tavLst>
                                    </p:anim>
                                    <p:anim calcmode="lin" valueType="num">
                                      <p:cBhvr>
                                        <p:cTn id="28" dur="1000" fill="hold"/>
                                        <p:tgtEl>
                                          <p:spTgt spid="2">
                                            <p:graphicEl>
                                              <a:dgm id="{78D86365-315C-4013-BF41-0A2A81DD5BC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Dikdörtgen 1"/>
          <p:cNvSpPr/>
          <p:nvPr/>
        </p:nvSpPr>
        <p:spPr>
          <a:xfrm>
            <a:off x="233361" y="280986"/>
            <a:ext cx="11753852" cy="813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Hayber’in Fethi (7/628)</a:t>
            </a:r>
            <a:endParaRPr lang="tr-TR" sz="3600" dirty="0"/>
          </a:p>
        </p:txBody>
      </p:sp>
      <p:graphicFrame>
        <p:nvGraphicFramePr>
          <p:cNvPr id="3" name="Diyagram 2"/>
          <p:cNvGraphicFramePr/>
          <p:nvPr>
            <p:extLst>
              <p:ext uri="{D42A27DB-BD31-4B8C-83A1-F6EECF244321}">
                <p14:modId xmlns:p14="http://schemas.microsoft.com/office/powerpoint/2010/main" val="3102437684"/>
              </p:ext>
            </p:extLst>
          </p:nvPr>
        </p:nvGraphicFramePr>
        <p:xfrm>
          <a:off x="-306388" y="1342351"/>
          <a:ext cx="12293601"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5289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3184A8D0-A226-4BDB-B466-527BF25AC949}"/>
                                            </p:graphicEl>
                                          </p:spTgt>
                                        </p:tgtEl>
                                        <p:attrNameLst>
                                          <p:attrName>style.visibility</p:attrName>
                                        </p:attrNameLst>
                                      </p:cBhvr>
                                      <p:to>
                                        <p:strVal val="visible"/>
                                      </p:to>
                                    </p:set>
                                    <p:animEffect transition="in" filter="fade">
                                      <p:cBhvr>
                                        <p:cTn id="14" dur="1000"/>
                                        <p:tgtEl>
                                          <p:spTgt spid="3">
                                            <p:graphicEl>
                                              <a:dgm id="{3184A8D0-A226-4BDB-B466-527BF25AC949}"/>
                                            </p:graphicEl>
                                          </p:spTgt>
                                        </p:tgtEl>
                                      </p:cBhvr>
                                    </p:animEffect>
                                    <p:anim calcmode="lin" valueType="num">
                                      <p:cBhvr>
                                        <p:cTn id="15" dur="1000" fill="hold"/>
                                        <p:tgtEl>
                                          <p:spTgt spid="3">
                                            <p:graphicEl>
                                              <a:dgm id="{3184A8D0-A226-4BDB-B466-527BF25AC949}"/>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3184A8D0-A226-4BDB-B466-527BF25AC949}"/>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0D532129-4EA7-4FDC-999C-8E1A9596DDB6}"/>
                                            </p:graphicEl>
                                          </p:spTgt>
                                        </p:tgtEl>
                                        <p:attrNameLst>
                                          <p:attrName>style.visibility</p:attrName>
                                        </p:attrNameLst>
                                      </p:cBhvr>
                                      <p:to>
                                        <p:strVal val="visible"/>
                                      </p:to>
                                    </p:set>
                                    <p:animEffect transition="in" filter="fade">
                                      <p:cBhvr>
                                        <p:cTn id="21" dur="1000"/>
                                        <p:tgtEl>
                                          <p:spTgt spid="3">
                                            <p:graphicEl>
                                              <a:dgm id="{0D532129-4EA7-4FDC-999C-8E1A9596DDB6}"/>
                                            </p:graphicEl>
                                          </p:spTgt>
                                        </p:tgtEl>
                                      </p:cBhvr>
                                    </p:animEffect>
                                    <p:anim calcmode="lin" valueType="num">
                                      <p:cBhvr>
                                        <p:cTn id="22" dur="1000" fill="hold"/>
                                        <p:tgtEl>
                                          <p:spTgt spid="3">
                                            <p:graphicEl>
                                              <a:dgm id="{0D532129-4EA7-4FDC-999C-8E1A9596DDB6}"/>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0D532129-4EA7-4FDC-999C-8E1A9596DDB6}"/>
                                            </p:graphicEl>
                                          </p:spTgt>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
                                            <p:graphicEl>
                                              <a:dgm id="{C8FCFE92-7078-454C-A5EB-E26C08A0028D}"/>
                                            </p:graphicEl>
                                          </p:spTgt>
                                        </p:tgtEl>
                                        <p:attrNameLst>
                                          <p:attrName>style.visibility</p:attrName>
                                        </p:attrNameLst>
                                      </p:cBhvr>
                                      <p:to>
                                        <p:strVal val="visible"/>
                                      </p:to>
                                    </p:set>
                                    <p:animEffect transition="in" filter="fade">
                                      <p:cBhvr>
                                        <p:cTn id="26" dur="1000"/>
                                        <p:tgtEl>
                                          <p:spTgt spid="3">
                                            <p:graphicEl>
                                              <a:dgm id="{C8FCFE92-7078-454C-A5EB-E26C08A0028D}"/>
                                            </p:graphicEl>
                                          </p:spTgt>
                                        </p:tgtEl>
                                      </p:cBhvr>
                                    </p:animEffect>
                                    <p:anim calcmode="lin" valueType="num">
                                      <p:cBhvr>
                                        <p:cTn id="27" dur="1000" fill="hold"/>
                                        <p:tgtEl>
                                          <p:spTgt spid="3">
                                            <p:graphicEl>
                                              <a:dgm id="{C8FCFE92-7078-454C-A5EB-E26C08A0028D}"/>
                                            </p:graphicEl>
                                          </p:spTgt>
                                        </p:tgtEl>
                                        <p:attrNameLst>
                                          <p:attrName>ppt_x</p:attrName>
                                        </p:attrNameLst>
                                      </p:cBhvr>
                                      <p:tavLst>
                                        <p:tav tm="0">
                                          <p:val>
                                            <p:strVal val="#ppt_x"/>
                                          </p:val>
                                        </p:tav>
                                        <p:tav tm="100000">
                                          <p:val>
                                            <p:strVal val="#ppt_x"/>
                                          </p:val>
                                        </p:tav>
                                      </p:tavLst>
                                    </p:anim>
                                    <p:anim calcmode="lin" valueType="num">
                                      <p:cBhvr>
                                        <p:cTn id="28" dur="1000" fill="hold"/>
                                        <p:tgtEl>
                                          <p:spTgt spid="3">
                                            <p:graphicEl>
                                              <a:dgm id="{C8FCFE92-7078-454C-A5EB-E26C08A0028D}"/>
                                            </p:graphic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
                                            <p:graphicEl>
                                              <a:dgm id="{2B1E9F38-156B-4544-AC7D-2775555C1117}"/>
                                            </p:graphicEl>
                                          </p:spTgt>
                                        </p:tgtEl>
                                        <p:attrNameLst>
                                          <p:attrName>style.visibility</p:attrName>
                                        </p:attrNameLst>
                                      </p:cBhvr>
                                      <p:to>
                                        <p:strVal val="visible"/>
                                      </p:to>
                                    </p:set>
                                    <p:animEffect transition="in" filter="fade">
                                      <p:cBhvr>
                                        <p:cTn id="33" dur="1000"/>
                                        <p:tgtEl>
                                          <p:spTgt spid="3">
                                            <p:graphicEl>
                                              <a:dgm id="{2B1E9F38-156B-4544-AC7D-2775555C1117}"/>
                                            </p:graphicEl>
                                          </p:spTgt>
                                        </p:tgtEl>
                                      </p:cBhvr>
                                    </p:animEffect>
                                    <p:anim calcmode="lin" valueType="num">
                                      <p:cBhvr>
                                        <p:cTn id="34" dur="1000" fill="hold"/>
                                        <p:tgtEl>
                                          <p:spTgt spid="3">
                                            <p:graphicEl>
                                              <a:dgm id="{2B1E9F38-156B-4544-AC7D-2775555C1117}"/>
                                            </p:graphicEl>
                                          </p:spTgt>
                                        </p:tgtEl>
                                        <p:attrNameLst>
                                          <p:attrName>ppt_x</p:attrName>
                                        </p:attrNameLst>
                                      </p:cBhvr>
                                      <p:tavLst>
                                        <p:tav tm="0">
                                          <p:val>
                                            <p:strVal val="#ppt_x"/>
                                          </p:val>
                                        </p:tav>
                                        <p:tav tm="100000">
                                          <p:val>
                                            <p:strVal val="#ppt_x"/>
                                          </p:val>
                                        </p:tav>
                                      </p:tavLst>
                                    </p:anim>
                                    <p:anim calcmode="lin" valueType="num">
                                      <p:cBhvr>
                                        <p:cTn id="35" dur="1000" fill="hold"/>
                                        <p:tgtEl>
                                          <p:spTgt spid="3">
                                            <p:graphicEl>
                                              <a:dgm id="{2B1E9F38-156B-4544-AC7D-2775555C1117}"/>
                                            </p:graphic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graphicEl>
                                              <a:dgm id="{91D68AFE-6867-4C40-B2C5-D5F6D7404C78}"/>
                                            </p:graphicEl>
                                          </p:spTgt>
                                        </p:tgtEl>
                                        <p:attrNameLst>
                                          <p:attrName>style.visibility</p:attrName>
                                        </p:attrNameLst>
                                      </p:cBhvr>
                                      <p:to>
                                        <p:strVal val="visible"/>
                                      </p:to>
                                    </p:set>
                                    <p:animEffect transition="in" filter="fade">
                                      <p:cBhvr>
                                        <p:cTn id="38" dur="1000"/>
                                        <p:tgtEl>
                                          <p:spTgt spid="3">
                                            <p:graphicEl>
                                              <a:dgm id="{91D68AFE-6867-4C40-B2C5-D5F6D7404C78}"/>
                                            </p:graphicEl>
                                          </p:spTgt>
                                        </p:tgtEl>
                                      </p:cBhvr>
                                    </p:animEffect>
                                    <p:anim calcmode="lin" valueType="num">
                                      <p:cBhvr>
                                        <p:cTn id="39" dur="1000" fill="hold"/>
                                        <p:tgtEl>
                                          <p:spTgt spid="3">
                                            <p:graphicEl>
                                              <a:dgm id="{91D68AFE-6867-4C40-B2C5-D5F6D7404C78}"/>
                                            </p:graphicEl>
                                          </p:spTgt>
                                        </p:tgtEl>
                                        <p:attrNameLst>
                                          <p:attrName>ppt_x</p:attrName>
                                        </p:attrNameLst>
                                      </p:cBhvr>
                                      <p:tavLst>
                                        <p:tav tm="0">
                                          <p:val>
                                            <p:strVal val="#ppt_x"/>
                                          </p:val>
                                        </p:tav>
                                        <p:tav tm="100000">
                                          <p:val>
                                            <p:strVal val="#ppt_x"/>
                                          </p:val>
                                        </p:tav>
                                      </p:tavLst>
                                    </p:anim>
                                    <p:anim calcmode="lin" valueType="num">
                                      <p:cBhvr>
                                        <p:cTn id="40" dur="1000" fill="hold"/>
                                        <p:tgtEl>
                                          <p:spTgt spid="3">
                                            <p:graphicEl>
                                              <a:dgm id="{91D68AFE-6867-4C40-B2C5-D5F6D7404C78}"/>
                                            </p:graphic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
                                            <p:graphicEl>
                                              <a:dgm id="{DFC84849-227F-40FC-8007-A421B197FE00}"/>
                                            </p:graphicEl>
                                          </p:spTgt>
                                        </p:tgtEl>
                                        <p:attrNameLst>
                                          <p:attrName>style.visibility</p:attrName>
                                        </p:attrNameLst>
                                      </p:cBhvr>
                                      <p:to>
                                        <p:strVal val="visible"/>
                                      </p:to>
                                    </p:set>
                                    <p:animEffect transition="in" filter="fade">
                                      <p:cBhvr>
                                        <p:cTn id="45" dur="1000"/>
                                        <p:tgtEl>
                                          <p:spTgt spid="3">
                                            <p:graphicEl>
                                              <a:dgm id="{DFC84849-227F-40FC-8007-A421B197FE00}"/>
                                            </p:graphicEl>
                                          </p:spTgt>
                                        </p:tgtEl>
                                      </p:cBhvr>
                                    </p:animEffect>
                                    <p:anim calcmode="lin" valueType="num">
                                      <p:cBhvr>
                                        <p:cTn id="46" dur="1000" fill="hold"/>
                                        <p:tgtEl>
                                          <p:spTgt spid="3">
                                            <p:graphicEl>
                                              <a:dgm id="{DFC84849-227F-40FC-8007-A421B197FE00}"/>
                                            </p:graphicEl>
                                          </p:spTgt>
                                        </p:tgtEl>
                                        <p:attrNameLst>
                                          <p:attrName>ppt_x</p:attrName>
                                        </p:attrNameLst>
                                      </p:cBhvr>
                                      <p:tavLst>
                                        <p:tav tm="0">
                                          <p:val>
                                            <p:strVal val="#ppt_x"/>
                                          </p:val>
                                        </p:tav>
                                        <p:tav tm="100000">
                                          <p:val>
                                            <p:strVal val="#ppt_x"/>
                                          </p:val>
                                        </p:tav>
                                      </p:tavLst>
                                    </p:anim>
                                    <p:anim calcmode="lin" valueType="num">
                                      <p:cBhvr>
                                        <p:cTn id="47" dur="1000" fill="hold"/>
                                        <p:tgtEl>
                                          <p:spTgt spid="3">
                                            <p:graphicEl>
                                              <a:dgm id="{DFC84849-227F-40FC-8007-A421B197FE00}"/>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3">
                                            <p:graphicEl>
                                              <a:dgm id="{99DACD97-C712-446F-B1A2-01CCF069081E}"/>
                                            </p:graphicEl>
                                          </p:spTgt>
                                        </p:tgtEl>
                                        <p:attrNameLst>
                                          <p:attrName>style.visibility</p:attrName>
                                        </p:attrNameLst>
                                      </p:cBhvr>
                                      <p:to>
                                        <p:strVal val="visible"/>
                                      </p:to>
                                    </p:set>
                                    <p:animEffect transition="in" filter="fade">
                                      <p:cBhvr>
                                        <p:cTn id="50" dur="1000"/>
                                        <p:tgtEl>
                                          <p:spTgt spid="3">
                                            <p:graphicEl>
                                              <a:dgm id="{99DACD97-C712-446F-B1A2-01CCF069081E}"/>
                                            </p:graphicEl>
                                          </p:spTgt>
                                        </p:tgtEl>
                                      </p:cBhvr>
                                    </p:animEffect>
                                    <p:anim calcmode="lin" valueType="num">
                                      <p:cBhvr>
                                        <p:cTn id="51" dur="1000" fill="hold"/>
                                        <p:tgtEl>
                                          <p:spTgt spid="3">
                                            <p:graphicEl>
                                              <a:dgm id="{99DACD97-C712-446F-B1A2-01CCF069081E}"/>
                                            </p:graphicEl>
                                          </p:spTgt>
                                        </p:tgtEl>
                                        <p:attrNameLst>
                                          <p:attrName>ppt_x</p:attrName>
                                        </p:attrNameLst>
                                      </p:cBhvr>
                                      <p:tavLst>
                                        <p:tav tm="0">
                                          <p:val>
                                            <p:strVal val="#ppt_x"/>
                                          </p:val>
                                        </p:tav>
                                        <p:tav tm="100000">
                                          <p:val>
                                            <p:strVal val="#ppt_x"/>
                                          </p:val>
                                        </p:tav>
                                      </p:tavLst>
                                    </p:anim>
                                    <p:anim calcmode="lin" valueType="num">
                                      <p:cBhvr>
                                        <p:cTn id="52" dur="1000" fill="hold"/>
                                        <p:tgtEl>
                                          <p:spTgt spid="3">
                                            <p:graphicEl>
                                              <a:dgm id="{99DACD97-C712-446F-B1A2-01CCF069081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Graphic spid="3"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rotWithShape="1">
          <a:blip r:embed="rId2"/>
          <a:srcRect t="2103" b="2230"/>
          <a:stretch/>
        </p:blipFill>
        <p:spPr>
          <a:xfrm>
            <a:off x="5126184" y="0"/>
            <a:ext cx="6470069" cy="6871856"/>
          </a:xfrm>
          <a:prstGeom prst="rect">
            <a:avLst/>
          </a:prstGeom>
        </p:spPr>
      </p:pic>
      <p:sp>
        <p:nvSpPr>
          <p:cNvPr id="3" name="Metin kutusu 2"/>
          <p:cNvSpPr txBox="1"/>
          <p:nvPr/>
        </p:nvSpPr>
        <p:spPr>
          <a:xfrm rot="19662602">
            <a:off x="-301080" y="2774208"/>
            <a:ext cx="6776535" cy="1323439"/>
          </a:xfrm>
          <a:prstGeom prst="rect">
            <a:avLst/>
          </a:prstGeom>
          <a:noFill/>
        </p:spPr>
        <p:txBody>
          <a:bodyPr wrap="none" rtlCol="0">
            <a:spAutoFit/>
          </a:bodyPr>
          <a:lstStyle/>
          <a:p>
            <a:r>
              <a:rPr lang="tr-TR" sz="4000" dirty="0" smtClean="0"/>
              <a:t>Medine ile Hayber arası yaklaşık</a:t>
            </a:r>
          </a:p>
          <a:p>
            <a:pPr algn="ctr"/>
            <a:r>
              <a:rPr lang="tr-TR" sz="4000" dirty="0" smtClean="0"/>
              <a:t> 150 km mesafede</a:t>
            </a:r>
            <a:endParaRPr lang="tr-TR" sz="4000" dirty="0"/>
          </a:p>
        </p:txBody>
      </p:sp>
    </p:spTree>
    <p:extLst>
      <p:ext uri="{BB962C8B-B14F-4D97-AF65-F5344CB8AC3E}">
        <p14:creationId xmlns:p14="http://schemas.microsoft.com/office/powerpoint/2010/main" val="26917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20578" y="1133703"/>
            <a:ext cx="11637818" cy="5509200"/>
          </a:xfrm>
          <a:prstGeom prst="rect">
            <a:avLst/>
          </a:prstGeom>
          <a:ln w="76200">
            <a:solidFill>
              <a:schemeClr val="accent2">
                <a:lumMod val="50000"/>
              </a:schemeClr>
            </a:solidFill>
          </a:ln>
        </p:spPr>
        <p:txBody>
          <a:bodyPr wrap="square">
            <a:spAutoFit/>
          </a:bodyPr>
          <a:lstStyle/>
          <a:p>
            <a:r>
              <a:rPr lang="tr-TR" sz="3200" dirty="0" smtClean="0"/>
              <a:t>1. Kalede </a:t>
            </a:r>
            <a:r>
              <a:rPr lang="tr-TR" sz="3200" dirty="0"/>
              <a:t>çarpışmaya katılmış bulunan Yahudilerin kanları dökülmeyecek.</a:t>
            </a:r>
          </a:p>
          <a:p>
            <a:r>
              <a:rPr lang="tr-TR" sz="3200" dirty="0" smtClean="0"/>
              <a:t>2. Hayber’den </a:t>
            </a:r>
            <a:r>
              <a:rPr lang="tr-TR" sz="3200" dirty="0"/>
              <a:t>çocuklarıyla birlikte çıkıp gitmelerine müsaade </a:t>
            </a:r>
            <a:r>
              <a:rPr lang="tr-TR" sz="3200" dirty="0" smtClean="0"/>
              <a:t>edilecek.</a:t>
            </a:r>
          </a:p>
          <a:p>
            <a:r>
              <a:rPr lang="tr-TR" sz="3200" dirty="0" smtClean="0"/>
              <a:t>3. Beraberlerinde </a:t>
            </a:r>
            <a:r>
              <a:rPr lang="tr-TR" sz="3200" dirty="0"/>
              <a:t>bir hayvan yükünden başka bir şey götürmeyecekler.</a:t>
            </a:r>
          </a:p>
          <a:p>
            <a:r>
              <a:rPr lang="tr-TR" sz="3200" dirty="0" smtClean="0"/>
              <a:t>4. Bunun </a:t>
            </a:r>
            <a:r>
              <a:rPr lang="tr-TR" sz="3200" dirty="0"/>
              <a:t>dışında, gerek menkul ve gerekse gayrı menkul bütün mallar, yay, miğfer, at, cübbe, zırh, gömlek gibi silahlar ve üzerlerindeki elbiselerinden başka bütün elbise ve kumaşlar Hz. </a:t>
            </a:r>
            <a:r>
              <a:rPr lang="tr-TR" sz="3200" dirty="0" err="1"/>
              <a:t>Resûlullaha</a:t>
            </a:r>
            <a:r>
              <a:rPr lang="tr-TR" sz="3200" dirty="0"/>
              <a:t> bırakılacak.</a:t>
            </a:r>
          </a:p>
          <a:p>
            <a:r>
              <a:rPr lang="tr-TR" sz="3200" dirty="0" smtClean="0"/>
              <a:t>5. Hz</a:t>
            </a:r>
            <a:r>
              <a:rPr lang="tr-TR" sz="3200" dirty="0"/>
              <a:t>. </a:t>
            </a:r>
            <a:r>
              <a:rPr lang="tr-TR" sz="3200" dirty="0" err="1"/>
              <a:t>Resûlullaha</a:t>
            </a:r>
            <a:r>
              <a:rPr lang="tr-TR" sz="3200" dirty="0"/>
              <a:t> bırakılması gereken herhangi bir şey ne surette olursa olsun gizlenmeyecek, gizleyenler ise, Allah ve </a:t>
            </a:r>
            <a:r>
              <a:rPr lang="tr-TR" sz="3200" dirty="0" err="1"/>
              <a:t>Resûlünün</a:t>
            </a:r>
            <a:r>
              <a:rPr lang="tr-TR" sz="3200" dirty="0"/>
              <a:t> </a:t>
            </a:r>
            <a:r>
              <a:rPr lang="tr-TR" sz="3200" dirty="0" err="1"/>
              <a:t>emân</a:t>
            </a:r>
            <a:r>
              <a:rPr lang="tr-TR" sz="3200" dirty="0"/>
              <a:t> ve himâye taahhüdünün haricinde kalacaklar.</a:t>
            </a:r>
          </a:p>
        </p:txBody>
      </p:sp>
      <p:sp>
        <p:nvSpPr>
          <p:cNvPr id="3" name="Dikdörtgen 2"/>
          <p:cNvSpPr/>
          <p:nvPr/>
        </p:nvSpPr>
        <p:spPr>
          <a:xfrm>
            <a:off x="3186545" y="154863"/>
            <a:ext cx="5412572" cy="646331"/>
          </a:xfrm>
          <a:prstGeom prst="rect">
            <a:avLst/>
          </a:prstGeom>
          <a:solidFill>
            <a:srgbClr val="00B050"/>
          </a:solidFill>
          <a:ln w="76200">
            <a:solidFill>
              <a:schemeClr val="tx1"/>
            </a:solidFill>
          </a:ln>
        </p:spPr>
        <p:txBody>
          <a:bodyPr wrap="none">
            <a:spAutoFit/>
          </a:bodyPr>
          <a:lstStyle/>
          <a:p>
            <a:r>
              <a:rPr lang="tr-TR" sz="3600" dirty="0">
                <a:solidFill>
                  <a:srgbClr val="111111"/>
                </a:solidFill>
                <a:latin typeface="+mj-lt"/>
              </a:rPr>
              <a:t>Hayber’in Fethinin Sonuçları</a:t>
            </a:r>
            <a:endParaRPr lang="tr-TR" sz="3600" b="0" i="0" dirty="0">
              <a:solidFill>
                <a:srgbClr val="111111"/>
              </a:solidFill>
              <a:effectLst/>
              <a:latin typeface="+mj-lt"/>
            </a:endParaRPr>
          </a:p>
        </p:txBody>
      </p:sp>
    </p:spTree>
    <p:extLst>
      <p:ext uri="{BB962C8B-B14F-4D97-AF65-F5344CB8AC3E}">
        <p14:creationId xmlns:p14="http://schemas.microsoft.com/office/powerpoint/2010/main" val="847654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1000"/>
                                        <p:tgtEl>
                                          <p:spTgt spid="2">
                                            <p:txEl>
                                              <p:pRg st="0" end="0"/>
                                            </p:txEl>
                                          </p:spTgt>
                                        </p:tgtEl>
                                      </p:cBhvr>
                                    </p:animEffect>
                                    <p:anim calcmode="lin" valueType="num">
                                      <p:cBhvr>
                                        <p:cTn id="2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1000"/>
                                        <p:tgtEl>
                                          <p:spTgt spid="2">
                                            <p:txEl>
                                              <p:pRg st="1" end="1"/>
                                            </p:txEl>
                                          </p:spTgt>
                                        </p:tgtEl>
                                      </p:cBhvr>
                                    </p:animEffect>
                                    <p:anim calcmode="lin" valueType="num">
                                      <p:cBhvr>
                                        <p:cTn id="2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
                                            <p:txEl>
                                              <p:pRg st="2" end="2"/>
                                            </p:txEl>
                                          </p:spTgt>
                                        </p:tgtEl>
                                        <p:attrNameLst>
                                          <p:attrName>style.visibility</p:attrName>
                                        </p:attrNameLst>
                                      </p:cBhvr>
                                      <p:to>
                                        <p:strVal val="visible"/>
                                      </p:to>
                                    </p:set>
                                    <p:animEffect transition="in" filter="fade">
                                      <p:cBhvr>
                                        <p:cTn id="35" dur="1000"/>
                                        <p:tgtEl>
                                          <p:spTgt spid="2">
                                            <p:txEl>
                                              <p:pRg st="2" end="2"/>
                                            </p:txEl>
                                          </p:spTgt>
                                        </p:tgtEl>
                                      </p:cBhvr>
                                    </p:animEffect>
                                    <p:anim calcmode="lin" valueType="num">
                                      <p:cBhvr>
                                        <p:cTn id="3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1000"/>
                                        <p:tgtEl>
                                          <p:spTgt spid="2">
                                            <p:txEl>
                                              <p:pRg st="3" end="3"/>
                                            </p:txEl>
                                          </p:spTgt>
                                        </p:tgtEl>
                                      </p:cBhvr>
                                    </p:animEffect>
                                    <p:anim calcmode="lin" valueType="num">
                                      <p:cBhvr>
                                        <p:cTn id="4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
                                            <p:txEl>
                                              <p:pRg st="4" end="4"/>
                                            </p:txEl>
                                          </p:spTgt>
                                        </p:tgtEl>
                                        <p:attrNameLst>
                                          <p:attrName>style.visibility</p:attrName>
                                        </p:attrNameLst>
                                      </p:cBhvr>
                                      <p:to>
                                        <p:strVal val="visible"/>
                                      </p:to>
                                    </p:set>
                                    <p:animEffect transition="in" filter="fade">
                                      <p:cBhvr>
                                        <p:cTn id="49" dur="1000"/>
                                        <p:tgtEl>
                                          <p:spTgt spid="2">
                                            <p:txEl>
                                              <p:pRg st="4" end="4"/>
                                            </p:txEl>
                                          </p:spTgt>
                                        </p:tgtEl>
                                      </p:cBhvr>
                                    </p:animEffect>
                                    <p:anim calcmode="lin" valueType="num">
                                      <p:cBhvr>
                                        <p:cTn id="5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615192" y="3244334"/>
            <a:ext cx="4961615" cy="369332"/>
          </a:xfrm>
          <a:prstGeom prst="rect">
            <a:avLst/>
          </a:prstGeom>
        </p:spPr>
        <p:txBody>
          <a:bodyPr wrap="none">
            <a:spAutoFit/>
          </a:bodyPr>
          <a:lstStyle/>
          <a:p>
            <a:r>
              <a:rPr lang="tr-TR" dirty="0"/>
              <a:t>https://www.youtube.com/watch?v=OSPAYhK5vFM</a:t>
            </a:r>
          </a:p>
        </p:txBody>
      </p:sp>
      <p:pic>
        <p:nvPicPr>
          <p:cNvPr id="3" name="OSPAYhK5vFM"/>
          <p:cNvPicPr>
            <a:picLocks noRot="1" noChangeAspect="1"/>
          </p:cNvPicPr>
          <p:nvPr>
            <a:videoFile r:link="rId1"/>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6830680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Yatay Kaydırma 2"/>
          <p:cNvSpPr/>
          <p:nvPr/>
        </p:nvSpPr>
        <p:spPr>
          <a:xfrm>
            <a:off x="1801091" y="748145"/>
            <a:ext cx="7661564" cy="5989722"/>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200" dirty="0"/>
              <a:t>Hz. Muhammed (</a:t>
            </a:r>
            <a:r>
              <a:rPr lang="tr-TR" sz="3200" dirty="0" err="1"/>
              <a:t>s.a.v</a:t>
            </a:r>
            <a:r>
              <a:rPr lang="tr-TR" sz="3200" dirty="0"/>
              <a:t>), Hayber Savaşı’ndan sonra </a:t>
            </a:r>
            <a:r>
              <a:rPr lang="tr-TR" sz="3200" dirty="0" err="1"/>
              <a:t>Vâdi’l-Kurâ</a:t>
            </a:r>
            <a:r>
              <a:rPr lang="tr-TR" sz="3200" dirty="0"/>
              <a:t>, </a:t>
            </a:r>
            <a:r>
              <a:rPr lang="tr-TR" sz="3200" dirty="0" err="1"/>
              <a:t>Fedek</a:t>
            </a:r>
            <a:r>
              <a:rPr lang="tr-TR" sz="3200" dirty="0"/>
              <a:t> ve </a:t>
            </a:r>
            <a:r>
              <a:rPr lang="tr-TR" sz="3200" dirty="0" err="1"/>
              <a:t>Teymâ</a:t>
            </a:r>
            <a:r>
              <a:rPr lang="tr-TR" sz="3200" dirty="0"/>
              <a:t> </a:t>
            </a:r>
            <a:r>
              <a:rPr lang="tr-TR" sz="3200" dirty="0" err="1"/>
              <a:t>Yahudileri’nin</a:t>
            </a:r>
            <a:r>
              <a:rPr lang="tr-TR" sz="3200" dirty="0"/>
              <a:t> üzerine yürüyerek artık o dönemdeki Yahudi düşmanlarından ve onların kendisine kurduğu tuzak ve tehlikelerden kurtulmuştur.</a:t>
            </a:r>
          </a:p>
        </p:txBody>
      </p:sp>
    </p:spTree>
    <p:extLst>
      <p:ext uri="{BB962C8B-B14F-4D97-AF65-F5344CB8AC3E}">
        <p14:creationId xmlns:p14="http://schemas.microsoft.com/office/powerpoint/2010/main" val="1127237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73837" y="2657927"/>
            <a:ext cx="10363982" cy="2215991"/>
          </a:xfrm>
          <a:prstGeom prst="rect">
            <a:avLst/>
          </a:prstGeom>
          <a:noFill/>
        </p:spPr>
        <p:txBody>
          <a:bodyPr wrap="square" rtlCol="0">
            <a:spAutoFit/>
          </a:bodyPr>
          <a:lstStyle/>
          <a:p>
            <a:pPr algn="ctr"/>
            <a:r>
              <a:rPr lang="tr-TR" sz="13800" dirty="0" smtClean="0"/>
              <a:t>HAYBER</a:t>
            </a:r>
            <a:endParaRPr lang="tr-TR" sz="13800" dirty="0"/>
          </a:p>
        </p:txBody>
      </p:sp>
    </p:spTree>
    <p:extLst>
      <p:ext uri="{BB962C8B-B14F-4D97-AF65-F5344CB8AC3E}">
        <p14:creationId xmlns:p14="http://schemas.microsoft.com/office/powerpoint/2010/main" val="8243833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528637" y="2414589"/>
            <a:ext cx="10868681" cy="923330"/>
          </a:xfrm>
          <a:prstGeom prst="rect">
            <a:avLst/>
          </a:prstGeom>
          <a:ln>
            <a:solidFill>
              <a:schemeClr val="accent2"/>
            </a:solidFill>
          </a:ln>
          <a:effectLst>
            <a:glow rad="228600">
              <a:schemeClr val="accent6">
                <a:satMod val="175000"/>
                <a:alpha val="40000"/>
              </a:schemeClr>
            </a:glow>
          </a:effectLst>
        </p:spPr>
        <p:style>
          <a:lnRef idx="3">
            <a:schemeClr val="lt1"/>
          </a:lnRef>
          <a:fillRef idx="1">
            <a:schemeClr val="accent4"/>
          </a:fillRef>
          <a:effectRef idx="1">
            <a:schemeClr val="accent4"/>
          </a:effectRef>
          <a:fontRef idx="minor">
            <a:schemeClr val="lt1"/>
          </a:fontRef>
        </p:style>
        <p:txBody>
          <a:bodyPr wrap="none" rtlCol="0">
            <a:spAutoFit/>
          </a:bodyPr>
          <a:lstStyle/>
          <a:p>
            <a:r>
              <a:rPr lang="tr-TR" sz="5400" dirty="0" smtClean="0">
                <a:ln w="0"/>
                <a:solidFill>
                  <a:schemeClr val="accent1"/>
                </a:solidFill>
                <a:effectLst>
                  <a:outerShdw blurRad="38100" dist="25400" dir="5400000" algn="ctr" rotWithShape="0">
                    <a:srgbClr val="6E747A">
                      <a:alpha val="43000"/>
                    </a:srgbClr>
                  </a:outerShdw>
                </a:effectLst>
              </a:rPr>
              <a:t>Kutlu yolculuk devam edecek…</a:t>
            </a:r>
            <a:endParaRPr lang="tr-TR" sz="540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28328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465686" y="1801227"/>
            <a:ext cx="9260627" cy="325554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1043947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6982" y="2006763"/>
            <a:ext cx="12288982" cy="3154710"/>
          </a:xfrm>
          <a:prstGeom prst="rect">
            <a:avLst/>
          </a:prstGeom>
          <a:noFill/>
        </p:spPr>
        <p:txBody>
          <a:bodyPr wrap="square" rtlCol="0">
            <a:spAutoFit/>
          </a:bodyPr>
          <a:lstStyle/>
          <a:p>
            <a:pPr algn="ctr" rtl="1"/>
            <a:r>
              <a:rPr lang="tr-TR" sz="19900" dirty="0" smtClean="0"/>
              <a:t>_ _ _ _ _</a:t>
            </a:r>
            <a:endParaRPr lang="tr-TR" sz="19900" dirty="0"/>
          </a:p>
        </p:txBody>
      </p:sp>
    </p:spTree>
    <p:extLst>
      <p:ext uri="{BB962C8B-B14F-4D97-AF65-F5344CB8AC3E}">
        <p14:creationId xmlns:p14="http://schemas.microsoft.com/office/powerpoint/2010/main" val="262847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55182" y="2699490"/>
            <a:ext cx="10363982" cy="2215991"/>
          </a:xfrm>
          <a:prstGeom prst="rect">
            <a:avLst/>
          </a:prstGeom>
          <a:noFill/>
        </p:spPr>
        <p:txBody>
          <a:bodyPr wrap="square" rtlCol="0">
            <a:spAutoFit/>
          </a:bodyPr>
          <a:lstStyle/>
          <a:p>
            <a:pPr algn="ctr"/>
            <a:r>
              <a:rPr lang="tr-TR" sz="13800" dirty="0" smtClean="0"/>
              <a:t>DAVET</a:t>
            </a:r>
            <a:endParaRPr lang="tr-TR" sz="13800" dirty="0"/>
          </a:p>
        </p:txBody>
      </p:sp>
    </p:spTree>
    <p:extLst>
      <p:ext uri="{BB962C8B-B14F-4D97-AF65-F5344CB8AC3E}">
        <p14:creationId xmlns:p14="http://schemas.microsoft.com/office/powerpoint/2010/main" val="2875158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96982" y="2131454"/>
            <a:ext cx="12288982" cy="1862048"/>
          </a:xfrm>
          <a:prstGeom prst="rect">
            <a:avLst/>
          </a:prstGeom>
          <a:noFill/>
        </p:spPr>
        <p:txBody>
          <a:bodyPr wrap="square" rtlCol="0">
            <a:spAutoFit/>
          </a:bodyPr>
          <a:lstStyle/>
          <a:p>
            <a:pPr algn="ctr" rtl="1"/>
            <a:r>
              <a:rPr lang="tr-TR" sz="11500" dirty="0" smtClean="0"/>
              <a:t>_ _ _ _ _ _ _ _ _</a:t>
            </a:r>
            <a:endParaRPr lang="tr-TR" sz="11500" dirty="0"/>
          </a:p>
        </p:txBody>
      </p:sp>
    </p:spTree>
    <p:extLst>
      <p:ext uri="{BB962C8B-B14F-4D97-AF65-F5344CB8AC3E}">
        <p14:creationId xmlns:p14="http://schemas.microsoft.com/office/powerpoint/2010/main" val="3480299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1273837" y="2657927"/>
            <a:ext cx="10363982" cy="2215991"/>
          </a:xfrm>
          <a:prstGeom prst="rect">
            <a:avLst/>
          </a:prstGeom>
          <a:noFill/>
        </p:spPr>
        <p:txBody>
          <a:bodyPr wrap="square" rtlCol="0">
            <a:spAutoFit/>
          </a:bodyPr>
          <a:lstStyle/>
          <a:p>
            <a:pPr algn="ctr"/>
            <a:r>
              <a:rPr lang="tr-TR" sz="13800" dirty="0" smtClean="0"/>
              <a:t>HUDEYBİYE</a:t>
            </a:r>
            <a:endParaRPr lang="tr-TR" sz="13800" dirty="0"/>
          </a:p>
        </p:txBody>
      </p:sp>
    </p:spTree>
    <p:extLst>
      <p:ext uri="{BB962C8B-B14F-4D97-AF65-F5344CB8AC3E}">
        <p14:creationId xmlns:p14="http://schemas.microsoft.com/office/powerpoint/2010/main" val="2404365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74952" y="1663845"/>
            <a:ext cx="10958512" cy="1295293"/>
          </a:xfrm>
        </p:spPr>
        <p:txBody>
          <a:bodyPr>
            <a:noAutofit/>
          </a:bodyPr>
          <a:lstStyle/>
          <a:p>
            <a:pPr algn="ctr"/>
            <a:r>
              <a:rPr lang="tr-TR" sz="7200" cap="none" dirty="0" smtClean="0">
                <a:ln w="0"/>
                <a:solidFill>
                  <a:schemeClr val="accent2">
                    <a:lumMod val="50000"/>
                  </a:schemeClr>
                </a:solidFill>
                <a:effectLst>
                  <a:outerShdw blurRad="38100" dist="19050" dir="2700000" algn="tl" rotWithShape="0">
                    <a:schemeClr val="dk1">
                      <a:alpha val="40000"/>
                    </a:schemeClr>
                  </a:outerShdw>
                </a:effectLst>
              </a:rPr>
              <a:t>HUDEYBİYE ANTLAŞMASI VE HAYBER’İN FETHİ</a:t>
            </a:r>
            <a:endParaRPr lang="tr-TR" sz="7200" cap="none" dirty="0">
              <a:ln w="0"/>
              <a:solidFill>
                <a:schemeClr val="accent2">
                  <a:lumMod val="50000"/>
                </a:schemeClr>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714147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457325"/>
            <a:ext cx="5767389" cy="4886325"/>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000" dirty="0" smtClean="0"/>
              <a:t>Hendek Savaşı’ndan bir yıl sonra Hz. Muhammed ve Müslümanlar Kabe’yi ziyaret etmek için Mekke’ye hareket ederler. Mekkeliler bu ziyarete izin vermezler. Yapılan görüşmeler sonucunda </a:t>
            </a:r>
            <a:r>
              <a:rPr lang="tr-TR" sz="3000" dirty="0" err="1" smtClean="0"/>
              <a:t>Hudeybiye</a:t>
            </a:r>
            <a:r>
              <a:rPr lang="tr-TR" sz="3000" dirty="0" smtClean="0"/>
              <a:t> anlaşması yapılır.</a:t>
            </a:r>
            <a:endParaRPr lang="tr-TR" sz="3000" dirty="0"/>
          </a:p>
        </p:txBody>
      </p:sp>
      <p:sp>
        <p:nvSpPr>
          <p:cNvPr id="3" name="Yuvarlatılmış Dikdörtgen 2"/>
          <p:cNvSpPr/>
          <p:nvPr/>
        </p:nvSpPr>
        <p:spPr>
          <a:xfrm>
            <a:off x="233361" y="280986"/>
            <a:ext cx="11753852" cy="904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smtClean="0"/>
              <a:t>Hudeybiye</a:t>
            </a:r>
            <a:r>
              <a:rPr lang="tr-TR" sz="3600" dirty="0" smtClean="0"/>
              <a:t> Barış Anlaşması (7/628)</a:t>
            </a:r>
            <a:endParaRPr lang="tr-TR" sz="3600" dirty="0"/>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7214" y="1457325"/>
            <a:ext cx="5880000" cy="4886325"/>
          </a:xfrm>
          <a:prstGeom prst="rect">
            <a:avLst/>
          </a:prstGeom>
        </p:spPr>
      </p:pic>
    </p:spTree>
    <p:extLst>
      <p:ext uri="{BB962C8B-B14F-4D97-AF65-F5344CB8AC3E}">
        <p14:creationId xmlns:p14="http://schemas.microsoft.com/office/powerpoint/2010/main" val="399117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Yuvarlatılmış Çapraz Köşeli Dikdörtgen 1"/>
          <p:cNvSpPr/>
          <p:nvPr/>
        </p:nvSpPr>
        <p:spPr>
          <a:xfrm>
            <a:off x="233361" y="1457325"/>
            <a:ext cx="5767389" cy="1243013"/>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dirty="0" smtClean="0"/>
              <a:t>Mekkeliler adına görüşmeleri yürüten </a:t>
            </a:r>
            <a:r>
              <a:rPr lang="tr-TR" sz="2800" dirty="0" err="1" smtClean="0"/>
              <a:t>Amr</a:t>
            </a:r>
            <a:r>
              <a:rPr lang="tr-TR" sz="2800" dirty="0" smtClean="0"/>
              <a:t> b. As olmuştur.</a:t>
            </a:r>
          </a:p>
        </p:txBody>
      </p:sp>
      <p:sp>
        <p:nvSpPr>
          <p:cNvPr id="3" name="Yuvarlatılmış Dikdörtgen 2"/>
          <p:cNvSpPr/>
          <p:nvPr/>
        </p:nvSpPr>
        <p:spPr>
          <a:xfrm>
            <a:off x="233361" y="280986"/>
            <a:ext cx="11753852" cy="90487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err="1" smtClean="0"/>
              <a:t>Hudeybiye</a:t>
            </a:r>
            <a:r>
              <a:rPr lang="tr-TR" sz="3600" dirty="0" smtClean="0"/>
              <a:t> Barış Anlaşması</a:t>
            </a:r>
            <a:endParaRPr lang="tr-TR" sz="3600" dirty="0"/>
          </a:p>
        </p:txBody>
      </p:sp>
      <p:sp>
        <p:nvSpPr>
          <p:cNvPr id="6" name="Yuvarlatılmış Çapraz Köşeli Dikdörtgen 5"/>
          <p:cNvSpPr/>
          <p:nvPr/>
        </p:nvSpPr>
        <p:spPr>
          <a:xfrm>
            <a:off x="233361" y="2971800"/>
            <a:ext cx="5767389" cy="3500438"/>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3600" dirty="0" smtClean="0"/>
              <a:t>Anlaşma maddeleri Müslümanların aleyhine görünse de Hz. Muhammed bu anlaşma ile büyük bir siyasi zafer kazanmıştır. </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6576" y="1457325"/>
            <a:ext cx="5100638" cy="5014913"/>
          </a:xfrm>
          <a:prstGeom prst="rect">
            <a:avLst/>
          </a:prstGeom>
        </p:spPr>
      </p:pic>
    </p:spTree>
    <p:extLst>
      <p:ext uri="{BB962C8B-B14F-4D97-AF65-F5344CB8AC3E}">
        <p14:creationId xmlns:p14="http://schemas.microsoft.com/office/powerpoint/2010/main" val="139949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Lst>
  </p:timing>
</p:sld>
</file>

<file path=ppt/theme/theme1.xml><?xml version="1.0" encoding="utf-8"?>
<a:theme xmlns:a="http://schemas.openxmlformats.org/drawingml/2006/main" name="Kar Payı">
  <a:themeElements>
    <a:clrScheme name="Kar Payı">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Kar Payı">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Kar Payı">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docProps/app.xml><?xml version="1.0" encoding="utf-8"?>
<Properties xmlns="http://schemas.openxmlformats.org/officeDocument/2006/extended-properties" xmlns:vt="http://schemas.openxmlformats.org/officeDocument/2006/docPropsVTypes">
  <Template>TM03457464[[fn=Bölünen]]</Template>
  <TotalTime>3546</TotalTime>
  <Words>597</Words>
  <Application>Microsoft Office PowerPoint</Application>
  <PresentationFormat>Geniş ekran</PresentationFormat>
  <Paragraphs>50</Paragraphs>
  <Slides>21</Slides>
  <Notes>0</Notes>
  <HiddenSlides>0</HiddenSlides>
  <MMClips>1</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21</vt:i4>
      </vt:variant>
    </vt:vector>
  </HeadingPairs>
  <TitlesOfParts>
    <vt:vector size="24" baseType="lpstr">
      <vt:lpstr>Gill Sans MT</vt:lpstr>
      <vt:lpstr>Wingdings 2</vt:lpstr>
      <vt:lpstr>Kar Payı</vt:lpstr>
      <vt:lpstr>PowerPoint Sunusu</vt:lpstr>
      <vt:lpstr>PowerPoint Sunusu</vt:lpstr>
      <vt:lpstr>PowerPoint Sunusu</vt:lpstr>
      <vt:lpstr>PowerPoint Sunusu</vt:lpstr>
      <vt:lpstr>PowerPoint Sunusu</vt:lpstr>
      <vt:lpstr>PowerPoint Sunusu</vt:lpstr>
      <vt:lpstr>HUDEYBİYE ANTLAŞMASI VE HAYBER’İN FETHİ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SilentAll Team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Nurullah Yalçın</dc:creator>
  <cp:lastModifiedBy>Nurullah Yalçın</cp:lastModifiedBy>
  <cp:revision>249</cp:revision>
  <dcterms:created xsi:type="dcterms:W3CDTF">2015-06-14T13:49:11Z</dcterms:created>
  <dcterms:modified xsi:type="dcterms:W3CDTF">2019-09-06T22:51:02Z</dcterms:modified>
</cp:coreProperties>
</file>