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8" r:id="rId2"/>
    <p:sldId id="315" r:id="rId3"/>
    <p:sldId id="621" r:id="rId4"/>
    <p:sldId id="618" r:id="rId5"/>
    <p:sldId id="623" r:id="rId6"/>
    <p:sldId id="624" r:id="rId7"/>
    <p:sldId id="625" r:id="rId8"/>
    <p:sldId id="626" r:id="rId9"/>
    <p:sldId id="628" r:id="rId10"/>
    <p:sldId id="627" r:id="rId11"/>
    <p:sldId id="629" r:id="rId12"/>
    <p:sldId id="26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ullah Yalçın" initials="NY" lastIdx="4" clrIdx="0">
    <p:extLst>
      <p:ext uri="{19B8F6BF-5375-455C-9EA6-DF929625EA0E}">
        <p15:presenceInfo xmlns:p15="http://schemas.microsoft.com/office/powerpoint/2012/main" userId="aff33922cbf709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88000" autoAdjust="0"/>
  </p:normalViewPr>
  <p:slideViewPr>
    <p:cSldViewPr snapToGrid="0">
      <p:cViewPr varScale="1">
        <p:scale>
          <a:sx n="75" d="100"/>
          <a:sy n="75" d="100"/>
        </p:scale>
        <p:origin x="108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85490-303C-4848-B73A-065CB946B99C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FA7D9-4703-429B-B8BF-4F5A2B34CD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5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4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0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3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62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9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59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1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20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2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9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-142239" y="1065648"/>
            <a:ext cx="12191999" cy="1475013"/>
          </a:xfrm>
        </p:spPr>
        <p:txBody>
          <a:bodyPr>
            <a:noAutofit/>
          </a:bodyPr>
          <a:lstStyle/>
          <a:p>
            <a:pPr algn="ctr"/>
            <a:r>
              <a:rPr lang="tr-TR" sz="96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HADİSTEN HAYATA</a:t>
            </a:r>
          </a:p>
        </p:txBody>
      </p:sp>
    </p:spTree>
    <p:extLst>
      <p:ext uri="{BB962C8B-B14F-4D97-AF65-F5344CB8AC3E}">
        <p14:creationId xmlns:p14="http://schemas.microsoft.com/office/powerpoint/2010/main" val="32248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689BA345-2387-48D7-B118-81642DD348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67000" y="788353"/>
            <a:ext cx="6858000" cy="54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1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C9C5251-C80B-42BB-AF73-150F33E6A53D}"/>
              </a:ext>
            </a:extLst>
          </p:cNvPr>
          <p:cNvSpPr/>
          <p:nvPr/>
        </p:nvSpPr>
        <p:spPr>
          <a:xfrm>
            <a:off x="807720" y="2274838"/>
            <a:ext cx="10576560" cy="2308324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tr-TR" sz="48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Allah’ım bizleri güzel bakanlardan, güzel görenlerden, güzel düşünenlerden ve hayatından lezzet alanlardan eyle…</a:t>
            </a:r>
          </a:p>
        </p:txBody>
      </p:sp>
    </p:spTree>
    <p:extLst>
      <p:ext uri="{BB962C8B-B14F-4D97-AF65-F5344CB8AC3E}">
        <p14:creationId xmlns:p14="http://schemas.microsoft.com/office/powerpoint/2010/main" val="27269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5686" y="1801227"/>
            <a:ext cx="9260627" cy="3255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9005454" y="5929747"/>
            <a:ext cx="3034145" cy="83099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02.11.2019</a:t>
            </a:r>
          </a:p>
          <a:p>
            <a:pPr algn="ctr"/>
            <a:r>
              <a:rPr lang="tr-TR" sz="2400" b="1" dirty="0"/>
              <a:t>Tekirdağ/Çerkezköy</a:t>
            </a:r>
          </a:p>
        </p:txBody>
      </p:sp>
    </p:spTree>
    <p:extLst>
      <p:ext uri="{BB962C8B-B14F-4D97-AF65-F5344CB8AC3E}">
        <p14:creationId xmlns:p14="http://schemas.microsoft.com/office/powerpoint/2010/main" val="41995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Neler öğreneceğiz?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/>
              <a:t>Güzel ahlak ile iman arasına ilişki kuran bir hadisi yorumlar.</a:t>
            </a:r>
          </a:p>
        </p:txBody>
      </p:sp>
    </p:spTree>
    <p:extLst>
      <p:ext uri="{BB962C8B-B14F-4D97-AF65-F5344CB8AC3E}">
        <p14:creationId xmlns:p14="http://schemas.microsoft.com/office/powerpoint/2010/main" val="404400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DD4B381-2C65-464C-81AF-0D2BF00C537A}"/>
              </a:ext>
            </a:extLst>
          </p:cNvPr>
          <p:cNvSpPr/>
          <p:nvPr/>
        </p:nvSpPr>
        <p:spPr>
          <a:xfrm>
            <a:off x="1874520" y="2859026"/>
            <a:ext cx="8442960" cy="2862322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tr-TR" sz="3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«Ey </a:t>
            </a:r>
            <a:r>
              <a:rPr lang="tr-TR" sz="3600" spc="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Aişe</a:t>
            </a:r>
            <a:r>
              <a:rPr lang="tr-TR" sz="3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! Allah refiktir, nezaketle muamele eder; </a:t>
            </a:r>
            <a:r>
              <a:rPr lang="tr-TR" sz="3600" spc="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rıfkı</a:t>
            </a:r>
            <a:r>
              <a:rPr lang="tr-TR" sz="3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, nezaket ve ağırbaşlılığı sever. Sertlik ve daha başka şeylere vermediği sevabı yumuşaklığa verir.»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766D2AE7-A9D3-4120-91BE-701445BFA1E9}"/>
              </a:ext>
            </a:extLst>
          </p:cNvPr>
          <p:cNvSpPr/>
          <p:nvPr/>
        </p:nvSpPr>
        <p:spPr>
          <a:xfrm>
            <a:off x="1874520" y="1144619"/>
            <a:ext cx="8442960" cy="646331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Sevgili Peygamberimiz (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s.av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.) buyuruyor ki:</a:t>
            </a:r>
          </a:p>
        </p:txBody>
      </p:sp>
    </p:spTree>
    <p:extLst>
      <p:ext uri="{BB962C8B-B14F-4D97-AF65-F5344CB8AC3E}">
        <p14:creationId xmlns:p14="http://schemas.microsoft.com/office/powerpoint/2010/main" val="89518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Ä°lgili resi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3237" y="4291781"/>
            <a:ext cx="1648283" cy="22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ulut Belirtme Çizgisi 5"/>
          <p:cNvSpPr/>
          <p:nvPr/>
        </p:nvSpPr>
        <p:spPr>
          <a:xfrm>
            <a:off x="4744720" y="1061885"/>
            <a:ext cx="7258594" cy="2544916"/>
          </a:xfrm>
          <a:prstGeom prst="cloudCallout">
            <a:avLst>
              <a:gd name="adj1" fmla="val -46429"/>
              <a:gd name="adj2" fmla="val 64624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Bu hadis-i şeriften ne anlıyorsunuz?</a:t>
            </a:r>
          </a:p>
        </p:txBody>
      </p:sp>
    </p:spTree>
    <p:extLst>
      <p:ext uri="{BB962C8B-B14F-4D97-AF65-F5344CB8AC3E}">
        <p14:creationId xmlns:p14="http://schemas.microsoft.com/office/powerpoint/2010/main" val="387060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2">
            <a:extLst>
              <a:ext uri="{FF2B5EF4-FFF2-40B4-BE49-F238E27FC236}">
                <a16:creationId xmlns:a16="http://schemas.microsoft.com/office/drawing/2014/main" id="{55973053-DE1E-4058-93E3-225293B10FE7}"/>
              </a:ext>
            </a:extLst>
          </p:cNvPr>
          <p:cNvSpPr/>
          <p:nvPr/>
        </p:nvSpPr>
        <p:spPr>
          <a:xfrm>
            <a:off x="157480" y="203200"/>
            <a:ext cx="11877039" cy="1412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Sevgili 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Peygamberimiz’in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(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s.av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.) nezaketi 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Kur’ân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-ı Kerîm’de şöyle ifade edilmiştir:</a:t>
            </a:r>
            <a:endParaRPr lang="tr-TR" sz="3600" dirty="0"/>
          </a:p>
        </p:txBody>
      </p:sp>
      <p:sp>
        <p:nvSpPr>
          <p:cNvPr id="3" name="Yuvarlatılmış Dikdörtgen 1">
            <a:extLst>
              <a:ext uri="{FF2B5EF4-FFF2-40B4-BE49-F238E27FC236}">
                <a16:creationId xmlns:a16="http://schemas.microsoft.com/office/drawing/2014/main" id="{999A6A77-543A-45E3-8749-CAF5A16425BE}"/>
              </a:ext>
            </a:extLst>
          </p:cNvPr>
          <p:cNvSpPr/>
          <p:nvPr/>
        </p:nvSpPr>
        <p:spPr>
          <a:xfrm>
            <a:off x="157480" y="2223870"/>
            <a:ext cx="5694680" cy="3785651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/>
              <a:t>Allah'ın rahmeti sayesinde sen onlara karşı yumuşak davrandın. Eğer kaba, katı yürekli olsaydın, onlar senin etrafından dağılıp giderlerdi. (</a:t>
            </a:r>
            <a:r>
              <a:rPr lang="tr-TR" sz="3600" dirty="0" err="1"/>
              <a:t>Âl</a:t>
            </a:r>
            <a:r>
              <a:rPr lang="tr-TR" sz="3600" dirty="0"/>
              <a:t>-i </a:t>
            </a:r>
            <a:r>
              <a:rPr lang="tr-TR" sz="3600" dirty="0" err="1"/>
              <a:t>İmrân</a:t>
            </a:r>
            <a:r>
              <a:rPr lang="tr-TR" sz="3600" dirty="0"/>
              <a:t>, 159)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69C0928-1F1C-42C2-A70C-57D28F41C431}"/>
              </a:ext>
            </a:extLst>
          </p:cNvPr>
          <p:cNvSpPr/>
          <p:nvPr/>
        </p:nvSpPr>
        <p:spPr>
          <a:xfrm>
            <a:off x="6675120" y="2223869"/>
            <a:ext cx="5359399" cy="3785652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ar-AE" sz="6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فَبِمَا رَحْمَةٍ مِنَ اللّٰهِ لِنْتَ لَهُمْۚ وَلَوْ كُنْتَ فَظًّا غَل۪يظَ الْقَلْبِ لَانْفَضُّوا مِنْ حَوْلِكَۖ ﴿١٥٩﴾</a:t>
            </a:r>
            <a:endParaRPr lang="tr-TR" sz="6000" dirty="0">
              <a:ea typeface="Shaikh Hamdullah Mushaf" panose="03020500000000020004" pitchFamily="66" charset="-78"/>
              <a:cs typeface="Shaikh Hamdullah Mushaf" panose="03020500000000020004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84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554D873-47B9-44FB-A142-ED4B1A6AA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128" y="-163964"/>
            <a:ext cx="8794632" cy="7021964"/>
          </a:xfrm>
          <a:prstGeom prst="rect">
            <a:avLst/>
          </a:prstGeom>
        </p:spPr>
      </p:pic>
      <p:sp>
        <p:nvSpPr>
          <p:cNvPr id="4" name="Yuvarlatılmış Dikdörtgen 1">
            <a:extLst>
              <a:ext uri="{FF2B5EF4-FFF2-40B4-BE49-F238E27FC236}">
                <a16:creationId xmlns:a16="http://schemas.microsoft.com/office/drawing/2014/main" id="{266588B7-74BE-4602-A697-FBD644EE3746}"/>
              </a:ext>
            </a:extLst>
          </p:cNvPr>
          <p:cNvSpPr/>
          <p:nvPr/>
        </p:nvSpPr>
        <p:spPr>
          <a:xfrm>
            <a:off x="2948940" y="327135"/>
            <a:ext cx="6283960" cy="2944386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Peygamber Efendimiz (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s.a.v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.) buyuruyor ki:</a:t>
            </a:r>
          </a:p>
          <a:p>
            <a:pPr algn="ctr"/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Bir kimse yumuşak davranmaktan mahrum olursa hayrın hepsinden mahrum olur.</a:t>
            </a:r>
          </a:p>
        </p:txBody>
      </p:sp>
    </p:spTree>
    <p:extLst>
      <p:ext uri="{BB962C8B-B14F-4D97-AF65-F5344CB8AC3E}">
        <p14:creationId xmlns:p14="http://schemas.microsoft.com/office/powerpoint/2010/main" val="67075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5C78072D-528B-4509-9F53-C147EA8284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2400" y="609600"/>
            <a:ext cx="6858000" cy="6177280"/>
          </a:xfrm>
          <a:prstGeom prst="rect">
            <a:avLst/>
          </a:prstGeom>
        </p:spPr>
      </p:pic>
      <p:sp>
        <p:nvSpPr>
          <p:cNvPr id="4" name="Ok: Şeritli Sağ 3">
            <a:extLst>
              <a:ext uri="{FF2B5EF4-FFF2-40B4-BE49-F238E27FC236}">
                <a16:creationId xmlns:a16="http://schemas.microsoft.com/office/drawing/2014/main" id="{291079E7-C30F-4F10-BACE-5B6254840FB8}"/>
              </a:ext>
            </a:extLst>
          </p:cNvPr>
          <p:cNvSpPr/>
          <p:nvPr/>
        </p:nvSpPr>
        <p:spPr>
          <a:xfrm>
            <a:off x="0" y="1325880"/>
            <a:ext cx="5069840" cy="42062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Çocuğunun mezarı başında bağırarak ağlayan kadına Peygamberimizin cevabı…</a:t>
            </a:r>
          </a:p>
        </p:txBody>
      </p:sp>
    </p:spTree>
    <p:extLst>
      <p:ext uri="{BB962C8B-B14F-4D97-AF65-F5344CB8AC3E}">
        <p14:creationId xmlns:p14="http://schemas.microsoft.com/office/powerpoint/2010/main" val="247493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2">
            <a:extLst>
              <a:ext uri="{FF2B5EF4-FFF2-40B4-BE49-F238E27FC236}">
                <a16:creationId xmlns:a16="http://schemas.microsoft.com/office/drawing/2014/main" id="{55E83E85-E02A-4185-A9BF-E923ABCAA833}"/>
              </a:ext>
            </a:extLst>
          </p:cNvPr>
          <p:cNvSpPr/>
          <p:nvPr/>
        </p:nvSpPr>
        <p:spPr>
          <a:xfrm>
            <a:off x="159284" y="1457960"/>
            <a:ext cx="5936717" cy="1438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Ezanla dalga geçen gence Peygamberi dokunuş…</a:t>
            </a:r>
          </a:p>
        </p:txBody>
      </p:sp>
      <p:sp>
        <p:nvSpPr>
          <p:cNvPr id="4" name="Yuvarlatılmış Dikdörtgen 2">
            <a:extLst>
              <a:ext uri="{FF2B5EF4-FFF2-40B4-BE49-F238E27FC236}">
                <a16:creationId xmlns:a16="http://schemas.microsoft.com/office/drawing/2014/main" id="{CF8A7E35-0274-4665-9EB7-D1C3E79D1F92}"/>
              </a:ext>
            </a:extLst>
          </p:cNvPr>
          <p:cNvSpPr/>
          <p:nvPr/>
        </p:nvSpPr>
        <p:spPr>
          <a:xfrm>
            <a:off x="159283" y="3021875"/>
            <a:ext cx="5936717" cy="1232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Mekke’de verilen müezzinlik görevi…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C2B32DD-D3CE-4031-8DE2-9E0CDC0FA9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29680" y="1457960"/>
            <a:ext cx="5774157" cy="4201160"/>
          </a:xfrm>
          <a:prstGeom prst="rect">
            <a:avLst/>
          </a:prstGeom>
        </p:spPr>
      </p:pic>
      <p:sp>
        <p:nvSpPr>
          <p:cNvPr id="6" name="Yuvarlatılmış Dikdörtgen 2">
            <a:extLst>
              <a:ext uri="{FF2B5EF4-FFF2-40B4-BE49-F238E27FC236}">
                <a16:creationId xmlns:a16="http://schemas.microsoft.com/office/drawing/2014/main" id="{D6C11F26-2D08-46D1-8C12-CEBA1193967A}"/>
              </a:ext>
            </a:extLst>
          </p:cNvPr>
          <p:cNvSpPr/>
          <p:nvPr/>
        </p:nvSpPr>
        <p:spPr>
          <a:xfrm>
            <a:off x="159283" y="4426858"/>
            <a:ext cx="5936717" cy="1232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…beraberinde gelen hidayet…</a:t>
            </a:r>
          </a:p>
        </p:txBody>
      </p:sp>
    </p:spTree>
    <p:extLst>
      <p:ext uri="{BB962C8B-B14F-4D97-AF65-F5344CB8AC3E}">
        <p14:creationId xmlns:p14="http://schemas.microsoft.com/office/powerpoint/2010/main" val="138154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2">
            <a:extLst>
              <a:ext uri="{FF2B5EF4-FFF2-40B4-BE49-F238E27FC236}">
                <a16:creationId xmlns:a16="http://schemas.microsoft.com/office/drawing/2014/main" id="{BE6BEA04-8EA9-4CBB-99B3-71E62CE53C27}"/>
              </a:ext>
            </a:extLst>
          </p:cNvPr>
          <p:cNvSpPr/>
          <p:nvPr/>
        </p:nvSpPr>
        <p:spPr>
          <a:xfrm>
            <a:off x="142241" y="1040674"/>
            <a:ext cx="6136640" cy="4110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İnsan güzel bakma, güzel düşünme, güzel değerlendirme yapma ve güzel davranışlarda bulunma özelliğine sahip bir varlıktır.</a:t>
            </a:r>
          </a:p>
        </p:txBody>
      </p:sp>
      <p:sp>
        <p:nvSpPr>
          <p:cNvPr id="3" name="Yuvarlatılmış Dikdörtgen 2">
            <a:extLst>
              <a:ext uri="{FF2B5EF4-FFF2-40B4-BE49-F238E27FC236}">
                <a16:creationId xmlns:a16="http://schemas.microsoft.com/office/drawing/2014/main" id="{8D804C98-9575-41E4-A115-3996A757792C}"/>
              </a:ext>
            </a:extLst>
          </p:cNvPr>
          <p:cNvSpPr/>
          <p:nvPr/>
        </p:nvSpPr>
        <p:spPr>
          <a:xfrm>
            <a:off x="230401" y="5506720"/>
            <a:ext cx="11819357" cy="111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Bu nedenle bu özelliğini ve güzelliğini daima diri tutmalıdır…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D4DE74F-5A16-4604-82FD-07DD3A0FF9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34759" y="1040674"/>
            <a:ext cx="5715000" cy="411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6665</TotalTime>
  <Words>217</Words>
  <Application>Microsoft Office PowerPoint</Application>
  <PresentationFormat>Geniş ekran</PresentationFormat>
  <Paragraphs>20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Gill Sans MT</vt:lpstr>
      <vt:lpstr>Wingdings 2</vt:lpstr>
      <vt:lpstr>Kar Payı</vt:lpstr>
      <vt:lpstr>HADİSTEN HAYATA</vt:lpstr>
      <vt:lpstr>Neler öğreneceğiz?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İNANCI VE İNSAN</dc:title>
  <dc:creator>Nurullah Yalçın</dc:creator>
  <cp:lastModifiedBy>DELL</cp:lastModifiedBy>
  <cp:revision>453</cp:revision>
  <dcterms:created xsi:type="dcterms:W3CDTF">2019-07-15T06:01:13Z</dcterms:created>
  <dcterms:modified xsi:type="dcterms:W3CDTF">2019-11-02T20:47:13Z</dcterms:modified>
</cp:coreProperties>
</file>