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8" r:id="rId2"/>
    <p:sldId id="315" r:id="rId3"/>
    <p:sldId id="467" r:id="rId4"/>
    <p:sldId id="511" r:id="rId5"/>
    <p:sldId id="540" r:id="rId6"/>
    <p:sldId id="536" r:id="rId7"/>
    <p:sldId id="533" r:id="rId8"/>
    <p:sldId id="539" r:id="rId9"/>
    <p:sldId id="541" r:id="rId10"/>
    <p:sldId id="542" r:id="rId11"/>
    <p:sldId id="422" r:id="rId12"/>
    <p:sldId id="544" r:id="rId13"/>
    <p:sldId id="543" r:id="rId14"/>
    <p:sldId id="545" r:id="rId15"/>
    <p:sldId id="558" r:id="rId16"/>
    <p:sldId id="546" r:id="rId17"/>
    <p:sldId id="547" r:id="rId18"/>
    <p:sldId id="548" r:id="rId19"/>
    <p:sldId id="549" r:id="rId20"/>
    <p:sldId id="550" r:id="rId21"/>
    <p:sldId id="551" r:id="rId22"/>
    <p:sldId id="557" r:id="rId23"/>
    <p:sldId id="552" r:id="rId24"/>
    <p:sldId id="553" r:id="rId25"/>
    <p:sldId id="556" r:id="rId26"/>
    <p:sldId id="555" r:id="rId27"/>
    <p:sldId id="260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82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79E49-BDF4-44C7-8FEA-04D5743544E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3383875-0E13-4CF5-B59B-09E7F080BD4E}">
      <dgm:prSet phldrT="[Metin]" custT="1"/>
      <dgm:spPr/>
      <dgm:t>
        <a:bodyPr/>
        <a:lstStyle/>
        <a:p>
          <a:r>
            <a:rPr lang="tr-TR" sz="2400" dirty="0" smtClean="0"/>
            <a:t>Peygamber </a:t>
          </a:r>
          <a:r>
            <a:rPr lang="tr-TR" sz="2400" dirty="0" err="1" smtClean="0"/>
            <a:t>Efendimiz’in</a:t>
          </a:r>
          <a:r>
            <a:rPr lang="tr-TR" sz="2400" dirty="0" smtClean="0"/>
            <a:t> hayatından tevazu örnekleri</a:t>
          </a:r>
          <a:endParaRPr lang="tr-TR" sz="2400" dirty="0"/>
        </a:p>
      </dgm:t>
    </dgm:pt>
    <dgm:pt modelId="{7FD69F34-068E-4290-A57B-1C620C588947}" type="parTrans" cxnId="{9A152761-F86C-4294-B757-A7CFA8C443FD}">
      <dgm:prSet/>
      <dgm:spPr/>
      <dgm:t>
        <a:bodyPr/>
        <a:lstStyle/>
        <a:p>
          <a:endParaRPr lang="tr-TR"/>
        </a:p>
      </dgm:t>
    </dgm:pt>
    <dgm:pt modelId="{F0DDE6E1-0971-42D5-94DF-0941231C8384}" type="sibTrans" cxnId="{9A152761-F86C-4294-B757-A7CFA8C443FD}">
      <dgm:prSet/>
      <dgm:spPr/>
      <dgm:t>
        <a:bodyPr/>
        <a:lstStyle/>
        <a:p>
          <a:endParaRPr lang="tr-TR"/>
        </a:p>
      </dgm:t>
    </dgm:pt>
    <dgm:pt modelId="{8193E4FD-26F9-4E6D-8A66-942BAEAEB8DB}">
      <dgm:prSet phldrT="[Metin]"/>
      <dgm:spPr/>
      <dgm:t>
        <a:bodyPr/>
        <a:lstStyle/>
        <a:p>
          <a:r>
            <a:rPr lang="tr-TR" dirty="0" smtClean="0"/>
            <a:t>Ev işlerine yardım ederdi</a:t>
          </a:r>
          <a:endParaRPr lang="tr-TR" dirty="0"/>
        </a:p>
      </dgm:t>
    </dgm:pt>
    <dgm:pt modelId="{A91EAF6A-B961-418D-85C7-E84BFA2D8154}" type="parTrans" cxnId="{84B587F0-87EF-4A0C-8683-BB264C376678}">
      <dgm:prSet/>
      <dgm:spPr/>
      <dgm:t>
        <a:bodyPr/>
        <a:lstStyle/>
        <a:p>
          <a:endParaRPr lang="tr-TR"/>
        </a:p>
      </dgm:t>
    </dgm:pt>
    <dgm:pt modelId="{21794E64-EC73-4A01-82D6-404FA7A2967C}" type="sibTrans" cxnId="{84B587F0-87EF-4A0C-8683-BB264C376678}">
      <dgm:prSet/>
      <dgm:spPr/>
      <dgm:t>
        <a:bodyPr/>
        <a:lstStyle/>
        <a:p>
          <a:endParaRPr lang="tr-TR"/>
        </a:p>
      </dgm:t>
    </dgm:pt>
    <dgm:pt modelId="{1AA81A4C-7CAE-47C0-9E1F-4451028F4AE0}">
      <dgm:prSet phldrT="[Metin]"/>
      <dgm:spPr/>
      <dgm:t>
        <a:bodyPr/>
        <a:lstStyle/>
        <a:p>
          <a:r>
            <a:rPr lang="tr-TR" dirty="0" smtClean="0"/>
            <a:t>Kendi söküğünü kendi dikerdi</a:t>
          </a:r>
          <a:endParaRPr lang="tr-TR" dirty="0"/>
        </a:p>
      </dgm:t>
    </dgm:pt>
    <dgm:pt modelId="{29E70144-97F3-498E-ACCE-B26E306522B4}" type="parTrans" cxnId="{6533F00D-9299-450D-B416-9977AF94B712}">
      <dgm:prSet/>
      <dgm:spPr/>
      <dgm:t>
        <a:bodyPr/>
        <a:lstStyle/>
        <a:p>
          <a:endParaRPr lang="tr-TR"/>
        </a:p>
      </dgm:t>
    </dgm:pt>
    <dgm:pt modelId="{464ADF2D-B51B-42A5-A4A6-96DC80A7D8E5}" type="sibTrans" cxnId="{6533F00D-9299-450D-B416-9977AF94B712}">
      <dgm:prSet/>
      <dgm:spPr/>
      <dgm:t>
        <a:bodyPr/>
        <a:lstStyle/>
        <a:p>
          <a:endParaRPr lang="tr-TR"/>
        </a:p>
      </dgm:t>
    </dgm:pt>
    <dgm:pt modelId="{92A49FE5-9D2F-4A36-B002-70E677A73518}">
      <dgm:prSet/>
      <dgm:spPr/>
      <dgm:t>
        <a:bodyPr/>
        <a:lstStyle/>
        <a:p>
          <a:r>
            <a:rPr lang="tr-TR" dirty="0" smtClean="0"/>
            <a:t>Yatağını toplardı</a:t>
          </a:r>
          <a:endParaRPr lang="tr-TR" dirty="0"/>
        </a:p>
      </dgm:t>
    </dgm:pt>
    <dgm:pt modelId="{D957531C-213E-40B8-8BAD-1A77FFCEB68D}" type="parTrans" cxnId="{03D8B604-262D-4001-8983-8715EED329E3}">
      <dgm:prSet/>
      <dgm:spPr/>
      <dgm:t>
        <a:bodyPr/>
        <a:lstStyle/>
        <a:p>
          <a:endParaRPr lang="tr-TR"/>
        </a:p>
      </dgm:t>
    </dgm:pt>
    <dgm:pt modelId="{EE5FF072-C974-4FDA-8980-31E3A2B12DD2}" type="sibTrans" cxnId="{03D8B604-262D-4001-8983-8715EED329E3}">
      <dgm:prSet/>
      <dgm:spPr/>
      <dgm:t>
        <a:bodyPr/>
        <a:lstStyle/>
        <a:p>
          <a:endParaRPr lang="tr-TR"/>
        </a:p>
      </dgm:t>
    </dgm:pt>
    <dgm:pt modelId="{B1C8E678-D346-4E26-B807-C830C7DA0D58}">
      <dgm:prSet/>
      <dgm:spPr/>
      <dgm:t>
        <a:bodyPr/>
        <a:lstStyle/>
        <a:p>
          <a:r>
            <a:rPr lang="tr-TR" dirty="0" smtClean="0"/>
            <a:t>Hayvanları sağardı</a:t>
          </a:r>
          <a:endParaRPr lang="tr-TR" dirty="0"/>
        </a:p>
      </dgm:t>
    </dgm:pt>
    <dgm:pt modelId="{05ACC9F0-A3BF-4A48-8BFA-347239DD46B9}" type="parTrans" cxnId="{569595DE-3F59-4C2C-9740-D9B5BCF30D03}">
      <dgm:prSet/>
      <dgm:spPr/>
      <dgm:t>
        <a:bodyPr/>
        <a:lstStyle/>
        <a:p>
          <a:endParaRPr lang="tr-TR"/>
        </a:p>
      </dgm:t>
    </dgm:pt>
    <dgm:pt modelId="{DD88BBB1-0A98-4E02-9690-7878268B6F94}" type="sibTrans" cxnId="{569595DE-3F59-4C2C-9740-D9B5BCF30D03}">
      <dgm:prSet/>
      <dgm:spPr/>
      <dgm:t>
        <a:bodyPr/>
        <a:lstStyle/>
        <a:p>
          <a:endParaRPr lang="tr-TR"/>
        </a:p>
      </dgm:t>
    </dgm:pt>
    <dgm:pt modelId="{C5BF1AF8-1C9A-433F-986F-C236D7F3739F}" type="pres">
      <dgm:prSet presAssocID="{6E379E49-BDF4-44C7-8FEA-04D5743544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AB0778B-FA07-4AD0-9313-03D6D17ED8DB}" type="pres">
      <dgm:prSet presAssocID="{83383875-0E13-4CF5-B59B-09E7F080BD4E}" presName="centerShape" presStyleLbl="node0" presStyleIdx="0" presStyleCnt="1" custScaleX="181975" custScaleY="130632"/>
      <dgm:spPr/>
      <dgm:t>
        <a:bodyPr/>
        <a:lstStyle/>
        <a:p>
          <a:endParaRPr lang="tr-TR"/>
        </a:p>
      </dgm:t>
    </dgm:pt>
    <dgm:pt modelId="{F376C881-7DB1-460B-8033-5FE79930EF25}" type="pres">
      <dgm:prSet presAssocID="{A91EAF6A-B961-418D-85C7-E84BFA2D8154}" presName="parTrans" presStyleLbl="sibTrans2D1" presStyleIdx="0" presStyleCnt="4"/>
      <dgm:spPr/>
      <dgm:t>
        <a:bodyPr/>
        <a:lstStyle/>
        <a:p>
          <a:endParaRPr lang="tr-TR"/>
        </a:p>
      </dgm:t>
    </dgm:pt>
    <dgm:pt modelId="{0563E9BB-FC42-4280-96CE-5880AC3460A5}" type="pres">
      <dgm:prSet presAssocID="{A91EAF6A-B961-418D-85C7-E84BFA2D8154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294268C3-DF70-4889-B3D1-F777677F6FF2}" type="pres">
      <dgm:prSet presAssocID="{8193E4FD-26F9-4E6D-8A66-942BAEAEB8DB}" presName="node" presStyleLbl="node1" presStyleIdx="0" presStyleCnt="4" custScaleX="1271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C5C5CA-F943-4327-A416-9E05C11F5EDE}" type="pres">
      <dgm:prSet presAssocID="{29E70144-97F3-498E-ACCE-B26E306522B4}" presName="parTrans" presStyleLbl="sibTrans2D1" presStyleIdx="1" presStyleCnt="4"/>
      <dgm:spPr/>
      <dgm:t>
        <a:bodyPr/>
        <a:lstStyle/>
        <a:p>
          <a:endParaRPr lang="tr-TR"/>
        </a:p>
      </dgm:t>
    </dgm:pt>
    <dgm:pt modelId="{898BE0B5-FF86-4E1E-A26A-B6993EB0A2FD}" type="pres">
      <dgm:prSet presAssocID="{29E70144-97F3-498E-ACCE-B26E306522B4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E7F9BA8C-3BE1-4127-9724-601C2CEC7778}" type="pres">
      <dgm:prSet presAssocID="{1AA81A4C-7CAE-47C0-9E1F-4451028F4AE0}" presName="node" presStyleLbl="node1" presStyleIdx="1" presStyleCnt="4" custScaleX="161880" custRadScaleRad="144844" custRadScaleInc="77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307999-8DE8-491C-86EB-526CF7B546D2}" type="pres">
      <dgm:prSet presAssocID="{05ACC9F0-A3BF-4A48-8BFA-347239DD46B9}" presName="parTrans" presStyleLbl="sibTrans2D1" presStyleIdx="2" presStyleCnt="4"/>
      <dgm:spPr/>
      <dgm:t>
        <a:bodyPr/>
        <a:lstStyle/>
        <a:p>
          <a:endParaRPr lang="tr-TR"/>
        </a:p>
      </dgm:t>
    </dgm:pt>
    <dgm:pt modelId="{9748E335-68EF-4F5B-B0A2-53A6F100C970}" type="pres">
      <dgm:prSet presAssocID="{05ACC9F0-A3BF-4A48-8BFA-347239DD46B9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C5D41B03-5CFD-405A-9313-913589135201}" type="pres">
      <dgm:prSet presAssocID="{B1C8E678-D346-4E26-B807-C830C7DA0D58}" presName="node" presStyleLbl="node1" presStyleIdx="2" presStyleCnt="4" custScaleX="130294" custRadScaleRad="113412" custRadScaleInc="-21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1E6C2A-82D9-4BC7-BECB-97D685C2EBF3}" type="pres">
      <dgm:prSet presAssocID="{D957531C-213E-40B8-8BAD-1A77FFCEB68D}" presName="parTrans" presStyleLbl="sibTrans2D1" presStyleIdx="3" presStyleCnt="4"/>
      <dgm:spPr/>
      <dgm:t>
        <a:bodyPr/>
        <a:lstStyle/>
        <a:p>
          <a:endParaRPr lang="tr-TR"/>
        </a:p>
      </dgm:t>
    </dgm:pt>
    <dgm:pt modelId="{453BF8E9-C043-41A0-BFBA-7DF2E964B1F8}" type="pres">
      <dgm:prSet presAssocID="{D957531C-213E-40B8-8BAD-1A77FFCEB68D}" presName="connectorText" presStyleLbl="sibTrans2D1" presStyleIdx="3" presStyleCnt="4"/>
      <dgm:spPr/>
      <dgm:t>
        <a:bodyPr/>
        <a:lstStyle/>
        <a:p>
          <a:endParaRPr lang="tr-TR"/>
        </a:p>
      </dgm:t>
    </dgm:pt>
    <dgm:pt modelId="{B1B29D64-F0DC-493D-8E3C-D2FE71A752E1}" type="pres">
      <dgm:prSet presAssocID="{92A49FE5-9D2F-4A36-B002-70E677A73518}" presName="node" presStyleLbl="node1" presStyleIdx="3" presStyleCnt="4" custScaleX="135749" custRadScaleRad="128442" custRadScaleInc="-22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33F00D-9299-450D-B416-9977AF94B712}" srcId="{83383875-0E13-4CF5-B59B-09E7F080BD4E}" destId="{1AA81A4C-7CAE-47C0-9E1F-4451028F4AE0}" srcOrd="1" destOrd="0" parTransId="{29E70144-97F3-498E-ACCE-B26E306522B4}" sibTransId="{464ADF2D-B51B-42A5-A4A6-96DC80A7D8E5}"/>
    <dgm:cxn modelId="{569595DE-3F59-4C2C-9740-D9B5BCF30D03}" srcId="{83383875-0E13-4CF5-B59B-09E7F080BD4E}" destId="{B1C8E678-D346-4E26-B807-C830C7DA0D58}" srcOrd="2" destOrd="0" parTransId="{05ACC9F0-A3BF-4A48-8BFA-347239DD46B9}" sibTransId="{DD88BBB1-0A98-4E02-9690-7878268B6F94}"/>
    <dgm:cxn modelId="{03D8B604-262D-4001-8983-8715EED329E3}" srcId="{83383875-0E13-4CF5-B59B-09E7F080BD4E}" destId="{92A49FE5-9D2F-4A36-B002-70E677A73518}" srcOrd="3" destOrd="0" parTransId="{D957531C-213E-40B8-8BAD-1A77FFCEB68D}" sibTransId="{EE5FF072-C974-4FDA-8980-31E3A2B12DD2}"/>
    <dgm:cxn modelId="{454C7161-DAA0-4B42-955D-823FD24C8205}" type="presOf" srcId="{6E379E49-BDF4-44C7-8FEA-04D5743544E2}" destId="{C5BF1AF8-1C9A-433F-986F-C236D7F3739F}" srcOrd="0" destOrd="0" presId="urn:microsoft.com/office/officeart/2005/8/layout/radial5"/>
    <dgm:cxn modelId="{4F22B158-F7F0-44BC-91D2-0DB34460655B}" type="presOf" srcId="{A91EAF6A-B961-418D-85C7-E84BFA2D8154}" destId="{0563E9BB-FC42-4280-96CE-5880AC3460A5}" srcOrd="1" destOrd="0" presId="urn:microsoft.com/office/officeart/2005/8/layout/radial5"/>
    <dgm:cxn modelId="{E9AE9BF3-3995-4BA2-9A08-8C0D39452C6C}" type="presOf" srcId="{29E70144-97F3-498E-ACCE-B26E306522B4}" destId="{898BE0B5-FF86-4E1E-A26A-B6993EB0A2FD}" srcOrd="1" destOrd="0" presId="urn:microsoft.com/office/officeart/2005/8/layout/radial5"/>
    <dgm:cxn modelId="{3141B09A-FE19-417F-83FA-E4A44355A53A}" type="presOf" srcId="{83383875-0E13-4CF5-B59B-09E7F080BD4E}" destId="{2AB0778B-FA07-4AD0-9313-03D6D17ED8DB}" srcOrd="0" destOrd="0" presId="urn:microsoft.com/office/officeart/2005/8/layout/radial5"/>
    <dgm:cxn modelId="{2E039C51-DB5C-4DD1-92B7-D6052F2851CF}" type="presOf" srcId="{D957531C-213E-40B8-8BAD-1A77FFCEB68D}" destId="{2F1E6C2A-82D9-4BC7-BECB-97D685C2EBF3}" srcOrd="0" destOrd="0" presId="urn:microsoft.com/office/officeart/2005/8/layout/radial5"/>
    <dgm:cxn modelId="{8EEE60E0-6C74-4814-A766-70B9AF28830F}" type="presOf" srcId="{1AA81A4C-7CAE-47C0-9E1F-4451028F4AE0}" destId="{E7F9BA8C-3BE1-4127-9724-601C2CEC7778}" srcOrd="0" destOrd="0" presId="urn:microsoft.com/office/officeart/2005/8/layout/radial5"/>
    <dgm:cxn modelId="{A73D1D34-5AAE-4E2F-BF5C-872DA350A027}" type="presOf" srcId="{92A49FE5-9D2F-4A36-B002-70E677A73518}" destId="{B1B29D64-F0DC-493D-8E3C-D2FE71A752E1}" srcOrd="0" destOrd="0" presId="urn:microsoft.com/office/officeart/2005/8/layout/radial5"/>
    <dgm:cxn modelId="{84B587F0-87EF-4A0C-8683-BB264C376678}" srcId="{83383875-0E13-4CF5-B59B-09E7F080BD4E}" destId="{8193E4FD-26F9-4E6D-8A66-942BAEAEB8DB}" srcOrd="0" destOrd="0" parTransId="{A91EAF6A-B961-418D-85C7-E84BFA2D8154}" sibTransId="{21794E64-EC73-4A01-82D6-404FA7A2967C}"/>
    <dgm:cxn modelId="{1ABCB031-73D2-4EA1-A35D-8A1AF5CC2EE7}" type="presOf" srcId="{B1C8E678-D346-4E26-B807-C830C7DA0D58}" destId="{C5D41B03-5CFD-405A-9313-913589135201}" srcOrd="0" destOrd="0" presId="urn:microsoft.com/office/officeart/2005/8/layout/radial5"/>
    <dgm:cxn modelId="{5AA373F4-F21F-4201-96AD-E5CCACCCA83D}" type="presOf" srcId="{A91EAF6A-B961-418D-85C7-E84BFA2D8154}" destId="{F376C881-7DB1-460B-8033-5FE79930EF25}" srcOrd="0" destOrd="0" presId="urn:microsoft.com/office/officeart/2005/8/layout/radial5"/>
    <dgm:cxn modelId="{9A152761-F86C-4294-B757-A7CFA8C443FD}" srcId="{6E379E49-BDF4-44C7-8FEA-04D5743544E2}" destId="{83383875-0E13-4CF5-B59B-09E7F080BD4E}" srcOrd="0" destOrd="0" parTransId="{7FD69F34-068E-4290-A57B-1C620C588947}" sibTransId="{F0DDE6E1-0971-42D5-94DF-0941231C8384}"/>
    <dgm:cxn modelId="{2E3CC782-4967-468E-96B8-194A30E61064}" type="presOf" srcId="{05ACC9F0-A3BF-4A48-8BFA-347239DD46B9}" destId="{9748E335-68EF-4F5B-B0A2-53A6F100C970}" srcOrd="1" destOrd="0" presId="urn:microsoft.com/office/officeart/2005/8/layout/radial5"/>
    <dgm:cxn modelId="{5D167E00-683D-40B2-B39C-277BD1357AF5}" type="presOf" srcId="{29E70144-97F3-498E-ACCE-B26E306522B4}" destId="{46C5C5CA-F943-4327-A416-9E05C11F5EDE}" srcOrd="0" destOrd="0" presId="urn:microsoft.com/office/officeart/2005/8/layout/radial5"/>
    <dgm:cxn modelId="{03FA5D99-F32E-41B3-9529-53EBBC656069}" type="presOf" srcId="{D957531C-213E-40B8-8BAD-1A77FFCEB68D}" destId="{453BF8E9-C043-41A0-BFBA-7DF2E964B1F8}" srcOrd="1" destOrd="0" presId="urn:microsoft.com/office/officeart/2005/8/layout/radial5"/>
    <dgm:cxn modelId="{DCAE06D7-5839-49BE-A4C5-FE6A6D981AB3}" type="presOf" srcId="{05ACC9F0-A3BF-4A48-8BFA-347239DD46B9}" destId="{8F307999-8DE8-491C-86EB-526CF7B546D2}" srcOrd="0" destOrd="0" presId="urn:microsoft.com/office/officeart/2005/8/layout/radial5"/>
    <dgm:cxn modelId="{623D7805-3DC6-4F4F-9BB2-B75D826CFD3B}" type="presOf" srcId="{8193E4FD-26F9-4E6D-8A66-942BAEAEB8DB}" destId="{294268C3-DF70-4889-B3D1-F777677F6FF2}" srcOrd="0" destOrd="0" presId="urn:microsoft.com/office/officeart/2005/8/layout/radial5"/>
    <dgm:cxn modelId="{BDA58A4A-46B1-4A30-AE0D-E69102F319FC}" type="presParOf" srcId="{C5BF1AF8-1C9A-433F-986F-C236D7F3739F}" destId="{2AB0778B-FA07-4AD0-9313-03D6D17ED8DB}" srcOrd="0" destOrd="0" presId="urn:microsoft.com/office/officeart/2005/8/layout/radial5"/>
    <dgm:cxn modelId="{2F1609B7-6AD7-4B67-89B2-3ED5D05302AA}" type="presParOf" srcId="{C5BF1AF8-1C9A-433F-986F-C236D7F3739F}" destId="{F376C881-7DB1-460B-8033-5FE79930EF25}" srcOrd="1" destOrd="0" presId="urn:microsoft.com/office/officeart/2005/8/layout/radial5"/>
    <dgm:cxn modelId="{72E655F6-C2E1-4F27-A790-74D2F13B1A80}" type="presParOf" srcId="{F376C881-7DB1-460B-8033-5FE79930EF25}" destId="{0563E9BB-FC42-4280-96CE-5880AC3460A5}" srcOrd="0" destOrd="0" presId="urn:microsoft.com/office/officeart/2005/8/layout/radial5"/>
    <dgm:cxn modelId="{41C5ACA0-FC77-481A-9B1F-8375BAD15A7C}" type="presParOf" srcId="{C5BF1AF8-1C9A-433F-986F-C236D7F3739F}" destId="{294268C3-DF70-4889-B3D1-F777677F6FF2}" srcOrd="2" destOrd="0" presId="urn:microsoft.com/office/officeart/2005/8/layout/radial5"/>
    <dgm:cxn modelId="{D8A54FAA-332A-4B75-9671-C78266AE05D1}" type="presParOf" srcId="{C5BF1AF8-1C9A-433F-986F-C236D7F3739F}" destId="{46C5C5CA-F943-4327-A416-9E05C11F5EDE}" srcOrd="3" destOrd="0" presId="urn:microsoft.com/office/officeart/2005/8/layout/radial5"/>
    <dgm:cxn modelId="{B43E0478-782B-439C-A739-5D73991C51D9}" type="presParOf" srcId="{46C5C5CA-F943-4327-A416-9E05C11F5EDE}" destId="{898BE0B5-FF86-4E1E-A26A-B6993EB0A2FD}" srcOrd="0" destOrd="0" presId="urn:microsoft.com/office/officeart/2005/8/layout/radial5"/>
    <dgm:cxn modelId="{1111BF25-4073-49F2-84BC-E6FC3B62287F}" type="presParOf" srcId="{C5BF1AF8-1C9A-433F-986F-C236D7F3739F}" destId="{E7F9BA8C-3BE1-4127-9724-601C2CEC7778}" srcOrd="4" destOrd="0" presId="urn:microsoft.com/office/officeart/2005/8/layout/radial5"/>
    <dgm:cxn modelId="{CFBA6092-03EF-45E4-9674-E610ACD42B8C}" type="presParOf" srcId="{C5BF1AF8-1C9A-433F-986F-C236D7F3739F}" destId="{8F307999-8DE8-491C-86EB-526CF7B546D2}" srcOrd="5" destOrd="0" presId="urn:microsoft.com/office/officeart/2005/8/layout/radial5"/>
    <dgm:cxn modelId="{85FD79E2-0247-4630-AE3E-5857028E3ECE}" type="presParOf" srcId="{8F307999-8DE8-491C-86EB-526CF7B546D2}" destId="{9748E335-68EF-4F5B-B0A2-53A6F100C970}" srcOrd="0" destOrd="0" presId="urn:microsoft.com/office/officeart/2005/8/layout/radial5"/>
    <dgm:cxn modelId="{0015EE59-7597-4AEB-A859-4E4B518B280C}" type="presParOf" srcId="{C5BF1AF8-1C9A-433F-986F-C236D7F3739F}" destId="{C5D41B03-5CFD-405A-9313-913589135201}" srcOrd="6" destOrd="0" presId="urn:microsoft.com/office/officeart/2005/8/layout/radial5"/>
    <dgm:cxn modelId="{7E786069-414D-4647-9CEB-7F89CDA98E67}" type="presParOf" srcId="{C5BF1AF8-1C9A-433F-986F-C236D7F3739F}" destId="{2F1E6C2A-82D9-4BC7-BECB-97D685C2EBF3}" srcOrd="7" destOrd="0" presId="urn:microsoft.com/office/officeart/2005/8/layout/radial5"/>
    <dgm:cxn modelId="{CF44F3BB-6444-4756-8A3D-64720335FC05}" type="presParOf" srcId="{2F1E6C2A-82D9-4BC7-BECB-97D685C2EBF3}" destId="{453BF8E9-C043-41A0-BFBA-7DF2E964B1F8}" srcOrd="0" destOrd="0" presId="urn:microsoft.com/office/officeart/2005/8/layout/radial5"/>
    <dgm:cxn modelId="{7BB24CF3-B150-4AC9-8CD6-8DCC527D2044}" type="presParOf" srcId="{C5BF1AF8-1C9A-433F-986F-C236D7F3739F}" destId="{B1B29D64-F0DC-493D-8E3C-D2FE71A752E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79E49-BDF4-44C7-8FEA-04D5743544E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3383875-0E13-4CF5-B59B-09E7F080BD4E}">
      <dgm:prSet phldrT="[Metin]" custT="1"/>
      <dgm:spPr/>
      <dgm:t>
        <a:bodyPr/>
        <a:lstStyle/>
        <a:p>
          <a:r>
            <a:rPr lang="tr-TR" sz="2400" dirty="0" smtClean="0"/>
            <a:t>Peygamber </a:t>
          </a:r>
          <a:r>
            <a:rPr lang="tr-TR" sz="2400" dirty="0" err="1" smtClean="0"/>
            <a:t>Efendimiz’in</a:t>
          </a:r>
          <a:r>
            <a:rPr lang="tr-TR" sz="2400" dirty="0" smtClean="0"/>
            <a:t> hayatından tevazu örnekleri</a:t>
          </a:r>
          <a:endParaRPr lang="tr-TR" sz="2400" dirty="0"/>
        </a:p>
      </dgm:t>
    </dgm:pt>
    <dgm:pt modelId="{7FD69F34-068E-4290-A57B-1C620C588947}" type="parTrans" cxnId="{9A152761-F86C-4294-B757-A7CFA8C443FD}">
      <dgm:prSet/>
      <dgm:spPr/>
      <dgm:t>
        <a:bodyPr/>
        <a:lstStyle/>
        <a:p>
          <a:endParaRPr lang="tr-TR"/>
        </a:p>
      </dgm:t>
    </dgm:pt>
    <dgm:pt modelId="{F0DDE6E1-0971-42D5-94DF-0941231C8384}" type="sibTrans" cxnId="{9A152761-F86C-4294-B757-A7CFA8C443FD}">
      <dgm:prSet/>
      <dgm:spPr/>
      <dgm:t>
        <a:bodyPr/>
        <a:lstStyle/>
        <a:p>
          <a:endParaRPr lang="tr-TR"/>
        </a:p>
      </dgm:t>
    </dgm:pt>
    <dgm:pt modelId="{8193E4FD-26F9-4E6D-8A66-942BAEAEB8DB}">
      <dgm:prSet phldrT="[Metin]"/>
      <dgm:spPr/>
      <dgm:t>
        <a:bodyPr/>
        <a:lstStyle/>
        <a:p>
          <a:r>
            <a:rPr lang="tr-TR" dirty="0" smtClean="0"/>
            <a:t>Hür, köle ayırımı yapmadan herkesle oturur yemek yerdi</a:t>
          </a:r>
          <a:endParaRPr lang="tr-TR" dirty="0"/>
        </a:p>
      </dgm:t>
    </dgm:pt>
    <dgm:pt modelId="{A91EAF6A-B961-418D-85C7-E84BFA2D8154}" type="parTrans" cxnId="{84B587F0-87EF-4A0C-8683-BB264C376678}">
      <dgm:prSet/>
      <dgm:spPr/>
      <dgm:t>
        <a:bodyPr/>
        <a:lstStyle/>
        <a:p>
          <a:endParaRPr lang="tr-TR"/>
        </a:p>
      </dgm:t>
    </dgm:pt>
    <dgm:pt modelId="{21794E64-EC73-4A01-82D6-404FA7A2967C}" type="sibTrans" cxnId="{84B587F0-87EF-4A0C-8683-BB264C376678}">
      <dgm:prSet/>
      <dgm:spPr/>
      <dgm:t>
        <a:bodyPr/>
        <a:lstStyle/>
        <a:p>
          <a:endParaRPr lang="tr-TR"/>
        </a:p>
      </dgm:t>
    </dgm:pt>
    <dgm:pt modelId="{1AA81A4C-7CAE-47C0-9E1F-4451028F4AE0}">
      <dgm:prSet phldrT="[Metin]" custT="1"/>
      <dgm:spPr/>
      <dgm:t>
        <a:bodyPr/>
        <a:lstStyle/>
        <a:p>
          <a:r>
            <a:rPr lang="tr-TR" sz="2400" dirty="0" smtClean="0"/>
            <a:t>Lüks ve saltanat içinde yaşamadı</a:t>
          </a:r>
          <a:endParaRPr lang="tr-TR" sz="2400" dirty="0"/>
        </a:p>
      </dgm:t>
    </dgm:pt>
    <dgm:pt modelId="{29E70144-97F3-498E-ACCE-B26E306522B4}" type="parTrans" cxnId="{6533F00D-9299-450D-B416-9977AF94B712}">
      <dgm:prSet/>
      <dgm:spPr/>
      <dgm:t>
        <a:bodyPr/>
        <a:lstStyle/>
        <a:p>
          <a:endParaRPr lang="tr-TR"/>
        </a:p>
      </dgm:t>
    </dgm:pt>
    <dgm:pt modelId="{464ADF2D-B51B-42A5-A4A6-96DC80A7D8E5}" type="sibTrans" cxnId="{6533F00D-9299-450D-B416-9977AF94B712}">
      <dgm:prSet/>
      <dgm:spPr/>
      <dgm:t>
        <a:bodyPr/>
        <a:lstStyle/>
        <a:p>
          <a:endParaRPr lang="tr-TR"/>
        </a:p>
      </dgm:t>
    </dgm:pt>
    <dgm:pt modelId="{92A49FE5-9D2F-4A36-B002-70E677A73518}">
      <dgm:prSet custT="1"/>
      <dgm:spPr/>
      <dgm:t>
        <a:bodyPr/>
        <a:lstStyle/>
        <a:p>
          <a:r>
            <a:rPr lang="tr-TR" sz="2000" dirty="0" smtClean="0"/>
            <a:t>Düğün davetlerine katılmış, hastaları ziyaret etmiş ve cenazelere icabet etmiştir</a:t>
          </a:r>
          <a:endParaRPr lang="tr-TR" sz="2000" dirty="0"/>
        </a:p>
      </dgm:t>
    </dgm:pt>
    <dgm:pt modelId="{D957531C-213E-40B8-8BAD-1A77FFCEB68D}" type="parTrans" cxnId="{03D8B604-262D-4001-8983-8715EED329E3}">
      <dgm:prSet/>
      <dgm:spPr/>
      <dgm:t>
        <a:bodyPr/>
        <a:lstStyle/>
        <a:p>
          <a:endParaRPr lang="tr-TR"/>
        </a:p>
      </dgm:t>
    </dgm:pt>
    <dgm:pt modelId="{EE5FF072-C974-4FDA-8980-31E3A2B12DD2}" type="sibTrans" cxnId="{03D8B604-262D-4001-8983-8715EED329E3}">
      <dgm:prSet/>
      <dgm:spPr/>
      <dgm:t>
        <a:bodyPr/>
        <a:lstStyle/>
        <a:p>
          <a:endParaRPr lang="tr-TR"/>
        </a:p>
      </dgm:t>
    </dgm:pt>
    <dgm:pt modelId="{B1C8E678-D346-4E26-B807-C830C7DA0D58}">
      <dgm:prSet custT="1"/>
      <dgm:spPr/>
      <dgm:t>
        <a:bodyPr/>
        <a:lstStyle/>
        <a:p>
          <a:r>
            <a:rPr lang="tr-TR" sz="2400" dirty="0" smtClean="0"/>
            <a:t>Kendisine verilen hediye ne olursa olsun kabul etmiş, karşılığında da muhakkak bir şey vermiştir</a:t>
          </a:r>
          <a:endParaRPr lang="tr-TR" sz="2400" dirty="0"/>
        </a:p>
      </dgm:t>
    </dgm:pt>
    <dgm:pt modelId="{05ACC9F0-A3BF-4A48-8BFA-347239DD46B9}" type="parTrans" cxnId="{569595DE-3F59-4C2C-9740-D9B5BCF30D03}">
      <dgm:prSet/>
      <dgm:spPr/>
      <dgm:t>
        <a:bodyPr/>
        <a:lstStyle/>
        <a:p>
          <a:endParaRPr lang="tr-TR"/>
        </a:p>
      </dgm:t>
    </dgm:pt>
    <dgm:pt modelId="{DD88BBB1-0A98-4E02-9690-7878268B6F94}" type="sibTrans" cxnId="{569595DE-3F59-4C2C-9740-D9B5BCF30D03}">
      <dgm:prSet/>
      <dgm:spPr/>
      <dgm:t>
        <a:bodyPr/>
        <a:lstStyle/>
        <a:p>
          <a:endParaRPr lang="tr-TR"/>
        </a:p>
      </dgm:t>
    </dgm:pt>
    <dgm:pt modelId="{C5BF1AF8-1C9A-433F-986F-C236D7F3739F}" type="pres">
      <dgm:prSet presAssocID="{6E379E49-BDF4-44C7-8FEA-04D5743544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AB0778B-FA07-4AD0-9313-03D6D17ED8DB}" type="pres">
      <dgm:prSet presAssocID="{83383875-0E13-4CF5-B59B-09E7F080BD4E}" presName="centerShape" presStyleLbl="node0" presStyleIdx="0" presStyleCnt="1" custScaleX="181975" custScaleY="130632"/>
      <dgm:spPr/>
      <dgm:t>
        <a:bodyPr/>
        <a:lstStyle/>
        <a:p>
          <a:endParaRPr lang="tr-TR"/>
        </a:p>
      </dgm:t>
    </dgm:pt>
    <dgm:pt modelId="{F376C881-7DB1-460B-8033-5FE79930EF25}" type="pres">
      <dgm:prSet presAssocID="{A91EAF6A-B961-418D-85C7-E84BFA2D8154}" presName="parTrans" presStyleLbl="sibTrans2D1" presStyleIdx="0" presStyleCnt="4"/>
      <dgm:spPr/>
      <dgm:t>
        <a:bodyPr/>
        <a:lstStyle/>
        <a:p>
          <a:endParaRPr lang="tr-TR"/>
        </a:p>
      </dgm:t>
    </dgm:pt>
    <dgm:pt modelId="{0563E9BB-FC42-4280-96CE-5880AC3460A5}" type="pres">
      <dgm:prSet presAssocID="{A91EAF6A-B961-418D-85C7-E84BFA2D8154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294268C3-DF70-4889-B3D1-F777677F6FF2}" type="pres">
      <dgm:prSet presAssocID="{8193E4FD-26F9-4E6D-8A66-942BAEAEB8DB}" presName="node" presStyleLbl="node1" presStyleIdx="0" presStyleCnt="4" custScaleX="2515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C5C5CA-F943-4327-A416-9E05C11F5EDE}" type="pres">
      <dgm:prSet presAssocID="{29E70144-97F3-498E-ACCE-B26E306522B4}" presName="parTrans" presStyleLbl="sibTrans2D1" presStyleIdx="1" presStyleCnt="4"/>
      <dgm:spPr/>
      <dgm:t>
        <a:bodyPr/>
        <a:lstStyle/>
        <a:p>
          <a:endParaRPr lang="tr-TR"/>
        </a:p>
      </dgm:t>
    </dgm:pt>
    <dgm:pt modelId="{898BE0B5-FF86-4E1E-A26A-B6993EB0A2FD}" type="pres">
      <dgm:prSet presAssocID="{29E70144-97F3-498E-ACCE-B26E306522B4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E7F9BA8C-3BE1-4127-9724-601C2CEC7778}" type="pres">
      <dgm:prSet presAssocID="{1AA81A4C-7CAE-47C0-9E1F-4451028F4AE0}" presName="node" presStyleLbl="node1" presStyleIdx="1" presStyleCnt="4" custScaleX="148599" custRadScaleRad="141234" custRadScaleInc="9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307999-8DE8-491C-86EB-526CF7B546D2}" type="pres">
      <dgm:prSet presAssocID="{05ACC9F0-A3BF-4A48-8BFA-347239DD46B9}" presName="parTrans" presStyleLbl="sibTrans2D1" presStyleIdx="2" presStyleCnt="4"/>
      <dgm:spPr/>
      <dgm:t>
        <a:bodyPr/>
        <a:lstStyle/>
        <a:p>
          <a:endParaRPr lang="tr-TR"/>
        </a:p>
      </dgm:t>
    </dgm:pt>
    <dgm:pt modelId="{9748E335-68EF-4F5B-B0A2-53A6F100C970}" type="pres">
      <dgm:prSet presAssocID="{05ACC9F0-A3BF-4A48-8BFA-347239DD46B9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C5D41B03-5CFD-405A-9313-913589135201}" type="pres">
      <dgm:prSet presAssocID="{B1C8E678-D346-4E26-B807-C830C7DA0D58}" presName="node" presStyleLbl="node1" presStyleIdx="2" presStyleCnt="4" custScaleX="310026" custRadScaleRad="113412" custRadScaleInc="-21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1E6C2A-82D9-4BC7-BECB-97D685C2EBF3}" type="pres">
      <dgm:prSet presAssocID="{D957531C-213E-40B8-8BAD-1A77FFCEB68D}" presName="parTrans" presStyleLbl="sibTrans2D1" presStyleIdx="3" presStyleCnt="4"/>
      <dgm:spPr/>
      <dgm:t>
        <a:bodyPr/>
        <a:lstStyle/>
        <a:p>
          <a:endParaRPr lang="tr-TR"/>
        </a:p>
      </dgm:t>
    </dgm:pt>
    <dgm:pt modelId="{453BF8E9-C043-41A0-BFBA-7DF2E964B1F8}" type="pres">
      <dgm:prSet presAssocID="{D957531C-213E-40B8-8BAD-1A77FFCEB68D}" presName="connectorText" presStyleLbl="sibTrans2D1" presStyleIdx="3" presStyleCnt="4"/>
      <dgm:spPr/>
      <dgm:t>
        <a:bodyPr/>
        <a:lstStyle/>
        <a:p>
          <a:endParaRPr lang="tr-TR"/>
        </a:p>
      </dgm:t>
    </dgm:pt>
    <dgm:pt modelId="{B1B29D64-F0DC-493D-8E3C-D2FE71A752E1}" type="pres">
      <dgm:prSet presAssocID="{92A49FE5-9D2F-4A36-B002-70E677A73518}" presName="node" presStyleLbl="node1" presStyleIdx="3" presStyleCnt="4" custScaleX="168549" custRadScaleRad="148512" custRadScaleInc="-23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33F00D-9299-450D-B416-9977AF94B712}" srcId="{83383875-0E13-4CF5-B59B-09E7F080BD4E}" destId="{1AA81A4C-7CAE-47C0-9E1F-4451028F4AE0}" srcOrd="1" destOrd="0" parTransId="{29E70144-97F3-498E-ACCE-B26E306522B4}" sibTransId="{464ADF2D-B51B-42A5-A4A6-96DC80A7D8E5}"/>
    <dgm:cxn modelId="{569595DE-3F59-4C2C-9740-D9B5BCF30D03}" srcId="{83383875-0E13-4CF5-B59B-09E7F080BD4E}" destId="{B1C8E678-D346-4E26-B807-C830C7DA0D58}" srcOrd="2" destOrd="0" parTransId="{05ACC9F0-A3BF-4A48-8BFA-347239DD46B9}" sibTransId="{DD88BBB1-0A98-4E02-9690-7878268B6F94}"/>
    <dgm:cxn modelId="{03D8B604-262D-4001-8983-8715EED329E3}" srcId="{83383875-0E13-4CF5-B59B-09E7F080BD4E}" destId="{92A49FE5-9D2F-4A36-B002-70E677A73518}" srcOrd="3" destOrd="0" parTransId="{D957531C-213E-40B8-8BAD-1A77FFCEB68D}" sibTransId="{EE5FF072-C974-4FDA-8980-31E3A2B12DD2}"/>
    <dgm:cxn modelId="{454C7161-DAA0-4B42-955D-823FD24C8205}" type="presOf" srcId="{6E379E49-BDF4-44C7-8FEA-04D5743544E2}" destId="{C5BF1AF8-1C9A-433F-986F-C236D7F3739F}" srcOrd="0" destOrd="0" presId="urn:microsoft.com/office/officeart/2005/8/layout/radial5"/>
    <dgm:cxn modelId="{4F22B158-F7F0-44BC-91D2-0DB34460655B}" type="presOf" srcId="{A91EAF6A-B961-418D-85C7-E84BFA2D8154}" destId="{0563E9BB-FC42-4280-96CE-5880AC3460A5}" srcOrd="1" destOrd="0" presId="urn:microsoft.com/office/officeart/2005/8/layout/radial5"/>
    <dgm:cxn modelId="{E9AE9BF3-3995-4BA2-9A08-8C0D39452C6C}" type="presOf" srcId="{29E70144-97F3-498E-ACCE-B26E306522B4}" destId="{898BE0B5-FF86-4E1E-A26A-B6993EB0A2FD}" srcOrd="1" destOrd="0" presId="urn:microsoft.com/office/officeart/2005/8/layout/radial5"/>
    <dgm:cxn modelId="{3141B09A-FE19-417F-83FA-E4A44355A53A}" type="presOf" srcId="{83383875-0E13-4CF5-B59B-09E7F080BD4E}" destId="{2AB0778B-FA07-4AD0-9313-03D6D17ED8DB}" srcOrd="0" destOrd="0" presId="urn:microsoft.com/office/officeart/2005/8/layout/radial5"/>
    <dgm:cxn modelId="{2E039C51-DB5C-4DD1-92B7-D6052F2851CF}" type="presOf" srcId="{D957531C-213E-40B8-8BAD-1A77FFCEB68D}" destId="{2F1E6C2A-82D9-4BC7-BECB-97D685C2EBF3}" srcOrd="0" destOrd="0" presId="urn:microsoft.com/office/officeart/2005/8/layout/radial5"/>
    <dgm:cxn modelId="{8EEE60E0-6C74-4814-A766-70B9AF28830F}" type="presOf" srcId="{1AA81A4C-7CAE-47C0-9E1F-4451028F4AE0}" destId="{E7F9BA8C-3BE1-4127-9724-601C2CEC7778}" srcOrd="0" destOrd="0" presId="urn:microsoft.com/office/officeart/2005/8/layout/radial5"/>
    <dgm:cxn modelId="{A73D1D34-5AAE-4E2F-BF5C-872DA350A027}" type="presOf" srcId="{92A49FE5-9D2F-4A36-B002-70E677A73518}" destId="{B1B29D64-F0DC-493D-8E3C-D2FE71A752E1}" srcOrd="0" destOrd="0" presId="urn:microsoft.com/office/officeart/2005/8/layout/radial5"/>
    <dgm:cxn modelId="{84B587F0-87EF-4A0C-8683-BB264C376678}" srcId="{83383875-0E13-4CF5-B59B-09E7F080BD4E}" destId="{8193E4FD-26F9-4E6D-8A66-942BAEAEB8DB}" srcOrd="0" destOrd="0" parTransId="{A91EAF6A-B961-418D-85C7-E84BFA2D8154}" sibTransId="{21794E64-EC73-4A01-82D6-404FA7A2967C}"/>
    <dgm:cxn modelId="{1ABCB031-73D2-4EA1-A35D-8A1AF5CC2EE7}" type="presOf" srcId="{B1C8E678-D346-4E26-B807-C830C7DA0D58}" destId="{C5D41B03-5CFD-405A-9313-913589135201}" srcOrd="0" destOrd="0" presId="urn:microsoft.com/office/officeart/2005/8/layout/radial5"/>
    <dgm:cxn modelId="{5AA373F4-F21F-4201-96AD-E5CCACCCA83D}" type="presOf" srcId="{A91EAF6A-B961-418D-85C7-E84BFA2D8154}" destId="{F376C881-7DB1-460B-8033-5FE79930EF25}" srcOrd="0" destOrd="0" presId="urn:microsoft.com/office/officeart/2005/8/layout/radial5"/>
    <dgm:cxn modelId="{9A152761-F86C-4294-B757-A7CFA8C443FD}" srcId="{6E379E49-BDF4-44C7-8FEA-04D5743544E2}" destId="{83383875-0E13-4CF5-B59B-09E7F080BD4E}" srcOrd="0" destOrd="0" parTransId="{7FD69F34-068E-4290-A57B-1C620C588947}" sibTransId="{F0DDE6E1-0971-42D5-94DF-0941231C8384}"/>
    <dgm:cxn modelId="{2E3CC782-4967-468E-96B8-194A30E61064}" type="presOf" srcId="{05ACC9F0-A3BF-4A48-8BFA-347239DD46B9}" destId="{9748E335-68EF-4F5B-B0A2-53A6F100C970}" srcOrd="1" destOrd="0" presId="urn:microsoft.com/office/officeart/2005/8/layout/radial5"/>
    <dgm:cxn modelId="{5D167E00-683D-40B2-B39C-277BD1357AF5}" type="presOf" srcId="{29E70144-97F3-498E-ACCE-B26E306522B4}" destId="{46C5C5CA-F943-4327-A416-9E05C11F5EDE}" srcOrd="0" destOrd="0" presId="urn:microsoft.com/office/officeart/2005/8/layout/radial5"/>
    <dgm:cxn modelId="{03FA5D99-F32E-41B3-9529-53EBBC656069}" type="presOf" srcId="{D957531C-213E-40B8-8BAD-1A77FFCEB68D}" destId="{453BF8E9-C043-41A0-BFBA-7DF2E964B1F8}" srcOrd="1" destOrd="0" presId="urn:microsoft.com/office/officeart/2005/8/layout/radial5"/>
    <dgm:cxn modelId="{DCAE06D7-5839-49BE-A4C5-FE6A6D981AB3}" type="presOf" srcId="{05ACC9F0-A3BF-4A48-8BFA-347239DD46B9}" destId="{8F307999-8DE8-491C-86EB-526CF7B546D2}" srcOrd="0" destOrd="0" presId="urn:microsoft.com/office/officeart/2005/8/layout/radial5"/>
    <dgm:cxn modelId="{623D7805-3DC6-4F4F-9BB2-B75D826CFD3B}" type="presOf" srcId="{8193E4FD-26F9-4E6D-8A66-942BAEAEB8DB}" destId="{294268C3-DF70-4889-B3D1-F777677F6FF2}" srcOrd="0" destOrd="0" presId="urn:microsoft.com/office/officeart/2005/8/layout/radial5"/>
    <dgm:cxn modelId="{BDA58A4A-46B1-4A30-AE0D-E69102F319FC}" type="presParOf" srcId="{C5BF1AF8-1C9A-433F-986F-C236D7F3739F}" destId="{2AB0778B-FA07-4AD0-9313-03D6D17ED8DB}" srcOrd="0" destOrd="0" presId="urn:microsoft.com/office/officeart/2005/8/layout/radial5"/>
    <dgm:cxn modelId="{2F1609B7-6AD7-4B67-89B2-3ED5D05302AA}" type="presParOf" srcId="{C5BF1AF8-1C9A-433F-986F-C236D7F3739F}" destId="{F376C881-7DB1-460B-8033-5FE79930EF25}" srcOrd="1" destOrd="0" presId="urn:microsoft.com/office/officeart/2005/8/layout/radial5"/>
    <dgm:cxn modelId="{72E655F6-C2E1-4F27-A790-74D2F13B1A80}" type="presParOf" srcId="{F376C881-7DB1-460B-8033-5FE79930EF25}" destId="{0563E9BB-FC42-4280-96CE-5880AC3460A5}" srcOrd="0" destOrd="0" presId="urn:microsoft.com/office/officeart/2005/8/layout/radial5"/>
    <dgm:cxn modelId="{41C5ACA0-FC77-481A-9B1F-8375BAD15A7C}" type="presParOf" srcId="{C5BF1AF8-1C9A-433F-986F-C236D7F3739F}" destId="{294268C3-DF70-4889-B3D1-F777677F6FF2}" srcOrd="2" destOrd="0" presId="urn:microsoft.com/office/officeart/2005/8/layout/radial5"/>
    <dgm:cxn modelId="{D8A54FAA-332A-4B75-9671-C78266AE05D1}" type="presParOf" srcId="{C5BF1AF8-1C9A-433F-986F-C236D7F3739F}" destId="{46C5C5CA-F943-4327-A416-9E05C11F5EDE}" srcOrd="3" destOrd="0" presId="urn:microsoft.com/office/officeart/2005/8/layout/radial5"/>
    <dgm:cxn modelId="{B43E0478-782B-439C-A739-5D73991C51D9}" type="presParOf" srcId="{46C5C5CA-F943-4327-A416-9E05C11F5EDE}" destId="{898BE0B5-FF86-4E1E-A26A-B6993EB0A2FD}" srcOrd="0" destOrd="0" presId="urn:microsoft.com/office/officeart/2005/8/layout/radial5"/>
    <dgm:cxn modelId="{1111BF25-4073-49F2-84BC-E6FC3B62287F}" type="presParOf" srcId="{C5BF1AF8-1C9A-433F-986F-C236D7F3739F}" destId="{E7F9BA8C-3BE1-4127-9724-601C2CEC7778}" srcOrd="4" destOrd="0" presId="urn:microsoft.com/office/officeart/2005/8/layout/radial5"/>
    <dgm:cxn modelId="{CFBA6092-03EF-45E4-9674-E610ACD42B8C}" type="presParOf" srcId="{C5BF1AF8-1C9A-433F-986F-C236D7F3739F}" destId="{8F307999-8DE8-491C-86EB-526CF7B546D2}" srcOrd="5" destOrd="0" presId="urn:microsoft.com/office/officeart/2005/8/layout/radial5"/>
    <dgm:cxn modelId="{85FD79E2-0247-4630-AE3E-5857028E3ECE}" type="presParOf" srcId="{8F307999-8DE8-491C-86EB-526CF7B546D2}" destId="{9748E335-68EF-4F5B-B0A2-53A6F100C970}" srcOrd="0" destOrd="0" presId="urn:microsoft.com/office/officeart/2005/8/layout/radial5"/>
    <dgm:cxn modelId="{0015EE59-7597-4AEB-A859-4E4B518B280C}" type="presParOf" srcId="{C5BF1AF8-1C9A-433F-986F-C236D7F3739F}" destId="{C5D41B03-5CFD-405A-9313-913589135201}" srcOrd="6" destOrd="0" presId="urn:microsoft.com/office/officeart/2005/8/layout/radial5"/>
    <dgm:cxn modelId="{7E786069-414D-4647-9CEB-7F89CDA98E67}" type="presParOf" srcId="{C5BF1AF8-1C9A-433F-986F-C236D7F3739F}" destId="{2F1E6C2A-82D9-4BC7-BECB-97D685C2EBF3}" srcOrd="7" destOrd="0" presId="urn:microsoft.com/office/officeart/2005/8/layout/radial5"/>
    <dgm:cxn modelId="{CF44F3BB-6444-4756-8A3D-64720335FC05}" type="presParOf" srcId="{2F1E6C2A-82D9-4BC7-BECB-97D685C2EBF3}" destId="{453BF8E9-C043-41A0-BFBA-7DF2E964B1F8}" srcOrd="0" destOrd="0" presId="urn:microsoft.com/office/officeart/2005/8/layout/radial5"/>
    <dgm:cxn modelId="{7BB24CF3-B150-4AC9-8CD6-8DCC527D2044}" type="presParOf" srcId="{C5BF1AF8-1C9A-433F-986F-C236D7F3739F}" destId="{B1B29D64-F0DC-493D-8E3C-D2FE71A752E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3EEF08-DECF-4326-B9B4-01E610BB592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5C1F19C-9159-4BC5-A639-1EF3736BC59B}">
      <dgm:prSet phldrT="[Metin]" custT="1"/>
      <dgm:spPr/>
      <dgm:t>
        <a:bodyPr/>
        <a:lstStyle/>
        <a:p>
          <a:r>
            <a:rPr lang="tr-TR" sz="2400" dirty="0" smtClean="0"/>
            <a:t>Hatim et-</a:t>
          </a:r>
          <a:r>
            <a:rPr lang="tr-TR" sz="2400" dirty="0" err="1" smtClean="0"/>
            <a:t>Tai’nin</a:t>
          </a:r>
          <a:r>
            <a:rPr lang="tr-TR" sz="2400" dirty="0" smtClean="0"/>
            <a:t> Müslüman olmasına</a:t>
          </a:r>
          <a:endParaRPr lang="tr-TR" sz="2400" dirty="0"/>
        </a:p>
      </dgm:t>
    </dgm:pt>
    <dgm:pt modelId="{0A885DDE-0E38-4AE9-B200-5F48B89AD491}" type="parTrans" cxnId="{A60E1A5B-2CA3-4A45-B58A-C8B1B11079A7}">
      <dgm:prSet/>
      <dgm:spPr/>
      <dgm:t>
        <a:bodyPr/>
        <a:lstStyle/>
        <a:p>
          <a:endParaRPr lang="tr-TR"/>
        </a:p>
      </dgm:t>
    </dgm:pt>
    <dgm:pt modelId="{3FFB67DB-0D6A-41E1-BCD8-9D95F56CE73A}" type="sibTrans" cxnId="{A60E1A5B-2CA3-4A45-B58A-C8B1B11079A7}">
      <dgm:prSet/>
      <dgm:spPr/>
      <dgm:t>
        <a:bodyPr/>
        <a:lstStyle/>
        <a:p>
          <a:endParaRPr lang="tr-TR" sz="2800"/>
        </a:p>
      </dgm:t>
    </dgm:pt>
    <dgm:pt modelId="{6B40B3DF-4819-4DDD-9A8E-BE908CCEDAD8}">
      <dgm:prSet phldrT="[Metin]" custT="1"/>
      <dgm:spPr/>
      <dgm:t>
        <a:bodyPr/>
        <a:lstStyle/>
        <a:p>
          <a:r>
            <a:rPr lang="tr-TR" sz="2400" dirty="0" smtClean="0"/>
            <a:t>Peygamber </a:t>
          </a:r>
          <a:r>
            <a:rPr lang="tr-TR" sz="2400" dirty="0" err="1" smtClean="0"/>
            <a:t>Efendimiz’in</a:t>
          </a:r>
          <a:r>
            <a:rPr lang="tr-TR" sz="2400" dirty="0" smtClean="0"/>
            <a:t> etrafında</a:t>
          </a:r>
          <a:endParaRPr lang="tr-TR" sz="2400" dirty="0"/>
        </a:p>
      </dgm:t>
    </dgm:pt>
    <dgm:pt modelId="{177E94A7-E012-4165-B97D-705B3C36FE2C}" type="parTrans" cxnId="{54111E73-C6AF-4153-B59E-22A7B190E60D}">
      <dgm:prSet/>
      <dgm:spPr/>
      <dgm:t>
        <a:bodyPr/>
        <a:lstStyle/>
        <a:p>
          <a:endParaRPr lang="tr-TR"/>
        </a:p>
      </dgm:t>
    </dgm:pt>
    <dgm:pt modelId="{9D2C59C9-E540-4D28-B535-A1CBC8D88BCF}" type="sibTrans" cxnId="{54111E73-C6AF-4153-B59E-22A7B190E60D}">
      <dgm:prSet/>
      <dgm:spPr/>
      <dgm:t>
        <a:bodyPr/>
        <a:lstStyle/>
        <a:p>
          <a:endParaRPr lang="tr-TR"/>
        </a:p>
      </dgm:t>
    </dgm:pt>
    <dgm:pt modelId="{588DAFB3-BEDE-4C6D-A2F0-B7D7DD74D454}">
      <dgm:prSet phldrT="[Metin]" custT="1"/>
      <dgm:spPr/>
      <dgm:t>
        <a:bodyPr/>
        <a:lstStyle/>
        <a:p>
          <a:r>
            <a:rPr lang="tr-TR" sz="2400" dirty="0" smtClean="0"/>
            <a:t>Her çeşit insanın ve çocukların olması</a:t>
          </a:r>
          <a:endParaRPr lang="tr-TR" sz="2400" dirty="0"/>
        </a:p>
      </dgm:t>
    </dgm:pt>
    <dgm:pt modelId="{06FDE990-F747-45D4-BB1C-72E474C0D929}" type="parTrans" cxnId="{30365ED2-0FDF-4952-9246-B38D8AB1A5E3}">
      <dgm:prSet/>
      <dgm:spPr/>
      <dgm:t>
        <a:bodyPr/>
        <a:lstStyle/>
        <a:p>
          <a:endParaRPr lang="tr-TR"/>
        </a:p>
      </dgm:t>
    </dgm:pt>
    <dgm:pt modelId="{309324CC-86E2-427F-BF2C-5360B111FF53}" type="sibTrans" cxnId="{30365ED2-0FDF-4952-9246-B38D8AB1A5E3}">
      <dgm:prSet/>
      <dgm:spPr/>
      <dgm:t>
        <a:bodyPr/>
        <a:lstStyle/>
        <a:p>
          <a:endParaRPr lang="tr-TR"/>
        </a:p>
      </dgm:t>
    </dgm:pt>
    <dgm:pt modelId="{BFF280CD-DD9B-4CD5-9461-A573B94F6F23}">
      <dgm:prSet phldrT="[Metin]" custT="1"/>
      <dgm:spPr/>
      <dgm:t>
        <a:bodyPr/>
        <a:lstStyle/>
        <a:p>
          <a:r>
            <a:rPr lang="tr-TR" sz="2400" dirty="0" smtClean="0"/>
            <a:t>Peygamber’imizin yolda yaşlı bir kadını uzun uzun dinlemesi</a:t>
          </a:r>
          <a:endParaRPr lang="tr-TR" sz="2400" dirty="0"/>
        </a:p>
      </dgm:t>
    </dgm:pt>
    <dgm:pt modelId="{0DC77855-3445-49AA-8785-782C04E44821}" type="parTrans" cxnId="{939C8B97-1ACD-44A3-8BBF-6A0E6963B010}">
      <dgm:prSet/>
      <dgm:spPr/>
      <dgm:t>
        <a:bodyPr/>
        <a:lstStyle/>
        <a:p>
          <a:endParaRPr lang="tr-TR"/>
        </a:p>
      </dgm:t>
    </dgm:pt>
    <dgm:pt modelId="{50040A78-51DB-4DF6-B1BD-C71CDB06F0D7}" type="sibTrans" cxnId="{939C8B97-1ACD-44A3-8BBF-6A0E6963B010}">
      <dgm:prSet/>
      <dgm:spPr/>
      <dgm:t>
        <a:bodyPr/>
        <a:lstStyle/>
        <a:p>
          <a:endParaRPr lang="tr-TR"/>
        </a:p>
      </dgm:t>
    </dgm:pt>
    <dgm:pt modelId="{33FF01BB-A59C-42F7-81E2-50155DE1E7C5}">
      <dgm:prSet phldrT="[Metin]" custT="1"/>
      <dgm:spPr/>
      <dgm:t>
        <a:bodyPr/>
        <a:lstStyle/>
        <a:p>
          <a:r>
            <a:rPr lang="tr-TR" sz="2000" dirty="0" smtClean="0"/>
            <a:t>Onun evine gittiğinde de içi lif dolu minderi kendine vermesi, Peygamberimizin de yerde oturması</a:t>
          </a:r>
          <a:endParaRPr lang="tr-TR" sz="2000" dirty="0"/>
        </a:p>
      </dgm:t>
    </dgm:pt>
    <dgm:pt modelId="{BF960D75-EE6C-466F-B12A-49D8B359E79B}" type="parTrans" cxnId="{97896B22-F9CC-416B-ACD2-63EA12579C02}">
      <dgm:prSet/>
      <dgm:spPr/>
      <dgm:t>
        <a:bodyPr/>
        <a:lstStyle/>
        <a:p>
          <a:endParaRPr lang="tr-TR"/>
        </a:p>
      </dgm:t>
    </dgm:pt>
    <dgm:pt modelId="{B0895B23-61B4-463C-A882-D929B5486EE3}" type="sibTrans" cxnId="{97896B22-F9CC-416B-ACD2-63EA12579C02}">
      <dgm:prSet/>
      <dgm:spPr/>
      <dgm:t>
        <a:bodyPr/>
        <a:lstStyle/>
        <a:p>
          <a:endParaRPr lang="tr-TR"/>
        </a:p>
      </dgm:t>
    </dgm:pt>
    <dgm:pt modelId="{1B9F6ADB-3B37-4CD2-86E7-E458053D36E5}">
      <dgm:prSet custT="1"/>
      <dgm:spPr/>
      <dgm:t>
        <a:bodyPr/>
        <a:lstStyle/>
        <a:p>
          <a:r>
            <a:rPr lang="tr-TR" sz="2400" dirty="0" smtClean="0"/>
            <a:t>Gibi olaylar vesile olmuştur</a:t>
          </a:r>
          <a:endParaRPr lang="tr-TR" sz="2400" dirty="0"/>
        </a:p>
      </dgm:t>
    </dgm:pt>
    <dgm:pt modelId="{D79D47B6-4545-4A14-BD79-3570C70C845F}" type="parTrans" cxnId="{D0FAC48F-847E-40B0-B2B8-617ACDDE9D46}">
      <dgm:prSet/>
      <dgm:spPr/>
      <dgm:t>
        <a:bodyPr/>
        <a:lstStyle/>
        <a:p>
          <a:endParaRPr lang="tr-TR"/>
        </a:p>
      </dgm:t>
    </dgm:pt>
    <dgm:pt modelId="{61C807B2-9C8B-465C-9F9D-8C49ED756515}" type="sibTrans" cxnId="{D0FAC48F-847E-40B0-B2B8-617ACDDE9D46}">
      <dgm:prSet/>
      <dgm:spPr/>
      <dgm:t>
        <a:bodyPr/>
        <a:lstStyle/>
        <a:p>
          <a:endParaRPr lang="tr-TR"/>
        </a:p>
      </dgm:t>
    </dgm:pt>
    <dgm:pt modelId="{7FA8531A-83BC-40DE-BD13-9E80094FC311}">
      <dgm:prSet custT="1"/>
      <dgm:spPr/>
      <dgm:t>
        <a:bodyPr/>
        <a:lstStyle/>
        <a:p>
          <a:r>
            <a:rPr lang="tr-TR" sz="2400" dirty="0" smtClean="0"/>
            <a:t>Nitekim bu özelliklerin hiçbiri İran ve Bizans krallarında yoktur</a:t>
          </a:r>
          <a:endParaRPr lang="tr-TR" sz="2400" dirty="0"/>
        </a:p>
      </dgm:t>
    </dgm:pt>
    <dgm:pt modelId="{A4C68089-98F4-4D52-B963-B258308700B5}" type="parTrans" cxnId="{3327DAD2-EA2E-44F3-82AD-7294D2358574}">
      <dgm:prSet/>
      <dgm:spPr/>
      <dgm:t>
        <a:bodyPr/>
        <a:lstStyle/>
        <a:p>
          <a:endParaRPr lang="tr-TR"/>
        </a:p>
      </dgm:t>
    </dgm:pt>
    <dgm:pt modelId="{6F693E36-A808-4629-BCF1-F39549031A91}" type="sibTrans" cxnId="{3327DAD2-EA2E-44F3-82AD-7294D2358574}">
      <dgm:prSet/>
      <dgm:spPr/>
      <dgm:t>
        <a:bodyPr/>
        <a:lstStyle/>
        <a:p>
          <a:endParaRPr lang="tr-TR"/>
        </a:p>
      </dgm:t>
    </dgm:pt>
    <dgm:pt modelId="{6301AE93-E7DB-4066-8C69-614066B40A9F}" type="pres">
      <dgm:prSet presAssocID="{A33EEF08-DECF-4326-B9B4-01E610BB59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CF517B-2003-4C45-83EB-5899F052FF9B}" type="pres">
      <dgm:prSet presAssocID="{A33EEF08-DECF-4326-B9B4-01E610BB5921}" presName="cycle" presStyleCnt="0"/>
      <dgm:spPr/>
    </dgm:pt>
    <dgm:pt modelId="{106B1ACE-6912-474C-80E6-B1944DE7D046}" type="pres">
      <dgm:prSet presAssocID="{15C1F19C-9159-4BC5-A639-1EF3736BC59B}" presName="nodeFirstNode" presStyleLbl="node1" presStyleIdx="0" presStyleCnt="7" custScaleX="1393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0F28C7-F14A-441D-B551-27004A1C6CDB}" type="pres">
      <dgm:prSet presAssocID="{3FFB67DB-0D6A-41E1-BCD8-9D95F56CE73A}" presName="sibTransFirstNode" presStyleLbl="bgShp" presStyleIdx="0" presStyleCnt="1" custScaleX="139314"/>
      <dgm:spPr/>
      <dgm:t>
        <a:bodyPr/>
        <a:lstStyle/>
        <a:p>
          <a:endParaRPr lang="tr-TR"/>
        </a:p>
      </dgm:t>
    </dgm:pt>
    <dgm:pt modelId="{B3C77281-63C6-4BDA-A2BA-B5E847E33C02}" type="pres">
      <dgm:prSet presAssocID="{6B40B3DF-4819-4DDD-9A8E-BE908CCEDAD8}" presName="nodeFollowingNodes" presStyleLbl="node1" presStyleIdx="1" presStyleCnt="7" custScaleX="1393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AA32AF-8798-4A07-8D11-99DB05DC838B}" type="pres">
      <dgm:prSet presAssocID="{588DAFB3-BEDE-4C6D-A2F0-B7D7DD74D454}" presName="nodeFollowingNodes" presStyleLbl="node1" presStyleIdx="2" presStyleCnt="7" custScaleX="1393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C05D7F-AA98-4A48-83B2-2CFAA18A4048}" type="pres">
      <dgm:prSet presAssocID="{BFF280CD-DD9B-4CD5-9461-A573B94F6F23}" presName="nodeFollowingNodes" presStyleLbl="node1" presStyleIdx="3" presStyleCnt="7" custScaleX="139314" custRadScaleRad="111881" custRadScaleInc="-235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C481E7-C80D-45EB-9533-8E77532E33CD}" type="pres">
      <dgm:prSet presAssocID="{33FF01BB-A59C-42F7-81E2-50155DE1E7C5}" presName="nodeFollowingNodes" presStyleLbl="node1" presStyleIdx="4" presStyleCnt="7" custScaleX="139314" custRadScaleRad="106862" custRadScaleInc="150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F11729-12A4-4188-A98A-A78B92FB3828}" type="pres">
      <dgm:prSet presAssocID="{1B9F6ADB-3B37-4CD2-86E7-E458053D36E5}" presName="nodeFollowingNodes" presStyleLbl="node1" presStyleIdx="5" presStyleCnt="7" custScaleX="1393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4388A0-248F-4647-B1BC-DDE90C0D91A6}" type="pres">
      <dgm:prSet presAssocID="{7FA8531A-83BC-40DE-BD13-9E80094FC311}" presName="nodeFollowingNodes" presStyleLbl="node1" presStyleIdx="6" presStyleCnt="7" custScaleX="1393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056778-F563-4264-B29D-240BEDDD7774}" type="presOf" srcId="{A33EEF08-DECF-4326-B9B4-01E610BB5921}" destId="{6301AE93-E7DB-4066-8C69-614066B40A9F}" srcOrd="0" destOrd="0" presId="urn:microsoft.com/office/officeart/2005/8/layout/cycle3"/>
    <dgm:cxn modelId="{241B5309-3369-47DF-B88D-2CD6BFE40365}" type="presOf" srcId="{BFF280CD-DD9B-4CD5-9461-A573B94F6F23}" destId="{DDC05D7F-AA98-4A48-83B2-2CFAA18A4048}" srcOrd="0" destOrd="0" presId="urn:microsoft.com/office/officeart/2005/8/layout/cycle3"/>
    <dgm:cxn modelId="{62E99720-3F45-4BC1-8E6D-2899FF7BA89A}" type="presOf" srcId="{7FA8531A-83BC-40DE-BD13-9E80094FC311}" destId="{5E4388A0-248F-4647-B1BC-DDE90C0D91A6}" srcOrd="0" destOrd="0" presId="urn:microsoft.com/office/officeart/2005/8/layout/cycle3"/>
    <dgm:cxn modelId="{939C8B97-1ACD-44A3-8BBF-6A0E6963B010}" srcId="{A33EEF08-DECF-4326-B9B4-01E610BB5921}" destId="{BFF280CD-DD9B-4CD5-9461-A573B94F6F23}" srcOrd="3" destOrd="0" parTransId="{0DC77855-3445-49AA-8785-782C04E44821}" sibTransId="{50040A78-51DB-4DF6-B1BD-C71CDB06F0D7}"/>
    <dgm:cxn modelId="{54111E73-C6AF-4153-B59E-22A7B190E60D}" srcId="{A33EEF08-DECF-4326-B9B4-01E610BB5921}" destId="{6B40B3DF-4819-4DDD-9A8E-BE908CCEDAD8}" srcOrd="1" destOrd="0" parTransId="{177E94A7-E012-4165-B97D-705B3C36FE2C}" sibTransId="{9D2C59C9-E540-4D28-B535-A1CBC8D88BCF}"/>
    <dgm:cxn modelId="{A60E1A5B-2CA3-4A45-B58A-C8B1B11079A7}" srcId="{A33EEF08-DECF-4326-B9B4-01E610BB5921}" destId="{15C1F19C-9159-4BC5-A639-1EF3736BC59B}" srcOrd="0" destOrd="0" parTransId="{0A885DDE-0E38-4AE9-B200-5F48B89AD491}" sibTransId="{3FFB67DB-0D6A-41E1-BCD8-9D95F56CE73A}"/>
    <dgm:cxn modelId="{63C29216-5436-41CF-9052-51061C75B403}" type="presOf" srcId="{6B40B3DF-4819-4DDD-9A8E-BE908CCEDAD8}" destId="{B3C77281-63C6-4BDA-A2BA-B5E847E33C02}" srcOrd="0" destOrd="0" presId="urn:microsoft.com/office/officeart/2005/8/layout/cycle3"/>
    <dgm:cxn modelId="{97896B22-F9CC-416B-ACD2-63EA12579C02}" srcId="{A33EEF08-DECF-4326-B9B4-01E610BB5921}" destId="{33FF01BB-A59C-42F7-81E2-50155DE1E7C5}" srcOrd="4" destOrd="0" parTransId="{BF960D75-EE6C-466F-B12A-49D8B359E79B}" sibTransId="{B0895B23-61B4-463C-A882-D929B5486EE3}"/>
    <dgm:cxn modelId="{30365ED2-0FDF-4952-9246-B38D8AB1A5E3}" srcId="{A33EEF08-DECF-4326-B9B4-01E610BB5921}" destId="{588DAFB3-BEDE-4C6D-A2F0-B7D7DD74D454}" srcOrd="2" destOrd="0" parTransId="{06FDE990-F747-45D4-BB1C-72E474C0D929}" sibTransId="{309324CC-86E2-427F-BF2C-5360B111FF53}"/>
    <dgm:cxn modelId="{4BD8A5B8-B6CF-478A-B216-F21ECED1B59E}" type="presOf" srcId="{33FF01BB-A59C-42F7-81E2-50155DE1E7C5}" destId="{23C481E7-C80D-45EB-9533-8E77532E33CD}" srcOrd="0" destOrd="0" presId="urn:microsoft.com/office/officeart/2005/8/layout/cycle3"/>
    <dgm:cxn modelId="{D0FAC48F-847E-40B0-B2B8-617ACDDE9D46}" srcId="{A33EEF08-DECF-4326-B9B4-01E610BB5921}" destId="{1B9F6ADB-3B37-4CD2-86E7-E458053D36E5}" srcOrd="5" destOrd="0" parTransId="{D79D47B6-4545-4A14-BD79-3570C70C845F}" sibTransId="{61C807B2-9C8B-465C-9F9D-8C49ED756515}"/>
    <dgm:cxn modelId="{3327DAD2-EA2E-44F3-82AD-7294D2358574}" srcId="{A33EEF08-DECF-4326-B9B4-01E610BB5921}" destId="{7FA8531A-83BC-40DE-BD13-9E80094FC311}" srcOrd="6" destOrd="0" parTransId="{A4C68089-98F4-4D52-B963-B258308700B5}" sibTransId="{6F693E36-A808-4629-BCF1-F39549031A91}"/>
    <dgm:cxn modelId="{18ECECE8-2505-49B5-806E-5DF074447A22}" type="presOf" srcId="{588DAFB3-BEDE-4C6D-A2F0-B7D7DD74D454}" destId="{85AA32AF-8798-4A07-8D11-99DB05DC838B}" srcOrd="0" destOrd="0" presId="urn:microsoft.com/office/officeart/2005/8/layout/cycle3"/>
    <dgm:cxn modelId="{D6F35EED-22CB-4476-A689-3E6FDF5DB7AE}" type="presOf" srcId="{3FFB67DB-0D6A-41E1-BCD8-9D95F56CE73A}" destId="{350F28C7-F14A-441D-B551-27004A1C6CDB}" srcOrd="0" destOrd="0" presId="urn:microsoft.com/office/officeart/2005/8/layout/cycle3"/>
    <dgm:cxn modelId="{0D14AD17-B2A9-44A6-AFE7-529EA9CCC800}" type="presOf" srcId="{15C1F19C-9159-4BC5-A639-1EF3736BC59B}" destId="{106B1ACE-6912-474C-80E6-B1944DE7D046}" srcOrd="0" destOrd="0" presId="urn:microsoft.com/office/officeart/2005/8/layout/cycle3"/>
    <dgm:cxn modelId="{69A4AA88-CED2-4BB7-B301-0161E42E7C7C}" type="presOf" srcId="{1B9F6ADB-3B37-4CD2-86E7-E458053D36E5}" destId="{35F11729-12A4-4188-A98A-A78B92FB3828}" srcOrd="0" destOrd="0" presId="urn:microsoft.com/office/officeart/2005/8/layout/cycle3"/>
    <dgm:cxn modelId="{CE709D2E-63E5-4853-9EF4-8C8864A36D71}" type="presParOf" srcId="{6301AE93-E7DB-4066-8C69-614066B40A9F}" destId="{B7CF517B-2003-4C45-83EB-5899F052FF9B}" srcOrd="0" destOrd="0" presId="urn:microsoft.com/office/officeart/2005/8/layout/cycle3"/>
    <dgm:cxn modelId="{E5A93954-7268-41ED-A533-09F88232724D}" type="presParOf" srcId="{B7CF517B-2003-4C45-83EB-5899F052FF9B}" destId="{106B1ACE-6912-474C-80E6-B1944DE7D046}" srcOrd="0" destOrd="0" presId="urn:microsoft.com/office/officeart/2005/8/layout/cycle3"/>
    <dgm:cxn modelId="{BB661960-2496-46D6-BDDF-7DCD9BAFDEF0}" type="presParOf" srcId="{B7CF517B-2003-4C45-83EB-5899F052FF9B}" destId="{350F28C7-F14A-441D-B551-27004A1C6CDB}" srcOrd="1" destOrd="0" presId="urn:microsoft.com/office/officeart/2005/8/layout/cycle3"/>
    <dgm:cxn modelId="{682133EC-F8FE-42D7-B316-096438B9118B}" type="presParOf" srcId="{B7CF517B-2003-4C45-83EB-5899F052FF9B}" destId="{B3C77281-63C6-4BDA-A2BA-B5E847E33C02}" srcOrd="2" destOrd="0" presId="urn:microsoft.com/office/officeart/2005/8/layout/cycle3"/>
    <dgm:cxn modelId="{2FF4FA47-90D4-41CB-A3BB-CF135B5B1946}" type="presParOf" srcId="{B7CF517B-2003-4C45-83EB-5899F052FF9B}" destId="{85AA32AF-8798-4A07-8D11-99DB05DC838B}" srcOrd="3" destOrd="0" presId="urn:microsoft.com/office/officeart/2005/8/layout/cycle3"/>
    <dgm:cxn modelId="{E0D34F6B-F281-4DEF-A262-261D0B3614E8}" type="presParOf" srcId="{B7CF517B-2003-4C45-83EB-5899F052FF9B}" destId="{DDC05D7F-AA98-4A48-83B2-2CFAA18A4048}" srcOrd="4" destOrd="0" presId="urn:microsoft.com/office/officeart/2005/8/layout/cycle3"/>
    <dgm:cxn modelId="{D4FF511B-AB31-4ED0-B964-EE6668814075}" type="presParOf" srcId="{B7CF517B-2003-4C45-83EB-5899F052FF9B}" destId="{23C481E7-C80D-45EB-9533-8E77532E33CD}" srcOrd="5" destOrd="0" presId="urn:microsoft.com/office/officeart/2005/8/layout/cycle3"/>
    <dgm:cxn modelId="{D37B480C-8E3F-4A79-A375-E36E844DAD43}" type="presParOf" srcId="{B7CF517B-2003-4C45-83EB-5899F052FF9B}" destId="{35F11729-12A4-4188-A98A-A78B92FB3828}" srcOrd="6" destOrd="0" presId="urn:microsoft.com/office/officeart/2005/8/layout/cycle3"/>
    <dgm:cxn modelId="{28E4FDF7-ADEB-4255-8503-101E528A9AC3}" type="presParOf" srcId="{B7CF517B-2003-4C45-83EB-5899F052FF9B}" destId="{5E4388A0-248F-4647-B1BC-DDE90C0D91A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0778B-FA07-4AD0-9313-03D6D17ED8DB}">
      <dsp:nvSpPr>
        <dsp:cNvPr id="0" name=""/>
        <dsp:cNvSpPr/>
      </dsp:nvSpPr>
      <dsp:spPr>
        <a:xfrm>
          <a:off x="4360501" y="2267750"/>
          <a:ext cx="3235323" cy="2322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Peygamber </a:t>
          </a:r>
          <a:r>
            <a:rPr lang="tr-TR" sz="2400" kern="1200" dirty="0" err="1" smtClean="0"/>
            <a:t>Efendimiz’in</a:t>
          </a:r>
          <a:r>
            <a:rPr lang="tr-TR" sz="2400" kern="1200" dirty="0" smtClean="0"/>
            <a:t> hayatından tevazu örnekleri</a:t>
          </a:r>
          <a:endParaRPr lang="tr-TR" sz="2400" kern="1200" dirty="0"/>
        </a:p>
      </dsp:txBody>
      <dsp:txXfrm>
        <a:off x="4834303" y="2607872"/>
        <a:ext cx="2287719" cy="1642255"/>
      </dsp:txXfrm>
    </dsp:sp>
    <dsp:sp modelId="{F376C881-7DB1-460B-8033-5FE79930EF25}">
      <dsp:nvSpPr>
        <dsp:cNvPr id="0" name=""/>
        <dsp:cNvSpPr/>
      </dsp:nvSpPr>
      <dsp:spPr>
        <a:xfrm rot="16200000">
          <a:off x="5855958" y="1737447"/>
          <a:ext cx="24440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5892619" y="1896766"/>
        <a:ext cx="171086" cy="367974"/>
      </dsp:txXfrm>
    </dsp:sp>
    <dsp:sp modelId="{294268C3-DF70-4889-B3D1-F777677F6FF2}">
      <dsp:nvSpPr>
        <dsp:cNvPr id="0" name=""/>
        <dsp:cNvSpPr/>
      </dsp:nvSpPr>
      <dsp:spPr>
        <a:xfrm>
          <a:off x="4831606" y="2804"/>
          <a:ext cx="2293113" cy="1803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Ev işlerine yardım ederdi</a:t>
          </a:r>
          <a:endParaRPr lang="tr-TR" sz="2800" kern="1200" dirty="0"/>
        </a:p>
      </dsp:txBody>
      <dsp:txXfrm>
        <a:off x="5167425" y="266964"/>
        <a:ext cx="1621475" cy="1275477"/>
      </dsp:txXfrm>
    </dsp:sp>
    <dsp:sp modelId="{46C5C5CA-F943-4327-A416-9E05C11F5EDE}">
      <dsp:nvSpPr>
        <dsp:cNvPr id="0" name=""/>
        <dsp:cNvSpPr/>
      </dsp:nvSpPr>
      <dsp:spPr>
        <a:xfrm rot="209763">
          <a:off x="7718353" y="3238153"/>
          <a:ext cx="31049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7718440" y="3357971"/>
        <a:ext cx="217346" cy="367974"/>
      </dsp:txXfrm>
    </dsp:sp>
    <dsp:sp modelId="{E7F9BA8C-3BE1-4127-9724-601C2CEC7778}">
      <dsp:nvSpPr>
        <dsp:cNvPr id="0" name=""/>
        <dsp:cNvSpPr/>
      </dsp:nvSpPr>
      <dsp:spPr>
        <a:xfrm>
          <a:off x="8167657" y="2750061"/>
          <a:ext cx="2919986" cy="1803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Kendi söküğünü kendi dikerdi</a:t>
          </a:r>
          <a:endParaRPr lang="tr-TR" sz="2800" kern="1200" dirty="0"/>
        </a:p>
      </dsp:txBody>
      <dsp:txXfrm>
        <a:off x="8595279" y="3014221"/>
        <a:ext cx="2064742" cy="1275477"/>
      </dsp:txXfrm>
    </dsp:sp>
    <dsp:sp modelId="{8F307999-8DE8-491C-86EB-526CF7B546D2}">
      <dsp:nvSpPr>
        <dsp:cNvPr id="0" name=""/>
        <dsp:cNvSpPr/>
      </dsp:nvSpPr>
      <dsp:spPr>
        <a:xfrm rot="5332842">
          <a:off x="5882219" y="4508611"/>
          <a:ext cx="246056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5918407" y="4594368"/>
        <a:ext cx="172239" cy="367974"/>
      </dsp:txXfrm>
    </dsp:sp>
    <dsp:sp modelId="{C5D41B03-5CFD-405A-9313-913589135201}">
      <dsp:nvSpPr>
        <dsp:cNvPr id="0" name=""/>
        <dsp:cNvSpPr/>
      </dsp:nvSpPr>
      <dsp:spPr>
        <a:xfrm>
          <a:off x="4852417" y="5054202"/>
          <a:ext cx="2350239" cy="1803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Hayvanları sağardı</a:t>
          </a:r>
          <a:endParaRPr lang="tr-TR" sz="2800" kern="1200" dirty="0"/>
        </a:p>
      </dsp:txBody>
      <dsp:txXfrm>
        <a:off x="5196602" y="5318362"/>
        <a:ext cx="1661869" cy="1275477"/>
      </dsp:txXfrm>
    </dsp:sp>
    <dsp:sp modelId="{2F1E6C2A-82D9-4BC7-BECB-97D685C2EBF3}">
      <dsp:nvSpPr>
        <dsp:cNvPr id="0" name=""/>
        <dsp:cNvSpPr/>
      </dsp:nvSpPr>
      <dsp:spPr>
        <a:xfrm rot="10740357">
          <a:off x="4060506" y="3153785"/>
          <a:ext cx="21235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 rot="10800000">
        <a:off x="4124206" y="3275890"/>
        <a:ext cx="148645" cy="367974"/>
      </dsp:txXfrm>
    </dsp:sp>
    <dsp:sp modelId="{B1B29D64-F0DC-493D-8E3C-D2FE71A752E1}">
      <dsp:nvSpPr>
        <dsp:cNvPr id="0" name=""/>
        <dsp:cNvSpPr/>
      </dsp:nvSpPr>
      <dsp:spPr>
        <a:xfrm>
          <a:off x="1512075" y="2583350"/>
          <a:ext cx="2448636" cy="1803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Yatağını toplardı</a:t>
          </a:r>
          <a:endParaRPr lang="tr-TR" sz="2800" kern="1200" dirty="0"/>
        </a:p>
      </dsp:txBody>
      <dsp:txXfrm>
        <a:off x="1870669" y="2847510"/>
        <a:ext cx="1731448" cy="1275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0778B-FA07-4AD0-9313-03D6D17ED8DB}">
      <dsp:nvSpPr>
        <dsp:cNvPr id="0" name=""/>
        <dsp:cNvSpPr/>
      </dsp:nvSpPr>
      <dsp:spPr>
        <a:xfrm>
          <a:off x="4544735" y="2250831"/>
          <a:ext cx="3282459" cy="2356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Peygamber </a:t>
          </a:r>
          <a:r>
            <a:rPr lang="tr-TR" sz="2400" kern="1200" dirty="0" err="1" smtClean="0"/>
            <a:t>Efendimiz’in</a:t>
          </a:r>
          <a:r>
            <a:rPr lang="tr-TR" sz="2400" kern="1200" dirty="0" smtClean="0"/>
            <a:t> hayatından tevazu örnekleri</a:t>
          </a:r>
          <a:endParaRPr lang="tr-TR" sz="2400" kern="1200" dirty="0"/>
        </a:p>
      </dsp:txBody>
      <dsp:txXfrm>
        <a:off x="5025440" y="2595908"/>
        <a:ext cx="2321049" cy="1666182"/>
      </dsp:txXfrm>
    </dsp:sp>
    <dsp:sp modelId="{F376C881-7DB1-460B-8033-5FE79930EF25}">
      <dsp:nvSpPr>
        <dsp:cNvPr id="0" name=""/>
        <dsp:cNvSpPr/>
      </dsp:nvSpPr>
      <dsp:spPr>
        <a:xfrm rot="16200000">
          <a:off x="6068243" y="1728734"/>
          <a:ext cx="23544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6103559" y="1886708"/>
        <a:ext cx="164809" cy="367974"/>
      </dsp:txXfrm>
    </dsp:sp>
    <dsp:sp modelId="{294268C3-DF70-4889-B3D1-F777677F6FF2}">
      <dsp:nvSpPr>
        <dsp:cNvPr id="0" name=""/>
        <dsp:cNvSpPr/>
      </dsp:nvSpPr>
      <dsp:spPr>
        <a:xfrm>
          <a:off x="3917248" y="2804"/>
          <a:ext cx="4537433" cy="1803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Hür, köle ayırımı yapmadan herkesle oturur yemek yerdi</a:t>
          </a:r>
          <a:endParaRPr lang="tr-TR" sz="2900" kern="1200" dirty="0"/>
        </a:p>
      </dsp:txBody>
      <dsp:txXfrm>
        <a:off x="4581740" y="266964"/>
        <a:ext cx="3208449" cy="1275477"/>
      </dsp:txXfrm>
    </dsp:sp>
    <dsp:sp modelId="{46C5C5CA-F943-4327-A416-9E05C11F5EDE}">
      <dsp:nvSpPr>
        <dsp:cNvPr id="0" name=""/>
        <dsp:cNvSpPr/>
      </dsp:nvSpPr>
      <dsp:spPr>
        <a:xfrm rot="25083">
          <a:off x="7955540" y="3136395"/>
          <a:ext cx="30941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7955541" y="3258714"/>
        <a:ext cx="216592" cy="367974"/>
      </dsp:txXfrm>
    </dsp:sp>
    <dsp:sp modelId="{E7F9BA8C-3BE1-4127-9724-601C2CEC7778}">
      <dsp:nvSpPr>
        <dsp:cNvPr id="0" name=""/>
        <dsp:cNvSpPr/>
      </dsp:nvSpPr>
      <dsp:spPr>
        <a:xfrm>
          <a:off x="8410823" y="2553113"/>
          <a:ext cx="2680424" cy="1803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Lüks ve saltanat içinde yaşamadı</a:t>
          </a:r>
          <a:endParaRPr lang="tr-TR" sz="2400" kern="1200" dirty="0"/>
        </a:p>
      </dsp:txBody>
      <dsp:txXfrm>
        <a:off x="8803362" y="2817273"/>
        <a:ext cx="1895346" cy="1275477"/>
      </dsp:txXfrm>
    </dsp:sp>
    <dsp:sp modelId="{8F307999-8DE8-491C-86EB-526CF7B546D2}">
      <dsp:nvSpPr>
        <dsp:cNvPr id="0" name=""/>
        <dsp:cNvSpPr/>
      </dsp:nvSpPr>
      <dsp:spPr>
        <a:xfrm rot="5332842">
          <a:off x="6094696" y="4517283"/>
          <a:ext cx="23704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6129558" y="4604391"/>
        <a:ext cx="165931" cy="367974"/>
      </dsp:txXfrm>
    </dsp:sp>
    <dsp:sp modelId="{C5D41B03-5CFD-405A-9313-913589135201}">
      <dsp:nvSpPr>
        <dsp:cNvPr id="0" name=""/>
        <dsp:cNvSpPr/>
      </dsp:nvSpPr>
      <dsp:spPr>
        <a:xfrm>
          <a:off x="3439219" y="5054202"/>
          <a:ext cx="5592239" cy="1803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Kendisine verilen hediye ne olursa olsun kabul etmiş, karşılığında da muhakkak bir şey vermiştir</a:t>
          </a:r>
          <a:endParaRPr lang="tr-TR" sz="2400" kern="1200" dirty="0"/>
        </a:p>
      </dsp:txBody>
      <dsp:txXfrm>
        <a:off x="4258183" y="5318362"/>
        <a:ext cx="3954311" cy="1275477"/>
      </dsp:txXfrm>
    </dsp:sp>
    <dsp:sp modelId="{2F1E6C2A-82D9-4BC7-BECB-97D685C2EBF3}">
      <dsp:nvSpPr>
        <dsp:cNvPr id="0" name=""/>
        <dsp:cNvSpPr/>
      </dsp:nvSpPr>
      <dsp:spPr>
        <a:xfrm rot="10735497">
          <a:off x="4104138" y="3158495"/>
          <a:ext cx="311786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 rot="10800000">
        <a:off x="4197666" y="3280276"/>
        <a:ext cx="218250" cy="367974"/>
      </dsp:txXfrm>
    </dsp:sp>
    <dsp:sp modelId="{B1B29D64-F0DC-493D-8E3C-D2FE71A752E1}">
      <dsp:nvSpPr>
        <dsp:cNvPr id="0" name=""/>
        <dsp:cNvSpPr/>
      </dsp:nvSpPr>
      <dsp:spPr>
        <a:xfrm>
          <a:off x="917600" y="2597438"/>
          <a:ext cx="3040281" cy="1803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Düğün davetlerine katılmış, hastaları ziyaret etmiş ve cenazelere icabet etmiştir</a:t>
          </a:r>
          <a:endParaRPr lang="tr-TR" sz="2000" kern="1200" dirty="0"/>
        </a:p>
      </dsp:txBody>
      <dsp:txXfrm>
        <a:off x="1362839" y="2861598"/>
        <a:ext cx="2149803" cy="1275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F28C7-F14A-441D-B551-27004A1C6CDB}">
      <dsp:nvSpPr>
        <dsp:cNvPr id="0" name=""/>
        <dsp:cNvSpPr/>
      </dsp:nvSpPr>
      <dsp:spPr>
        <a:xfrm>
          <a:off x="1177002" y="-257599"/>
          <a:ext cx="9837995" cy="7061741"/>
        </a:xfrm>
        <a:prstGeom prst="circularArrow">
          <a:avLst>
            <a:gd name="adj1" fmla="val 5544"/>
            <a:gd name="adj2" fmla="val 330680"/>
            <a:gd name="adj3" fmla="val 13883865"/>
            <a:gd name="adj4" fmla="val 1732061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1ACE-6912-474C-80E6-B1944DE7D046}">
      <dsp:nvSpPr>
        <dsp:cNvPr id="0" name=""/>
        <dsp:cNvSpPr/>
      </dsp:nvSpPr>
      <dsp:spPr>
        <a:xfrm>
          <a:off x="4520228" y="1160"/>
          <a:ext cx="3151543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Hatim et-</a:t>
          </a:r>
          <a:r>
            <a:rPr lang="tr-TR" sz="2400" kern="1200" dirty="0" err="1" smtClean="0"/>
            <a:t>Tai’nin</a:t>
          </a:r>
          <a:r>
            <a:rPr lang="tr-TR" sz="2400" kern="1200" dirty="0" smtClean="0"/>
            <a:t> Müslüman olmasına</a:t>
          </a:r>
          <a:endParaRPr lang="tr-TR" sz="2400" kern="1200" dirty="0"/>
        </a:p>
      </dsp:txBody>
      <dsp:txXfrm>
        <a:off x="4575443" y="56375"/>
        <a:ext cx="3041113" cy="1020663"/>
      </dsp:txXfrm>
    </dsp:sp>
    <dsp:sp modelId="{B3C77281-63C6-4BDA-A2BA-B5E847E33C02}">
      <dsp:nvSpPr>
        <dsp:cNvPr id="0" name=""/>
        <dsp:cNvSpPr/>
      </dsp:nvSpPr>
      <dsp:spPr>
        <a:xfrm>
          <a:off x="6874638" y="1134984"/>
          <a:ext cx="3151543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Peygamber </a:t>
          </a:r>
          <a:r>
            <a:rPr lang="tr-TR" sz="2400" kern="1200" dirty="0" err="1" smtClean="0"/>
            <a:t>Efendimiz’in</a:t>
          </a:r>
          <a:r>
            <a:rPr lang="tr-TR" sz="2400" kern="1200" dirty="0" smtClean="0"/>
            <a:t> etrafında</a:t>
          </a:r>
          <a:endParaRPr lang="tr-TR" sz="2400" kern="1200" dirty="0"/>
        </a:p>
      </dsp:txBody>
      <dsp:txXfrm>
        <a:off x="6929853" y="1190199"/>
        <a:ext cx="3041113" cy="1020663"/>
      </dsp:txXfrm>
    </dsp:sp>
    <dsp:sp modelId="{85AA32AF-8798-4A07-8D11-99DB05DC838B}">
      <dsp:nvSpPr>
        <dsp:cNvPr id="0" name=""/>
        <dsp:cNvSpPr/>
      </dsp:nvSpPr>
      <dsp:spPr>
        <a:xfrm>
          <a:off x="7456129" y="3682664"/>
          <a:ext cx="3151543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Her çeşit insanın ve çocukların olması</a:t>
          </a:r>
          <a:endParaRPr lang="tr-TR" sz="2400" kern="1200" dirty="0"/>
        </a:p>
      </dsp:txBody>
      <dsp:txXfrm>
        <a:off x="7511344" y="3737879"/>
        <a:ext cx="3041113" cy="1020663"/>
      </dsp:txXfrm>
    </dsp:sp>
    <dsp:sp modelId="{DDC05D7F-AA98-4A48-83B2-2CFAA18A4048}">
      <dsp:nvSpPr>
        <dsp:cNvPr id="0" name=""/>
        <dsp:cNvSpPr/>
      </dsp:nvSpPr>
      <dsp:spPr>
        <a:xfrm>
          <a:off x="6516158" y="5726906"/>
          <a:ext cx="3151543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Peygamber’imizin yolda yaşlı bir kadını uzun uzun dinlemesi</a:t>
          </a:r>
          <a:endParaRPr lang="tr-TR" sz="2400" kern="1200" dirty="0"/>
        </a:p>
      </dsp:txBody>
      <dsp:txXfrm>
        <a:off x="6571373" y="5782121"/>
        <a:ext cx="3041113" cy="1020663"/>
      </dsp:txXfrm>
    </dsp:sp>
    <dsp:sp modelId="{23C481E7-C80D-45EB-9533-8E77532E33CD}">
      <dsp:nvSpPr>
        <dsp:cNvPr id="0" name=""/>
        <dsp:cNvSpPr/>
      </dsp:nvSpPr>
      <dsp:spPr>
        <a:xfrm>
          <a:off x="2791607" y="5726906"/>
          <a:ext cx="3151543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Onun evine gittiğinde de içi lif dolu minderi kendine vermesi, Peygamberimizin de yerde oturması</a:t>
          </a:r>
          <a:endParaRPr lang="tr-TR" sz="2000" kern="1200" dirty="0"/>
        </a:p>
      </dsp:txBody>
      <dsp:txXfrm>
        <a:off x="2846822" y="5782121"/>
        <a:ext cx="3041113" cy="1020663"/>
      </dsp:txXfrm>
    </dsp:sp>
    <dsp:sp modelId="{35F11729-12A4-4188-A98A-A78B92FB3828}">
      <dsp:nvSpPr>
        <dsp:cNvPr id="0" name=""/>
        <dsp:cNvSpPr/>
      </dsp:nvSpPr>
      <dsp:spPr>
        <a:xfrm>
          <a:off x="1584326" y="3682664"/>
          <a:ext cx="3151543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Gibi olaylar vesile olmuştur</a:t>
          </a:r>
          <a:endParaRPr lang="tr-TR" sz="2400" kern="1200" dirty="0"/>
        </a:p>
      </dsp:txBody>
      <dsp:txXfrm>
        <a:off x="1639541" y="3737879"/>
        <a:ext cx="3041113" cy="1020663"/>
      </dsp:txXfrm>
    </dsp:sp>
    <dsp:sp modelId="{5E4388A0-248F-4647-B1BC-DDE90C0D91A6}">
      <dsp:nvSpPr>
        <dsp:cNvPr id="0" name=""/>
        <dsp:cNvSpPr/>
      </dsp:nvSpPr>
      <dsp:spPr>
        <a:xfrm>
          <a:off x="2165817" y="1134984"/>
          <a:ext cx="3151543" cy="1131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Nitekim bu özelliklerin hiçbiri İran ve Bizans krallarında yoktur</a:t>
          </a:r>
          <a:endParaRPr lang="tr-TR" sz="2400" kern="1200" dirty="0"/>
        </a:p>
      </dsp:txBody>
      <dsp:txXfrm>
        <a:off x="2221032" y="1190199"/>
        <a:ext cx="3041113" cy="1020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11.09.2019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cwRD02M0M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DcwRD02M0M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60061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AHLAKİ VASIFLARI</a:t>
            </a:r>
            <a:endParaRPr lang="tr-TR" sz="80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90" y="889844"/>
            <a:ext cx="6035040" cy="517064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541477" y="889844"/>
            <a:ext cx="5472333" cy="517064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6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وَلَا تُصَعِّرْ خَدَّكَ لِلنَّاسِ وَلَا تَمْشِ فِي الْاَرْضِ مَرَحاًۜ اِنَّ اللّٰهَ لَا يُحِبُّ كُلَّ مُخْتَالٍ فَخُورٍۚ ﴿١٨﴾ </a:t>
            </a:r>
          </a:p>
        </p:txBody>
      </p:sp>
    </p:spTree>
    <p:extLst>
      <p:ext uri="{BB962C8B-B14F-4D97-AF65-F5344CB8AC3E}">
        <p14:creationId xmlns:p14="http://schemas.microsoft.com/office/powerpoint/2010/main" val="23716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7224" y="4473526"/>
            <a:ext cx="1535111" cy="20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689317" y="630380"/>
            <a:ext cx="8088923" cy="3477385"/>
          </a:xfrm>
          <a:prstGeom prst="cloudCallout">
            <a:avLst>
              <a:gd name="adj1" fmla="val 23225"/>
              <a:gd name="adj2" fmla="val 729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«Alçak gönüllü (mütevazı) kimseler toplumda daha çok sevilir ve saygı görürler» görüşüne katılıyor musunuz? Neden? 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59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90" b="26515"/>
          <a:stretch/>
        </p:blipFill>
        <p:spPr>
          <a:xfrm>
            <a:off x="-11114" y="0"/>
            <a:ext cx="12203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2826" y="0"/>
            <a:ext cx="7488116" cy="68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5" y="636617"/>
            <a:ext cx="5615141" cy="4652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Müslümanların onun için «Ey Allah’ın Resulü, anam babam sana feda olsun» diyecek kadar sevmelerinde hiç şüphesiz onun alçak gönüllülüğünün büyük rolü olmuştur.</a:t>
            </a:r>
            <a:endParaRPr lang="tr-TR" sz="3600" dirty="0"/>
          </a:p>
        </p:txBody>
      </p:sp>
      <p:sp>
        <p:nvSpPr>
          <p:cNvPr id="3" name="Dikdörtgen 2"/>
          <p:cNvSpPr/>
          <p:nvPr/>
        </p:nvSpPr>
        <p:spPr>
          <a:xfrm>
            <a:off x="138545" y="5468148"/>
            <a:ext cx="11847129" cy="12003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 sebeple İslâm ahlak geleneğinde tevazu, peygamber sünneti olarak değer kazanmıştır.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8" y="636617"/>
            <a:ext cx="6006905" cy="465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33150" y="3244334"/>
            <a:ext cx="5125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https://www.youtube.com/watch?v=TDcwRD02M0M</a:t>
            </a:r>
            <a:endParaRPr lang="tr-TR" dirty="0"/>
          </a:p>
        </p:txBody>
      </p:sp>
      <p:pic>
        <p:nvPicPr>
          <p:cNvPr id="3" name="TDcwRD02M0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4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0492" y="1448972"/>
            <a:ext cx="8609428" cy="540902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80492" y="0"/>
            <a:ext cx="8609428" cy="1200329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Mekke’nin Fethi ve Peygamber </a:t>
            </a:r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Efendimiz’den</a:t>
            </a:r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(</a:t>
            </a:r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s.a.v</a:t>
            </a:r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.) muhteşem tevazu örneği… 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4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895052673"/>
              </p:ext>
            </p:extLst>
          </p:nvPr>
        </p:nvGraphicFramePr>
        <p:xfrm>
          <a:off x="-1" y="0"/>
          <a:ext cx="12192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2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0778B-FA07-4AD0-9313-03D6D17ED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AB0778B-FA07-4AD0-9313-03D6D17ED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AB0778B-FA07-4AD0-9313-03D6D17ED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AB0778B-FA07-4AD0-9313-03D6D17ED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76C881-7DB1-460B-8033-5FE79930E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376C881-7DB1-460B-8033-5FE79930E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376C881-7DB1-460B-8033-5FE79930E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376C881-7DB1-460B-8033-5FE79930E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4268C3-DF70-4889-B3D1-F777677F6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94268C3-DF70-4889-B3D1-F777677F6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94268C3-DF70-4889-B3D1-F777677F6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94268C3-DF70-4889-B3D1-F777677F6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C5C5CA-F943-4327-A416-9E05C11F5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6C5C5CA-F943-4327-A416-9E05C11F5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6C5C5CA-F943-4327-A416-9E05C11F5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6C5C5CA-F943-4327-A416-9E05C11F5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9BA8C-3BE1-4127-9724-601C2CEC7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E7F9BA8C-3BE1-4127-9724-601C2CEC7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E7F9BA8C-3BE1-4127-9724-601C2CEC7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E7F9BA8C-3BE1-4127-9724-601C2CEC7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307999-8DE8-491C-86EB-526CF7B54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8F307999-8DE8-491C-86EB-526CF7B54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8F307999-8DE8-491C-86EB-526CF7B54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8F307999-8DE8-491C-86EB-526CF7B54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41B03-5CFD-405A-9313-91358913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C5D41B03-5CFD-405A-9313-913589135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C5D41B03-5CFD-405A-9313-91358913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5D41B03-5CFD-405A-9313-91358913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1E6C2A-82D9-4BC7-BECB-97D685C2E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2F1E6C2A-82D9-4BC7-BECB-97D685C2E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F1E6C2A-82D9-4BC7-BECB-97D685C2E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F1E6C2A-82D9-4BC7-BECB-97D685C2E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B29D64-F0DC-493D-8E3C-D2FE71A75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B1B29D64-F0DC-493D-8E3C-D2FE71A75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B1B29D64-F0DC-493D-8E3C-D2FE71A75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B1B29D64-F0DC-493D-8E3C-D2FE71A75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071098331"/>
              </p:ext>
            </p:extLst>
          </p:nvPr>
        </p:nvGraphicFramePr>
        <p:xfrm>
          <a:off x="-1" y="0"/>
          <a:ext cx="12192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1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0778B-FA07-4AD0-9313-03D6D17ED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AB0778B-FA07-4AD0-9313-03D6D17ED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AB0778B-FA07-4AD0-9313-03D6D17ED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AB0778B-FA07-4AD0-9313-03D6D17ED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76C881-7DB1-460B-8033-5FE79930E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376C881-7DB1-460B-8033-5FE79930E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376C881-7DB1-460B-8033-5FE79930E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376C881-7DB1-460B-8033-5FE79930E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4268C3-DF70-4889-B3D1-F777677F6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94268C3-DF70-4889-B3D1-F777677F6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94268C3-DF70-4889-B3D1-F777677F6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94268C3-DF70-4889-B3D1-F777677F6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C5C5CA-F943-4327-A416-9E05C11F5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6C5C5CA-F943-4327-A416-9E05C11F5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6C5C5CA-F943-4327-A416-9E05C11F5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6C5C5CA-F943-4327-A416-9E05C11F5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9BA8C-3BE1-4127-9724-601C2CEC7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E7F9BA8C-3BE1-4127-9724-601C2CEC7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E7F9BA8C-3BE1-4127-9724-601C2CEC7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E7F9BA8C-3BE1-4127-9724-601C2CEC7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307999-8DE8-491C-86EB-526CF7B54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8F307999-8DE8-491C-86EB-526CF7B54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8F307999-8DE8-491C-86EB-526CF7B54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8F307999-8DE8-491C-86EB-526CF7B54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D41B03-5CFD-405A-9313-91358913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C5D41B03-5CFD-405A-9313-913589135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C5D41B03-5CFD-405A-9313-91358913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5D41B03-5CFD-405A-9313-91358913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1E6C2A-82D9-4BC7-BECB-97D685C2E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2F1E6C2A-82D9-4BC7-BECB-97D685C2E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2F1E6C2A-82D9-4BC7-BECB-97D685C2E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2F1E6C2A-82D9-4BC7-BECB-97D685C2E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B29D64-F0DC-493D-8E3C-D2FE71A75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B1B29D64-F0DC-493D-8E3C-D2FE71A75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B1B29D64-F0DC-493D-8E3C-D2FE71A75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B1B29D64-F0DC-493D-8E3C-D2FE71A75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08883" y="1277257"/>
            <a:ext cx="5175917" cy="4642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 (</a:t>
            </a:r>
            <a:r>
              <a:rPr lang="tr-TR" sz="3600" dirty="0" err="1" smtClean="0"/>
              <a:t>s.a.v</a:t>
            </a:r>
            <a:r>
              <a:rPr lang="tr-TR" sz="3600" dirty="0" smtClean="0"/>
              <a:t>) kendisini kul ve beşer olarak ifade etmiş, kendisine insanüstü nitelikler atfedilmemesini özellikle istemiştir. 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8483" y="1277257"/>
            <a:ext cx="6591213" cy="46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Neler öğreneceğiz?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6000" dirty="0"/>
              <a:t>1. Peygamberimizin ahlaki vasıflarını </a:t>
            </a:r>
            <a:r>
              <a:rPr lang="tr-TR" sz="6000" dirty="0" smtClean="0"/>
              <a:t>örnekleriyle.</a:t>
            </a:r>
          </a:p>
          <a:p>
            <a:r>
              <a:rPr lang="tr-TR" sz="6000" dirty="0" smtClean="0"/>
              <a:t>2</a:t>
            </a:r>
            <a:r>
              <a:rPr lang="tr-TR" sz="6000" dirty="0"/>
              <a:t>. Peygamberimizin ahlaki vasıflarını </a:t>
            </a:r>
            <a:r>
              <a:rPr lang="tr-TR" sz="6000" dirty="0" smtClean="0"/>
              <a:t>kendimize nasıl model alacağımızı.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702260398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6B1ACE-6912-474C-80E6-B1944DE7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06B1ACE-6912-474C-80E6-B1944DE7D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06B1ACE-6912-474C-80E6-B1944DE7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06B1ACE-6912-474C-80E6-B1944DE7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F28C7-F14A-441D-B551-27004A1C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350F28C7-F14A-441D-B551-27004A1C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50F28C7-F14A-441D-B551-27004A1C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50F28C7-F14A-441D-B551-27004A1C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C77281-63C6-4BDA-A2BA-B5E847E33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3C77281-63C6-4BDA-A2BA-B5E847E33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3C77281-63C6-4BDA-A2BA-B5E847E33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3C77281-63C6-4BDA-A2BA-B5E847E33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AA32AF-8798-4A07-8D11-99DB05DC8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5AA32AF-8798-4A07-8D11-99DB05DC8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5AA32AF-8798-4A07-8D11-99DB05DC8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5AA32AF-8798-4A07-8D11-99DB05DC8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05D7F-AA98-4A48-83B2-2CFAA18A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DDC05D7F-AA98-4A48-83B2-2CFAA18A4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DDC05D7F-AA98-4A48-83B2-2CFAA18A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DDC05D7F-AA98-4A48-83B2-2CFAA18A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81E7-C80D-45EB-9533-8E77532E3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23C481E7-C80D-45EB-9533-8E77532E3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23C481E7-C80D-45EB-9533-8E77532E3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23C481E7-C80D-45EB-9533-8E77532E3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F11729-12A4-4188-A98A-A78B92FB3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35F11729-12A4-4188-A98A-A78B92FB3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35F11729-12A4-4188-A98A-A78B92FB3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35F11729-12A4-4188-A98A-A78B92FB3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4388A0-248F-4647-B1BC-DDE90C0D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5E4388A0-248F-4647-B1BC-DDE90C0D9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5E4388A0-248F-4647-B1BC-DDE90C0D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E4388A0-248F-4647-B1BC-DDE90C0D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4857" y="1041641"/>
            <a:ext cx="7460343" cy="50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7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Kaydırma 1"/>
          <p:cNvSpPr/>
          <p:nvPr/>
        </p:nvSpPr>
        <p:spPr>
          <a:xfrm>
            <a:off x="-141570" y="495609"/>
            <a:ext cx="5964702" cy="5421799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 (</a:t>
            </a:r>
            <a:r>
              <a:rPr lang="tr-TR" sz="3600" dirty="0" err="1" smtClean="0"/>
              <a:t>s.a.v</a:t>
            </a:r>
            <a:r>
              <a:rPr lang="tr-TR" sz="3600" dirty="0" smtClean="0"/>
              <a:t>.) bütün hayatı boyunca İslam’ın ahlak ilkelerine bağlı kalmıştır. İnsanlar arasında asla ayrım yapmadan onlara adil davranmıştır.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90"/>
          <a:stretch/>
        </p:blipFill>
        <p:spPr>
          <a:xfrm>
            <a:off x="5479596" y="1174341"/>
            <a:ext cx="6596290" cy="474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Kaydırma 1"/>
          <p:cNvSpPr/>
          <p:nvPr/>
        </p:nvSpPr>
        <p:spPr>
          <a:xfrm>
            <a:off x="1959427" y="630256"/>
            <a:ext cx="8287657" cy="5795890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Hiçbir zaman gurura ve kibre kapılmamış, kendisini insanlardan üstün görmemiştir. Bizler de bu güzel insanın güzel hayatını örnek almalı, söz ve davranışlarımızda daima mütevazı olmaya gayret etmeliyiz.</a:t>
            </a:r>
            <a:endParaRPr lang="tr-TR" sz="3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7" t="7395" r="5301" b="9130"/>
          <a:stretch/>
        </p:blipFill>
        <p:spPr>
          <a:xfrm>
            <a:off x="928915" y="1088571"/>
            <a:ext cx="10290629" cy="52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2" y="570830"/>
            <a:ext cx="8665028" cy="61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11.09.2019</a:t>
            </a:r>
          </a:p>
          <a:p>
            <a:pPr algn="ctr"/>
            <a:r>
              <a:rPr lang="tr-TR" sz="2400" b="1" dirty="0" smtClean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96948" y="1416359"/>
            <a:ext cx="5556738" cy="4773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 smtClean="0"/>
              <a:t>Allah insanı yaratmış; onu başıboş, sahipsiz ve rehbersiz bırakmamıştır. Bu nedenle hakkı-hakikati, istikameti öğretmek üzere rehberler göndermiştir.</a:t>
            </a:r>
            <a:endParaRPr lang="tr-TR" sz="3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803" y="1416358"/>
            <a:ext cx="6098345" cy="47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52613" y="103319"/>
            <a:ext cx="11861196" cy="120032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Nitekim peygamberler insanlığa model ve örnek olarak gönderilmiştir.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13" y="1500937"/>
            <a:ext cx="6077243" cy="517064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316394" y="1500937"/>
            <a:ext cx="5697415" cy="517064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6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لَقَدْ كَانَ لَكُمْ ف۪ي رَسُولِ اللّٰهِ اُسْوَةٌ حَسَنَةٌ لِمَنْ كَانَ يَرْجُوا اللّٰهَ وَالْيَوْمَ الْاٰخِرَ وَذَكَرَ اللّٰهَ كَث۪يراًۜ ﴿٢١﴾ </a:t>
            </a:r>
            <a:endParaRPr lang="tr-TR" sz="6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17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6" y="1420837"/>
            <a:ext cx="5685479" cy="4552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Sahabe efendilerimiz bu ayetten ilham alarak onun hayatını titizlikle takip etmiş, onun söz ve davranışlarını kendilerine örnek almış ve sonraki nesillere büyük bir özen ve gayretle nakletmişlerdir.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08" y="1420837"/>
            <a:ext cx="5824904" cy="45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60061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PEYGAMBERİMİZİN TEVAZUU</a:t>
            </a:r>
            <a:endParaRPr lang="tr-TR" sz="80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1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775" y="3588327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689318" y="630381"/>
            <a:ext cx="6147580" cy="2658794"/>
          </a:xfrm>
          <a:prstGeom prst="cloudCallout">
            <a:avLst>
              <a:gd name="adj1" fmla="val 23225"/>
              <a:gd name="adj2" fmla="val 729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Tevazuu ne demektir? 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07965" y="1350454"/>
            <a:ext cx="5978768" cy="132343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r-TR" sz="40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Alçak gönüllü olmak demektir.</a:t>
            </a:r>
            <a:endParaRPr lang="tr-TR" sz="40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07965" y="2888867"/>
            <a:ext cx="5978769" cy="3016210"/>
          </a:xfrm>
          <a:prstGeom prst="rect">
            <a:avLst/>
          </a:prstGeom>
          <a:ln w="31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3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Ahlak kavramı olarak ise «kişinin nefsini Hakk’ın huzurunda kulluk </a:t>
            </a:r>
            <a:r>
              <a:rPr lang="tr-TR" sz="38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mevkisine</a:t>
            </a:r>
            <a:r>
              <a:rPr lang="tr-TR" sz="38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koyması, insanlara karşı kibirli ve gururlu olmamasıdır. »</a:t>
            </a:r>
            <a:endParaRPr lang="tr-TR" sz="38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305" y="1350454"/>
            <a:ext cx="4988462" cy="45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8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69"/>
          <a:stretch/>
        </p:blipFill>
        <p:spPr>
          <a:xfrm>
            <a:off x="0" y="1754326"/>
            <a:ext cx="12192000" cy="510367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وَعِبَادُ الرَّحْمٰنِ الَّذ۪ينَ يَمْشُونَ عَلَى الْاَرْضِ هَوْناً وَاِذَا خَاطَبَهُمُ الْجَاهِلُونَ قَالُوا سَلَاماً ﴿٦٣﴾ </a:t>
            </a:r>
          </a:p>
        </p:txBody>
      </p:sp>
    </p:spTree>
    <p:extLst>
      <p:ext uri="{BB962C8B-B14F-4D97-AF65-F5344CB8AC3E}">
        <p14:creationId xmlns:p14="http://schemas.microsoft.com/office/powerpoint/2010/main" val="1142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4756</TotalTime>
  <Words>431</Words>
  <Application>Microsoft Office PowerPoint</Application>
  <PresentationFormat>Geniş ekran</PresentationFormat>
  <Paragraphs>41</Paragraphs>
  <Slides>27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Calibri</vt:lpstr>
      <vt:lpstr>Gill Sans MT</vt:lpstr>
      <vt:lpstr>Shaikh Hamdullah Mushaf</vt:lpstr>
      <vt:lpstr>Wingdings 2</vt:lpstr>
      <vt:lpstr>Kar Payı</vt:lpstr>
      <vt:lpstr>PEYGAMBERİMİZİN AHLAKİ VASIFLARI</vt:lpstr>
      <vt:lpstr>Neler öğreneceğiz?</vt:lpstr>
      <vt:lpstr>PowerPoint Sunusu</vt:lpstr>
      <vt:lpstr>PowerPoint Sunusu</vt:lpstr>
      <vt:lpstr>PowerPoint Sunusu</vt:lpstr>
      <vt:lpstr>PEYGAMBERİMİZİN TEVAZUU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304</cp:revision>
  <dcterms:created xsi:type="dcterms:W3CDTF">2019-07-15T06:01:13Z</dcterms:created>
  <dcterms:modified xsi:type="dcterms:W3CDTF">2019-09-11T20:52:14Z</dcterms:modified>
</cp:coreProperties>
</file>