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08" r:id="rId2"/>
    <p:sldId id="315" r:id="rId3"/>
    <p:sldId id="533" r:id="rId4"/>
    <p:sldId id="467" r:id="rId5"/>
    <p:sldId id="554" r:id="rId6"/>
    <p:sldId id="555" r:id="rId7"/>
    <p:sldId id="566" r:id="rId8"/>
    <p:sldId id="511" r:id="rId9"/>
    <p:sldId id="540" r:id="rId10"/>
    <p:sldId id="556" r:id="rId11"/>
    <p:sldId id="557" r:id="rId12"/>
    <p:sldId id="567" r:id="rId13"/>
    <p:sldId id="422" r:id="rId14"/>
    <p:sldId id="558" r:id="rId15"/>
    <p:sldId id="559" r:id="rId16"/>
    <p:sldId id="560" r:id="rId17"/>
    <p:sldId id="562" r:id="rId18"/>
    <p:sldId id="561" r:id="rId19"/>
    <p:sldId id="563" r:id="rId20"/>
    <p:sldId id="564" r:id="rId21"/>
    <p:sldId id="565" r:id="rId22"/>
    <p:sldId id="553" r:id="rId23"/>
    <p:sldId id="260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82" autoAdjust="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377698-ECF2-4A03-89A5-F5AD9A0DFF29}" type="doc">
      <dgm:prSet loTypeId="urn:microsoft.com/office/officeart/2008/layout/RadialCluster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C094125-9122-4B3B-BA2B-2DDB9AB5E3FD}">
      <dgm:prSet phldrT="[Metin]"/>
      <dgm:spPr/>
      <dgm:t>
        <a:bodyPr/>
        <a:lstStyle/>
        <a:p>
          <a:r>
            <a:rPr lang="tr-TR" dirty="0" smtClean="0"/>
            <a:t>Allah’tan Hakkıyla Haya Etmek</a:t>
          </a:r>
          <a:endParaRPr lang="tr-TR" dirty="0"/>
        </a:p>
      </dgm:t>
    </dgm:pt>
    <dgm:pt modelId="{C0491792-39ED-44FC-A0ED-100C74569DAF}" type="parTrans" cxnId="{36A8070D-2F38-44EE-AF1C-2FA862965675}">
      <dgm:prSet/>
      <dgm:spPr/>
      <dgm:t>
        <a:bodyPr/>
        <a:lstStyle/>
        <a:p>
          <a:endParaRPr lang="tr-TR"/>
        </a:p>
      </dgm:t>
    </dgm:pt>
    <dgm:pt modelId="{630F0629-1166-45DF-95CD-B3E201AFA560}" type="sibTrans" cxnId="{36A8070D-2F38-44EE-AF1C-2FA862965675}">
      <dgm:prSet/>
      <dgm:spPr/>
      <dgm:t>
        <a:bodyPr/>
        <a:lstStyle/>
        <a:p>
          <a:endParaRPr lang="tr-TR"/>
        </a:p>
      </dgm:t>
    </dgm:pt>
    <dgm:pt modelId="{43385AED-E407-4839-8841-34AB0DE60CB4}">
      <dgm:prSet phldrT="[Metin]"/>
      <dgm:spPr/>
      <dgm:t>
        <a:bodyPr/>
        <a:lstStyle/>
        <a:p>
          <a:r>
            <a:rPr lang="tr-TR" dirty="0" smtClean="0"/>
            <a:t>Baş ve başta bulunan azaları</a:t>
          </a:r>
          <a:endParaRPr lang="tr-TR" dirty="0"/>
        </a:p>
      </dgm:t>
    </dgm:pt>
    <dgm:pt modelId="{C5E7B3B1-6EAA-4F19-8C59-3669E3032440}" type="parTrans" cxnId="{B59B0855-9A6C-4647-ACF7-F90128B67B64}">
      <dgm:prSet/>
      <dgm:spPr/>
      <dgm:t>
        <a:bodyPr/>
        <a:lstStyle/>
        <a:p>
          <a:endParaRPr lang="tr-TR"/>
        </a:p>
      </dgm:t>
    </dgm:pt>
    <dgm:pt modelId="{A47A5E15-F9F4-4BF5-9E91-61AA0478483E}" type="sibTrans" cxnId="{B59B0855-9A6C-4647-ACF7-F90128B67B64}">
      <dgm:prSet/>
      <dgm:spPr/>
      <dgm:t>
        <a:bodyPr/>
        <a:lstStyle/>
        <a:p>
          <a:endParaRPr lang="tr-TR"/>
        </a:p>
      </dgm:t>
    </dgm:pt>
    <dgm:pt modelId="{3A9FD442-16BE-4864-89B7-0AFD7A33E1D6}">
      <dgm:prSet phldrT="[Metin]"/>
      <dgm:spPr/>
      <dgm:t>
        <a:bodyPr/>
        <a:lstStyle/>
        <a:p>
          <a:r>
            <a:rPr lang="tr-TR" dirty="0" smtClean="0"/>
            <a:t>Ölümü ve toprakta çürümeyi daima hatırlamaktır.</a:t>
          </a:r>
          <a:endParaRPr lang="tr-TR" dirty="0"/>
        </a:p>
      </dgm:t>
    </dgm:pt>
    <dgm:pt modelId="{DBB800EB-6B5B-4242-B68F-61EF6E4B0A30}" type="parTrans" cxnId="{0A110F9D-CFF8-47F6-9293-0107CAD95711}">
      <dgm:prSet/>
      <dgm:spPr/>
      <dgm:t>
        <a:bodyPr/>
        <a:lstStyle/>
        <a:p>
          <a:endParaRPr lang="tr-TR"/>
        </a:p>
      </dgm:t>
    </dgm:pt>
    <dgm:pt modelId="{C663B217-E5D5-4953-84C3-919FE7AE0002}" type="sibTrans" cxnId="{0A110F9D-CFF8-47F6-9293-0107CAD95711}">
      <dgm:prSet/>
      <dgm:spPr/>
      <dgm:t>
        <a:bodyPr/>
        <a:lstStyle/>
        <a:p>
          <a:endParaRPr lang="tr-TR"/>
        </a:p>
      </dgm:t>
    </dgm:pt>
    <dgm:pt modelId="{ADFC67D3-4284-436E-81B7-E72E4265D357}">
      <dgm:prSet/>
      <dgm:spPr/>
      <dgm:t>
        <a:bodyPr/>
        <a:lstStyle/>
        <a:p>
          <a:r>
            <a:rPr lang="tr-TR" dirty="0" smtClean="0"/>
            <a:t>Her türlü günah ve haramlardan muhafaza etmek</a:t>
          </a:r>
          <a:endParaRPr lang="tr-TR" dirty="0"/>
        </a:p>
      </dgm:t>
    </dgm:pt>
    <dgm:pt modelId="{64FBC510-2540-4387-AD9E-FF45E957497F}" type="parTrans" cxnId="{92B7D42C-96EC-49D3-92CE-7F63708E4647}">
      <dgm:prSet/>
      <dgm:spPr/>
      <dgm:t>
        <a:bodyPr/>
        <a:lstStyle/>
        <a:p>
          <a:endParaRPr lang="tr-TR"/>
        </a:p>
      </dgm:t>
    </dgm:pt>
    <dgm:pt modelId="{57E7AC2F-2130-47E6-BE17-E66D65219DBB}" type="sibTrans" cxnId="{92B7D42C-96EC-49D3-92CE-7F63708E4647}">
      <dgm:prSet/>
      <dgm:spPr/>
      <dgm:t>
        <a:bodyPr/>
        <a:lstStyle/>
        <a:p>
          <a:endParaRPr lang="tr-TR"/>
        </a:p>
      </dgm:t>
    </dgm:pt>
    <dgm:pt modelId="{1E8CAEE7-75F8-4630-A88B-62F816678117}">
      <dgm:prSet/>
      <dgm:spPr/>
      <dgm:t>
        <a:bodyPr/>
        <a:lstStyle/>
        <a:p>
          <a:r>
            <a:rPr lang="tr-TR" dirty="0" smtClean="0"/>
            <a:t>Bedeni ve ondaki azaları</a:t>
          </a:r>
          <a:endParaRPr lang="tr-TR" dirty="0"/>
        </a:p>
      </dgm:t>
    </dgm:pt>
    <dgm:pt modelId="{E75F7BCC-1FE0-46AC-B6E2-2A83283628CB}" type="parTrans" cxnId="{BC14CB40-9BAE-4574-9F1A-957C16E82AF8}">
      <dgm:prSet/>
      <dgm:spPr/>
      <dgm:t>
        <a:bodyPr/>
        <a:lstStyle/>
        <a:p>
          <a:endParaRPr lang="tr-TR"/>
        </a:p>
      </dgm:t>
    </dgm:pt>
    <dgm:pt modelId="{B60AF81D-584D-410D-9C82-C187CC1177BC}" type="sibTrans" cxnId="{BC14CB40-9BAE-4574-9F1A-957C16E82AF8}">
      <dgm:prSet/>
      <dgm:spPr/>
      <dgm:t>
        <a:bodyPr/>
        <a:lstStyle/>
        <a:p>
          <a:endParaRPr lang="tr-TR"/>
        </a:p>
      </dgm:t>
    </dgm:pt>
    <dgm:pt modelId="{4C875625-F1B9-4EE1-8F06-471DFD3F2A53}" type="pres">
      <dgm:prSet presAssocID="{BB377698-ECF2-4A03-89A5-F5AD9A0DFF2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ED0C44C7-54D6-4695-AC8E-004F1B9EC357}" type="pres">
      <dgm:prSet presAssocID="{EC094125-9122-4B3B-BA2B-2DDB9AB5E3FD}" presName="singleCycle" presStyleCnt="0"/>
      <dgm:spPr/>
    </dgm:pt>
    <dgm:pt modelId="{01C46C8E-9D75-4EDB-8741-ED26F47B4DED}" type="pres">
      <dgm:prSet presAssocID="{EC094125-9122-4B3B-BA2B-2DDB9AB5E3FD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tr-TR"/>
        </a:p>
      </dgm:t>
    </dgm:pt>
    <dgm:pt modelId="{2B200636-FE32-43AC-8AC2-FF44719DD172}" type="pres">
      <dgm:prSet presAssocID="{C5E7B3B1-6EAA-4F19-8C59-3669E3032440}" presName="Name56" presStyleLbl="parChTrans1D2" presStyleIdx="0" presStyleCnt="4"/>
      <dgm:spPr/>
      <dgm:t>
        <a:bodyPr/>
        <a:lstStyle/>
        <a:p>
          <a:endParaRPr lang="tr-TR"/>
        </a:p>
      </dgm:t>
    </dgm:pt>
    <dgm:pt modelId="{CE390D2E-1044-4FB6-B3AF-B590F275E790}" type="pres">
      <dgm:prSet presAssocID="{43385AED-E407-4839-8841-34AB0DE60CB4}" presName="text0" presStyleLbl="node1" presStyleIdx="1" presStyleCnt="5" custScaleX="204853" custRadScaleRad="10002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0411746-0924-4ABF-BBDC-C57013F06F7F}" type="pres">
      <dgm:prSet presAssocID="{E75F7BCC-1FE0-46AC-B6E2-2A83283628CB}" presName="Name56" presStyleLbl="parChTrans1D2" presStyleIdx="1" presStyleCnt="4"/>
      <dgm:spPr/>
      <dgm:t>
        <a:bodyPr/>
        <a:lstStyle/>
        <a:p>
          <a:endParaRPr lang="tr-TR"/>
        </a:p>
      </dgm:t>
    </dgm:pt>
    <dgm:pt modelId="{2DB7BE6F-21AD-4DFD-A9E6-D2908D36BE84}" type="pres">
      <dgm:prSet presAssocID="{1E8CAEE7-75F8-4630-A88B-62F816678117}" presName="text0" presStyleLbl="node1" presStyleIdx="2" presStyleCnt="5" custScaleX="204853" custRadScaleRad="113248" custRadScaleInc="-62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31AFF7-40D6-4A41-B2F2-26E72898BCBA}" type="pres">
      <dgm:prSet presAssocID="{64FBC510-2540-4387-AD9E-FF45E957497F}" presName="Name56" presStyleLbl="parChTrans1D2" presStyleIdx="2" presStyleCnt="4"/>
      <dgm:spPr/>
      <dgm:t>
        <a:bodyPr/>
        <a:lstStyle/>
        <a:p>
          <a:endParaRPr lang="tr-TR"/>
        </a:p>
      </dgm:t>
    </dgm:pt>
    <dgm:pt modelId="{3757F6A3-905E-4E8B-AFB7-768C1FC10A93}" type="pres">
      <dgm:prSet presAssocID="{ADFC67D3-4284-436E-81B7-E72E4265D357}" presName="text0" presStyleLbl="node1" presStyleIdx="3" presStyleCnt="5" custScaleX="20485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3CDE13F-32B3-42CF-A674-FF084872AA91}" type="pres">
      <dgm:prSet presAssocID="{DBB800EB-6B5B-4242-B68F-61EF6E4B0A30}" presName="Name56" presStyleLbl="parChTrans1D2" presStyleIdx="3" presStyleCnt="4"/>
      <dgm:spPr/>
      <dgm:t>
        <a:bodyPr/>
        <a:lstStyle/>
        <a:p>
          <a:endParaRPr lang="tr-TR"/>
        </a:p>
      </dgm:t>
    </dgm:pt>
    <dgm:pt modelId="{280E134C-E3C6-4FF7-A23F-53E10A47AFC1}" type="pres">
      <dgm:prSet presAssocID="{3A9FD442-16BE-4864-89B7-0AFD7A33E1D6}" presName="text0" presStyleLbl="node1" presStyleIdx="4" presStyleCnt="5" custScaleX="204853" custRadScaleRad="116427" custRadScaleInc="-55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2B7D42C-96EC-49D3-92CE-7F63708E4647}" srcId="{EC094125-9122-4B3B-BA2B-2DDB9AB5E3FD}" destId="{ADFC67D3-4284-436E-81B7-E72E4265D357}" srcOrd="2" destOrd="0" parTransId="{64FBC510-2540-4387-AD9E-FF45E957497F}" sibTransId="{57E7AC2F-2130-47E6-BE17-E66D65219DBB}"/>
    <dgm:cxn modelId="{DB2BEEAA-A428-4EA8-B19C-4292DD2EBB4C}" type="presOf" srcId="{E75F7BCC-1FE0-46AC-B6E2-2A83283628CB}" destId="{50411746-0924-4ABF-BBDC-C57013F06F7F}" srcOrd="0" destOrd="0" presId="urn:microsoft.com/office/officeart/2008/layout/RadialCluster"/>
    <dgm:cxn modelId="{355A76DF-E4AF-4F56-8150-0FA19AE6DB96}" type="presOf" srcId="{43385AED-E407-4839-8841-34AB0DE60CB4}" destId="{CE390D2E-1044-4FB6-B3AF-B590F275E790}" srcOrd="0" destOrd="0" presId="urn:microsoft.com/office/officeart/2008/layout/RadialCluster"/>
    <dgm:cxn modelId="{D9043778-0E94-454B-ACAF-9C743A439E9A}" type="presOf" srcId="{ADFC67D3-4284-436E-81B7-E72E4265D357}" destId="{3757F6A3-905E-4E8B-AFB7-768C1FC10A93}" srcOrd="0" destOrd="0" presId="urn:microsoft.com/office/officeart/2008/layout/RadialCluster"/>
    <dgm:cxn modelId="{E23FCFDC-101E-4694-A5A3-A3250C3E9A27}" type="presOf" srcId="{DBB800EB-6B5B-4242-B68F-61EF6E4B0A30}" destId="{93CDE13F-32B3-42CF-A674-FF084872AA91}" srcOrd="0" destOrd="0" presId="urn:microsoft.com/office/officeart/2008/layout/RadialCluster"/>
    <dgm:cxn modelId="{B59B0855-9A6C-4647-ACF7-F90128B67B64}" srcId="{EC094125-9122-4B3B-BA2B-2DDB9AB5E3FD}" destId="{43385AED-E407-4839-8841-34AB0DE60CB4}" srcOrd="0" destOrd="0" parTransId="{C5E7B3B1-6EAA-4F19-8C59-3669E3032440}" sibTransId="{A47A5E15-F9F4-4BF5-9E91-61AA0478483E}"/>
    <dgm:cxn modelId="{36A8070D-2F38-44EE-AF1C-2FA862965675}" srcId="{BB377698-ECF2-4A03-89A5-F5AD9A0DFF29}" destId="{EC094125-9122-4B3B-BA2B-2DDB9AB5E3FD}" srcOrd="0" destOrd="0" parTransId="{C0491792-39ED-44FC-A0ED-100C74569DAF}" sibTransId="{630F0629-1166-45DF-95CD-B3E201AFA560}"/>
    <dgm:cxn modelId="{B82E6534-DB33-4910-9158-06138A5BFE99}" type="presOf" srcId="{1E8CAEE7-75F8-4630-A88B-62F816678117}" destId="{2DB7BE6F-21AD-4DFD-A9E6-D2908D36BE84}" srcOrd="0" destOrd="0" presId="urn:microsoft.com/office/officeart/2008/layout/RadialCluster"/>
    <dgm:cxn modelId="{0A110F9D-CFF8-47F6-9293-0107CAD95711}" srcId="{EC094125-9122-4B3B-BA2B-2DDB9AB5E3FD}" destId="{3A9FD442-16BE-4864-89B7-0AFD7A33E1D6}" srcOrd="3" destOrd="0" parTransId="{DBB800EB-6B5B-4242-B68F-61EF6E4B0A30}" sibTransId="{C663B217-E5D5-4953-84C3-919FE7AE0002}"/>
    <dgm:cxn modelId="{803BD325-8077-4324-BEDB-DDA9EC2A1A91}" type="presOf" srcId="{C5E7B3B1-6EAA-4F19-8C59-3669E3032440}" destId="{2B200636-FE32-43AC-8AC2-FF44719DD172}" srcOrd="0" destOrd="0" presId="urn:microsoft.com/office/officeart/2008/layout/RadialCluster"/>
    <dgm:cxn modelId="{F4341DC8-DD29-4186-B13C-BD6BBDA827DE}" type="presOf" srcId="{3A9FD442-16BE-4864-89B7-0AFD7A33E1D6}" destId="{280E134C-E3C6-4FF7-A23F-53E10A47AFC1}" srcOrd="0" destOrd="0" presId="urn:microsoft.com/office/officeart/2008/layout/RadialCluster"/>
    <dgm:cxn modelId="{762001FB-B213-49F1-93A1-DF964E2C34FB}" type="presOf" srcId="{BB377698-ECF2-4A03-89A5-F5AD9A0DFF29}" destId="{4C875625-F1B9-4EE1-8F06-471DFD3F2A53}" srcOrd="0" destOrd="0" presId="urn:microsoft.com/office/officeart/2008/layout/RadialCluster"/>
    <dgm:cxn modelId="{76962BD0-76D0-40F6-8A51-E79CE1621187}" type="presOf" srcId="{64FBC510-2540-4387-AD9E-FF45E957497F}" destId="{8F31AFF7-40D6-4A41-B2F2-26E72898BCBA}" srcOrd="0" destOrd="0" presId="urn:microsoft.com/office/officeart/2008/layout/RadialCluster"/>
    <dgm:cxn modelId="{A4F51D29-7B1B-45CB-930E-678065AB3299}" type="presOf" srcId="{EC094125-9122-4B3B-BA2B-2DDB9AB5E3FD}" destId="{01C46C8E-9D75-4EDB-8741-ED26F47B4DED}" srcOrd="0" destOrd="0" presId="urn:microsoft.com/office/officeart/2008/layout/RadialCluster"/>
    <dgm:cxn modelId="{BC14CB40-9BAE-4574-9F1A-957C16E82AF8}" srcId="{EC094125-9122-4B3B-BA2B-2DDB9AB5E3FD}" destId="{1E8CAEE7-75F8-4630-A88B-62F816678117}" srcOrd="1" destOrd="0" parTransId="{E75F7BCC-1FE0-46AC-B6E2-2A83283628CB}" sibTransId="{B60AF81D-584D-410D-9C82-C187CC1177BC}"/>
    <dgm:cxn modelId="{74011383-BEB0-4CDF-84E6-AA693C7C3880}" type="presParOf" srcId="{4C875625-F1B9-4EE1-8F06-471DFD3F2A53}" destId="{ED0C44C7-54D6-4695-AC8E-004F1B9EC357}" srcOrd="0" destOrd="0" presId="urn:microsoft.com/office/officeart/2008/layout/RadialCluster"/>
    <dgm:cxn modelId="{9C8B07A6-5BFA-4C0D-A825-7AA34C39DB7C}" type="presParOf" srcId="{ED0C44C7-54D6-4695-AC8E-004F1B9EC357}" destId="{01C46C8E-9D75-4EDB-8741-ED26F47B4DED}" srcOrd="0" destOrd="0" presId="urn:microsoft.com/office/officeart/2008/layout/RadialCluster"/>
    <dgm:cxn modelId="{51C73BD4-8F60-4CEB-BEAD-CA1F3A9899CB}" type="presParOf" srcId="{ED0C44C7-54D6-4695-AC8E-004F1B9EC357}" destId="{2B200636-FE32-43AC-8AC2-FF44719DD172}" srcOrd="1" destOrd="0" presId="urn:microsoft.com/office/officeart/2008/layout/RadialCluster"/>
    <dgm:cxn modelId="{56517AC1-BB53-4861-B2C4-962ED62642B5}" type="presParOf" srcId="{ED0C44C7-54D6-4695-AC8E-004F1B9EC357}" destId="{CE390D2E-1044-4FB6-B3AF-B590F275E790}" srcOrd="2" destOrd="0" presId="urn:microsoft.com/office/officeart/2008/layout/RadialCluster"/>
    <dgm:cxn modelId="{106E3D8F-6F50-42BE-BE08-9D5E05ED7AFD}" type="presParOf" srcId="{ED0C44C7-54D6-4695-AC8E-004F1B9EC357}" destId="{50411746-0924-4ABF-BBDC-C57013F06F7F}" srcOrd="3" destOrd="0" presId="urn:microsoft.com/office/officeart/2008/layout/RadialCluster"/>
    <dgm:cxn modelId="{829DAC15-B915-4729-B75F-0D4F0968543C}" type="presParOf" srcId="{ED0C44C7-54D6-4695-AC8E-004F1B9EC357}" destId="{2DB7BE6F-21AD-4DFD-A9E6-D2908D36BE84}" srcOrd="4" destOrd="0" presId="urn:microsoft.com/office/officeart/2008/layout/RadialCluster"/>
    <dgm:cxn modelId="{AF1EA6E0-592F-4129-B1E4-AC053E09DF5E}" type="presParOf" srcId="{ED0C44C7-54D6-4695-AC8E-004F1B9EC357}" destId="{8F31AFF7-40D6-4A41-B2F2-26E72898BCBA}" srcOrd="5" destOrd="0" presId="urn:microsoft.com/office/officeart/2008/layout/RadialCluster"/>
    <dgm:cxn modelId="{FCB525FE-E56A-472D-BB0D-C6322AF6F75B}" type="presParOf" srcId="{ED0C44C7-54D6-4695-AC8E-004F1B9EC357}" destId="{3757F6A3-905E-4E8B-AFB7-768C1FC10A93}" srcOrd="6" destOrd="0" presId="urn:microsoft.com/office/officeart/2008/layout/RadialCluster"/>
    <dgm:cxn modelId="{F8B6DE66-25FE-40A3-B5B8-DBA3ED0C52BC}" type="presParOf" srcId="{ED0C44C7-54D6-4695-AC8E-004F1B9EC357}" destId="{93CDE13F-32B3-42CF-A674-FF084872AA91}" srcOrd="7" destOrd="0" presId="urn:microsoft.com/office/officeart/2008/layout/RadialCluster"/>
    <dgm:cxn modelId="{324B23BE-4E33-47CE-8D7F-0C5D1E5F3F54}" type="presParOf" srcId="{ED0C44C7-54D6-4695-AC8E-004F1B9EC357}" destId="{280E134C-E3C6-4FF7-A23F-53E10A47AFC1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46C8E-9D75-4EDB-8741-ED26F47B4DED}">
      <dsp:nvSpPr>
        <dsp:cNvPr id="0" name=""/>
        <dsp:cNvSpPr/>
      </dsp:nvSpPr>
      <dsp:spPr>
        <a:xfrm>
          <a:off x="5067300" y="2400300"/>
          <a:ext cx="2057400" cy="2057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/>
            <a:t>Allah’tan Hakkıyla Haya Etmek</a:t>
          </a:r>
          <a:endParaRPr lang="tr-TR" sz="3100" kern="1200" dirty="0"/>
        </a:p>
      </dsp:txBody>
      <dsp:txXfrm>
        <a:off x="5167734" y="2500734"/>
        <a:ext cx="1856532" cy="1856532"/>
      </dsp:txXfrm>
    </dsp:sp>
    <dsp:sp modelId="{2B200636-FE32-43AC-8AC2-FF44719DD172}">
      <dsp:nvSpPr>
        <dsp:cNvPr id="0" name=""/>
        <dsp:cNvSpPr/>
      </dsp:nvSpPr>
      <dsp:spPr>
        <a:xfrm rot="16200000">
          <a:off x="5585078" y="1889379"/>
          <a:ext cx="10218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1841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390D2E-1044-4FB6-B3AF-B590F275E790}">
      <dsp:nvSpPr>
        <dsp:cNvPr id="0" name=""/>
        <dsp:cNvSpPr/>
      </dsp:nvSpPr>
      <dsp:spPr>
        <a:xfrm>
          <a:off x="4684093" y="0"/>
          <a:ext cx="2823812" cy="13784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/>
            <a:t>Baş ve başta bulunan azaları</a:t>
          </a:r>
          <a:endParaRPr lang="tr-TR" sz="3300" kern="1200" dirty="0"/>
        </a:p>
      </dsp:txBody>
      <dsp:txXfrm>
        <a:off x="4751384" y="67291"/>
        <a:ext cx="2689230" cy="1243876"/>
      </dsp:txXfrm>
    </dsp:sp>
    <dsp:sp modelId="{50411746-0924-4ABF-BBDC-C57013F06F7F}">
      <dsp:nvSpPr>
        <dsp:cNvPr id="0" name=""/>
        <dsp:cNvSpPr/>
      </dsp:nvSpPr>
      <dsp:spPr>
        <a:xfrm rot="21583260">
          <a:off x="7124696" y="3422380"/>
          <a:ext cx="6614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1433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7BE6F-21AD-4DFD-A9E6-D2908D36BE84}">
      <dsp:nvSpPr>
        <dsp:cNvPr id="0" name=""/>
        <dsp:cNvSpPr/>
      </dsp:nvSpPr>
      <dsp:spPr>
        <a:xfrm>
          <a:off x="7786125" y="2724665"/>
          <a:ext cx="2823812" cy="13784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smtClean="0"/>
            <a:t>Bedeni ve ondaki azaları</a:t>
          </a:r>
          <a:endParaRPr lang="tr-TR" sz="3500" kern="1200" dirty="0"/>
        </a:p>
      </dsp:txBody>
      <dsp:txXfrm>
        <a:off x="7853416" y="2791956"/>
        <a:ext cx="2689230" cy="1243876"/>
      </dsp:txXfrm>
    </dsp:sp>
    <dsp:sp modelId="{8F31AFF7-40D6-4A41-B2F2-26E72898BCBA}">
      <dsp:nvSpPr>
        <dsp:cNvPr id="0" name=""/>
        <dsp:cNvSpPr/>
      </dsp:nvSpPr>
      <dsp:spPr>
        <a:xfrm rot="5400000">
          <a:off x="5585373" y="4968326"/>
          <a:ext cx="10212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1252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57F6A3-905E-4E8B-AFB7-768C1FC10A93}">
      <dsp:nvSpPr>
        <dsp:cNvPr id="0" name=""/>
        <dsp:cNvSpPr/>
      </dsp:nvSpPr>
      <dsp:spPr>
        <a:xfrm>
          <a:off x="4684093" y="5478952"/>
          <a:ext cx="2823812" cy="13784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/>
            <a:t>Her türlü günah ve haramlardan muhafaza etmek</a:t>
          </a:r>
          <a:endParaRPr lang="tr-TR" sz="2700" kern="1200" dirty="0"/>
        </a:p>
      </dsp:txBody>
      <dsp:txXfrm>
        <a:off x="4751384" y="5546243"/>
        <a:ext cx="2689230" cy="1243876"/>
      </dsp:txXfrm>
    </dsp:sp>
    <dsp:sp modelId="{93CDE13F-32B3-42CF-A674-FF084872AA91}">
      <dsp:nvSpPr>
        <dsp:cNvPr id="0" name=""/>
        <dsp:cNvSpPr/>
      </dsp:nvSpPr>
      <dsp:spPr>
        <a:xfrm rot="10784988">
          <a:off x="4318786" y="3435126"/>
          <a:ext cx="7485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8517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0E134C-E3C6-4FF7-A23F-53E10A47AFC1}">
      <dsp:nvSpPr>
        <dsp:cNvPr id="0" name=""/>
        <dsp:cNvSpPr/>
      </dsp:nvSpPr>
      <dsp:spPr>
        <a:xfrm>
          <a:off x="1494977" y="2753697"/>
          <a:ext cx="2823812" cy="13784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Ölümü ve toprakta çürümeyi daima hatırlamaktır.</a:t>
          </a:r>
          <a:endParaRPr lang="tr-TR" sz="2600" kern="1200" dirty="0"/>
        </a:p>
      </dsp:txBody>
      <dsp:txXfrm>
        <a:off x="1562268" y="2820988"/>
        <a:ext cx="2689230" cy="1243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14.09.2019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14.09.2019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14.09.2019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14.09.2019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14.09.2019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14.09.2019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14.09.2019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14.09.2019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14.09.2019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14.09.2019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14.09.2019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14.09.2019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14.09.2019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8fI3fJd9pM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8fI3fJd9pM" TargetMode="Externa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0" y="1600616"/>
            <a:ext cx="12191999" cy="1475013"/>
          </a:xfrm>
        </p:spPr>
        <p:txBody>
          <a:bodyPr>
            <a:noAutofit/>
          </a:bodyPr>
          <a:lstStyle/>
          <a:p>
            <a:pPr algn="ctr"/>
            <a:r>
              <a:rPr lang="tr-TR" sz="8000" cap="none" dirty="0" smtClean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PEYGAMBERİMİZİN EDEP VE HAYÂSI</a:t>
            </a:r>
            <a:endParaRPr lang="tr-TR" sz="8000" cap="none" dirty="0">
              <a:ln w="0"/>
              <a:solidFill>
                <a:schemeClr val="accent1">
                  <a:lumMod val="90000"/>
                  <a:lumOff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06" b="17269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0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248230" y="1365247"/>
            <a:ext cx="9811655" cy="4708981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tr-TR" sz="60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Gerçekten hayâ ile iman bütün olarak her ikisi birbirine bağlıdır. Bunlardan biri kaldırılınca diğeri de kalkar. </a:t>
            </a:r>
          </a:p>
          <a:p>
            <a:pPr algn="ctr"/>
            <a:r>
              <a:rPr lang="tr-TR" sz="60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(Hadis-i Şerif)</a:t>
            </a:r>
            <a:endParaRPr lang="tr-TR" sz="60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752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784822" y="3244334"/>
            <a:ext cx="4622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https://www.youtube.com/watch?v=S8fI3fJd9pM</a:t>
            </a:r>
            <a:endParaRPr lang="tr-TR" dirty="0"/>
          </a:p>
        </p:txBody>
      </p:sp>
      <p:pic>
        <p:nvPicPr>
          <p:cNvPr id="4" name="S8fI3fJd9pM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9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Ä°lgili resi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8001" y="3979265"/>
            <a:ext cx="1870530" cy="251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ut Belirtme Çizgisi 3"/>
          <p:cNvSpPr/>
          <p:nvPr/>
        </p:nvSpPr>
        <p:spPr>
          <a:xfrm>
            <a:off x="246743" y="630381"/>
            <a:ext cx="6444343" cy="3041734"/>
          </a:xfrm>
          <a:prstGeom prst="cloudCallout">
            <a:avLst>
              <a:gd name="adj1" fmla="val 23225"/>
              <a:gd name="adj2" fmla="val 7298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Peygamber Efendimiz (</a:t>
            </a:r>
            <a:r>
              <a:rPr lang="tr-TR" sz="3200" dirty="0" err="1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s.a.v</a:t>
            </a:r>
            <a:r>
              <a:rPr lang="tr-TR" sz="32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.) Allah’tan hakkıyla haya etmemizi istiyor…</a:t>
            </a:r>
            <a:endParaRPr lang="tr-TR" sz="32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5" name="Bulut Belirtme Çizgisi 4"/>
          <p:cNvSpPr/>
          <p:nvPr/>
        </p:nvSpPr>
        <p:spPr>
          <a:xfrm>
            <a:off x="6894175" y="1189675"/>
            <a:ext cx="5297825" cy="2358794"/>
          </a:xfrm>
          <a:prstGeom prst="cloudCallout">
            <a:avLst>
              <a:gd name="adj1" fmla="val -20610"/>
              <a:gd name="adj2" fmla="val 8344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Peki Allah’tan hakkıyla haya etmek nasıl olur?</a:t>
            </a:r>
            <a:endParaRPr lang="tr-TR" sz="32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590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69904560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683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C46C8E-9D75-4EDB-8741-ED26F47B4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01C46C8E-9D75-4EDB-8741-ED26F47B4D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01C46C8E-9D75-4EDB-8741-ED26F47B4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01C46C8E-9D75-4EDB-8741-ED26F47B4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200636-FE32-43AC-8AC2-FF44719DD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2B200636-FE32-43AC-8AC2-FF44719DD1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2B200636-FE32-43AC-8AC2-FF44719DD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2B200636-FE32-43AC-8AC2-FF44719DD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390D2E-1044-4FB6-B3AF-B590F275E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CE390D2E-1044-4FB6-B3AF-B590F275E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CE390D2E-1044-4FB6-B3AF-B590F275E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CE390D2E-1044-4FB6-B3AF-B590F275E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411746-0924-4ABF-BBDC-C57013F06F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50411746-0924-4ABF-BBDC-C57013F06F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50411746-0924-4ABF-BBDC-C57013F06F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50411746-0924-4ABF-BBDC-C57013F06F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B7BE6F-21AD-4DFD-A9E6-D2908D36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2DB7BE6F-21AD-4DFD-A9E6-D2908D36B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2DB7BE6F-21AD-4DFD-A9E6-D2908D36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2DB7BE6F-21AD-4DFD-A9E6-D2908D36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31AFF7-40D6-4A41-B2F2-26E72898BC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8F31AFF7-40D6-4A41-B2F2-26E72898BC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8F31AFF7-40D6-4A41-B2F2-26E72898BC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8F31AFF7-40D6-4A41-B2F2-26E72898BC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57F6A3-905E-4E8B-AFB7-768C1FC10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3757F6A3-905E-4E8B-AFB7-768C1FC10A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3757F6A3-905E-4E8B-AFB7-768C1FC10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3757F6A3-905E-4E8B-AFB7-768C1FC10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CDE13F-32B3-42CF-A674-FF084872AA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93CDE13F-32B3-42CF-A674-FF084872AA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93CDE13F-32B3-42CF-A674-FF084872AA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93CDE13F-32B3-42CF-A674-FF084872AA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0E134C-E3C6-4FF7-A23F-53E10A47A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280E134C-E3C6-4FF7-A23F-53E10A47AF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280E134C-E3C6-4FF7-A23F-53E10A47A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280E134C-E3C6-4FF7-A23F-53E10A47A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Kaydırma 1"/>
          <p:cNvSpPr/>
          <p:nvPr/>
        </p:nvSpPr>
        <p:spPr>
          <a:xfrm>
            <a:off x="130630" y="818942"/>
            <a:ext cx="5246914" cy="4159458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3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Hayâ, insanı Allah’a karşı günah işlemekten, başkalarına karşı da mahcup olacağı bir davranışta bulunmaktan korur. </a:t>
            </a:r>
            <a:endParaRPr lang="tr-TR" sz="33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30629" y="5385325"/>
            <a:ext cx="11872685" cy="1200329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r-TR" sz="36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Günah işleyen insan yine bu hayâ duygusu sebebiyle pişmanlık duyar ve tövbe eder.</a:t>
            </a:r>
            <a:endParaRPr lang="tr-TR" sz="36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7029" y="818942"/>
            <a:ext cx="6386285" cy="415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0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457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8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35394" y="1747976"/>
            <a:ext cx="5484835" cy="3600986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r-TR" sz="38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Peygamber’imizin (</a:t>
            </a:r>
            <a:r>
              <a:rPr lang="tr-TR" sz="3800" dirty="0" err="1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s.a.v</a:t>
            </a:r>
            <a:r>
              <a:rPr lang="tr-TR" sz="38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) hayasından ve edebinden dolayı kendisini çok sevdiği, yanına geldiğinde ona karşı saygısından dolayı ayakta karşıladığı</a:t>
            </a:r>
            <a:endParaRPr lang="tr-TR" sz="38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pic>
        <p:nvPicPr>
          <p:cNvPr id="4" name="Picture 2" descr="Ä°lgili resi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5854" y="4777168"/>
            <a:ext cx="1548527" cy="208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ulut Belirtme Çizgisi 4"/>
          <p:cNvSpPr/>
          <p:nvPr/>
        </p:nvSpPr>
        <p:spPr>
          <a:xfrm>
            <a:off x="6315854" y="624114"/>
            <a:ext cx="5687460" cy="2924355"/>
          </a:xfrm>
          <a:prstGeom prst="cloudCallout">
            <a:avLst>
              <a:gd name="adj1" fmla="val -20610"/>
              <a:gd name="adj2" fmla="val 83449"/>
            </a:avLst>
          </a:prstGeom>
          <a:ln w="76200"/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Meleklerin dahi </a:t>
            </a:r>
            <a:r>
              <a:rPr lang="tr-TR" sz="32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kendisinden </a:t>
            </a:r>
            <a:r>
              <a:rPr lang="tr-TR" sz="32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haya ettiği sahabe kimdir?</a:t>
            </a:r>
          </a:p>
        </p:txBody>
      </p:sp>
    </p:spTree>
    <p:extLst>
      <p:ext uri="{BB962C8B-B14F-4D97-AF65-F5344CB8AC3E}">
        <p14:creationId xmlns:p14="http://schemas.microsoft.com/office/powerpoint/2010/main" val="105484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65"/>
          <a:stretch/>
        </p:blipFill>
        <p:spPr>
          <a:xfrm>
            <a:off x="0" y="14514"/>
            <a:ext cx="12192000" cy="6180892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0" y="6180892"/>
            <a:ext cx="12192000" cy="677108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tr-TR" sz="38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Bu hadis Müslümanların ahlak anlayışının temelini oluşturur.</a:t>
            </a:r>
            <a:endParaRPr lang="tr-TR" sz="38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00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17714" y="1436914"/>
            <a:ext cx="5776686" cy="44012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40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Peygamber Efendimiz (</a:t>
            </a:r>
            <a:r>
              <a:rPr lang="tr-TR" sz="4000" dirty="0" err="1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s.a.v</a:t>
            </a:r>
            <a:r>
              <a:rPr lang="tr-TR" sz="40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) istemediği veya hoşlanmadığı bir durumla karşılaştığında utancından yüzü kızarırdı. Onun bu tavrı yapılan hareketin durumunu belirlerdi.</a:t>
            </a:r>
            <a:endParaRPr lang="ar-SA" sz="40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832" y="1436914"/>
            <a:ext cx="4917168" cy="440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 smtClean="0"/>
              <a:t>Neler öğreneceğiz?</a:t>
            </a:r>
            <a:endParaRPr lang="tr-TR" sz="4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6000" dirty="0"/>
              <a:t>1. Peygamberimizin ahlaki vasıflarını </a:t>
            </a:r>
            <a:r>
              <a:rPr lang="tr-TR" sz="6000" dirty="0" smtClean="0"/>
              <a:t>örnekleriyle.</a:t>
            </a:r>
          </a:p>
          <a:p>
            <a:r>
              <a:rPr lang="tr-TR" sz="6000" dirty="0" smtClean="0"/>
              <a:t>2</a:t>
            </a:r>
            <a:r>
              <a:rPr lang="tr-TR" sz="6000" dirty="0"/>
              <a:t>. Peygamberimizin ahlaki vasıflarını </a:t>
            </a:r>
            <a:r>
              <a:rPr lang="tr-TR" sz="6000" dirty="0" smtClean="0"/>
              <a:t>kendimize nasıl model alacağımızı.</a:t>
            </a:r>
            <a:endParaRPr lang="tr-TR" sz="6000" dirty="0"/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Kaydırma 1"/>
          <p:cNvSpPr/>
          <p:nvPr/>
        </p:nvSpPr>
        <p:spPr>
          <a:xfrm>
            <a:off x="0" y="1335313"/>
            <a:ext cx="5196114" cy="4992915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3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Allah </a:t>
            </a:r>
            <a:r>
              <a:rPr lang="tr-TR" sz="33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kendisinden </a:t>
            </a:r>
            <a:r>
              <a:rPr lang="tr-TR" sz="33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utanılmaya insanlardan daha </a:t>
            </a:r>
            <a:r>
              <a:rPr lang="tr-TR" sz="33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layıktır. </a:t>
            </a:r>
          </a:p>
          <a:p>
            <a:pPr algn="ctr"/>
            <a:r>
              <a:rPr lang="tr-TR" sz="33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(Hadis-i Şerif)</a:t>
            </a:r>
          </a:p>
          <a:p>
            <a:pPr algn="ctr"/>
            <a:r>
              <a:rPr lang="tr-TR" sz="33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Müslüman her an duyarlı ve hayalı olmalıdır.</a:t>
            </a:r>
            <a:endParaRPr lang="tr-TR" sz="33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14" y="1335313"/>
            <a:ext cx="6734628" cy="499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8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6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09" t="4796" r="5497" b="12795"/>
          <a:stretch/>
        </p:blipFill>
        <p:spPr>
          <a:xfrm>
            <a:off x="3106056" y="2034"/>
            <a:ext cx="5936343" cy="685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14.09.2019</a:t>
            </a:r>
          </a:p>
          <a:p>
            <a:pPr algn="ctr"/>
            <a:r>
              <a:rPr lang="tr-TR" sz="2400" b="1" dirty="0" smtClean="0"/>
              <a:t>Tekirdağ/Çerkezköy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Ä°lgili resi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2775" y="3588327"/>
            <a:ext cx="2047298" cy="275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ut Belirtme Çizgisi 3"/>
          <p:cNvSpPr/>
          <p:nvPr/>
        </p:nvSpPr>
        <p:spPr>
          <a:xfrm>
            <a:off x="689318" y="630381"/>
            <a:ext cx="6147580" cy="2658794"/>
          </a:xfrm>
          <a:prstGeom prst="cloudCallout">
            <a:avLst>
              <a:gd name="adj1" fmla="val 23225"/>
              <a:gd name="adj2" fmla="val 7298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Edep ve Haya kavramları sizin için ne ifade ediyor?</a:t>
            </a:r>
            <a:endParaRPr lang="tr-TR" sz="32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828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96947" y="1490489"/>
            <a:ext cx="6261909" cy="12252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800" dirty="0" smtClean="0"/>
              <a:t>Allah (</a:t>
            </a:r>
            <a:r>
              <a:rPr lang="tr-TR" sz="3800" dirty="0" err="1" smtClean="0"/>
              <a:t>c.c</a:t>
            </a:r>
            <a:r>
              <a:rPr lang="tr-TR" sz="3800" dirty="0" smtClean="0"/>
              <a:t>.) ve </a:t>
            </a:r>
            <a:r>
              <a:rPr lang="tr-TR" sz="3800" dirty="0" err="1" smtClean="0"/>
              <a:t>Resulü’nün</a:t>
            </a:r>
            <a:r>
              <a:rPr lang="tr-TR" sz="3800" dirty="0" smtClean="0"/>
              <a:t> (</a:t>
            </a:r>
            <a:r>
              <a:rPr lang="tr-TR" sz="3800" dirty="0" err="1" smtClean="0"/>
              <a:t>s.a.v</a:t>
            </a:r>
            <a:r>
              <a:rPr lang="tr-TR" sz="3800" dirty="0" smtClean="0"/>
              <a:t>.) emrettiği</a:t>
            </a:r>
            <a:endParaRPr lang="tr-TR" sz="3800" dirty="0"/>
          </a:p>
        </p:txBody>
      </p:sp>
      <p:sp>
        <p:nvSpPr>
          <p:cNvPr id="5" name="Dikdörtgen 4"/>
          <p:cNvSpPr/>
          <p:nvPr/>
        </p:nvSpPr>
        <p:spPr>
          <a:xfrm>
            <a:off x="196946" y="627392"/>
            <a:ext cx="6261909" cy="64633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36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EDEP</a:t>
            </a:r>
            <a:endParaRPr lang="tr-TR" sz="36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196948" y="2932496"/>
            <a:ext cx="6261908" cy="12636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800" dirty="0"/>
              <a:t>b</a:t>
            </a:r>
            <a:r>
              <a:rPr lang="tr-TR" sz="3800" dirty="0" smtClean="0"/>
              <a:t>ütün istekleri yerine getirip</a:t>
            </a:r>
            <a:endParaRPr lang="tr-TR" sz="3800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196947" y="4412953"/>
            <a:ext cx="6261909" cy="9769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800" dirty="0"/>
              <a:t>s</a:t>
            </a:r>
            <a:r>
              <a:rPr lang="tr-TR" sz="3800" dirty="0" smtClean="0"/>
              <a:t>akındıklarından kaçınarak</a:t>
            </a:r>
            <a:endParaRPr lang="tr-TR" sz="3800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196947" y="5606658"/>
            <a:ext cx="11849909" cy="1138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800" dirty="0"/>
              <a:t>e</a:t>
            </a:r>
            <a:r>
              <a:rPr lang="tr-TR" sz="3800" dirty="0" smtClean="0"/>
              <a:t>lde edilen güzel huy ve davranışlara denir.</a:t>
            </a:r>
            <a:endParaRPr lang="tr-TR" sz="38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957" y="627392"/>
            <a:ext cx="5358899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6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96948" y="1721159"/>
            <a:ext cx="5071738" cy="12252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800" dirty="0" smtClean="0"/>
              <a:t>Kişinin Allah’a olan sevgi ve saygısından dolayı</a:t>
            </a:r>
            <a:endParaRPr lang="tr-TR" sz="3800" dirty="0"/>
          </a:p>
        </p:txBody>
      </p:sp>
      <p:sp>
        <p:nvSpPr>
          <p:cNvPr id="5" name="Dikdörtgen 4"/>
          <p:cNvSpPr/>
          <p:nvPr/>
        </p:nvSpPr>
        <p:spPr>
          <a:xfrm>
            <a:off x="196948" y="770502"/>
            <a:ext cx="5071738" cy="64633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36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HAYA</a:t>
            </a:r>
            <a:endParaRPr lang="tr-TR" sz="36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196948" y="3555052"/>
            <a:ext cx="5071738" cy="12636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Kötü, çirkin, ahlak dışı ve günah olan davranışlardan</a:t>
            </a:r>
            <a:endParaRPr lang="tr-TR" sz="3600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196948" y="5427395"/>
            <a:ext cx="5071738" cy="1138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800" dirty="0" smtClean="0"/>
              <a:t>Rahatsız olup onlardan kaçınmasıdır.</a:t>
            </a:r>
            <a:endParaRPr lang="tr-TR" sz="38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770502"/>
            <a:ext cx="6604000" cy="579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2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69"/>
          <a:stretch/>
        </p:blipFill>
        <p:spPr>
          <a:xfrm>
            <a:off x="2409370" y="0"/>
            <a:ext cx="7953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5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428" y="936851"/>
            <a:ext cx="7898947" cy="526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1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496165" y="1021966"/>
            <a:ext cx="5697415" cy="5170646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66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Hayâ, insanda doğuştan var olan ve imandan kaynaklanan bir duygudur.</a:t>
            </a:r>
            <a:endParaRPr lang="tr-TR" sz="66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39" t="2328" r="3016" b="7725"/>
          <a:stretch/>
        </p:blipFill>
        <p:spPr>
          <a:xfrm>
            <a:off x="6531429" y="1021966"/>
            <a:ext cx="5544457" cy="517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5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38547" y="1420837"/>
            <a:ext cx="5551054" cy="45529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Peygamber Efendimiz (</a:t>
            </a:r>
            <a:r>
              <a:rPr lang="tr-TR" sz="4000" dirty="0" err="1" smtClean="0"/>
              <a:t>s.a.v</a:t>
            </a:r>
            <a:r>
              <a:rPr lang="tr-TR" sz="4000" dirty="0" smtClean="0"/>
              <a:t>.) «Yanınızdan hiç ayrılmayan melekler vardır… onlardan utanınız ve onlara saygılı olun.» buyurmuştur.</a:t>
            </a:r>
          </a:p>
          <a:p>
            <a:pPr algn="ctr"/>
            <a:r>
              <a:rPr lang="tr-TR" sz="4000" dirty="0" smtClean="0"/>
              <a:t>(</a:t>
            </a:r>
            <a:r>
              <a:rPr lang="tr-TR" sz="4000" dirty="0" err="1" smtClean="0"/>
              <a:t>Tirmizi</a:t>
            </a:r>
            <a:r>
              <a:rPr lang="tr-TR" sz="4000" dirty="0" smtClean="0"/>
              <a:t>, </a:t>
            </a:r>
            <a:r>
              <a:rPr lang="tr-TR" sz="4000" dirty="0" err="1" smtClean="0"/>
              <a:t>Edeb</a:t>
            </a:r>
            <a:r>
              <a:rPr lang="tr-TR" sz="4000" dirty="0" smtClean="0"/>
              <a:t>, 42)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3858" y="1420837"/>
            <a:ext cx="6237514" cy="455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1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Kar Payı</Template>
  <TotalTime>4948</TotalTime>
  <Words>305</Words>
  <Application>Microsoft Office PowerPoint</Application>
  <PresentationFormat>Geniş ekran</PresentationFormat>
  <Paragraphs>38</Paragraphs>
  <Slides>23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8" baseType="lpstr">
      <vt:lpstr>Calibri</vt:lpstr>
      <vt:lpstr>Gill Sans MT</vt:lpstr>
      <vt:lpstr>Shaikh Hamdullah Mushaf</vt:lpstr>
      <vt:lpstr>Wingdings 2</vt:lpstr>
      <vt:lpstr>Kar Payı</vt:lpstr>
      <vt:lpstr>PEYGAMBERİMİZİN EDEP VE HAYÂSI</vt:lpstr>
      <vt:lpstr>Neler öğreneceğiz?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Nurullah Yalçın</cp:lastModifiedBy>
  <cp:revision>319</cp:revision>
  <dcterms:created xsi:type="dcterms:W3CDTF">2019-07-15T06:01:13Z</dcterms:created>
  <dcterms:modified xsi:type="dcterms:W3CDTF">2019-09-13T22:45:59Z</dcterms:modified>
</cp:coreProperties>
</file>