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8" r:id="rId2"/>
    <p:sldId id="315" r:id="rId3"/>
    <p:sldId id="533" r:id="rId4"/>
    <p:sldId id="467" r:id="rId5"/>
    <p:sldId id="563" r:id="rId6"/>
    <p:sldId id="562" r:id="rId7"/>
    <p:sldId id="554" r:id="rId8"/>
    <p:sldId id="564" r:id="rId9"/>
    <p:sldId id="566" r:id="rId10"/>
    <p:sldId id="565" r:id="rId11"/>
    <p:sldId id="511" r:id="rId12"/>
    <p:sldId id="567" r:id="rId13"/>
    <p:sldId id="557" r:id="rId14"/>
    <p:sldId id="568" r:id="rId15"/>
    <p:sldId id="574" r:id="rId16"/>
    <p:sldId id="569" r:id="rId17"/>
    <p:sldId id="570" r:id="rId18"/>
    <p:sldId id="571" r:id="rId19"/>
    <p:sldId id="572" r:id="rId20"/>
    <p:sldId id="573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2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h0xR6cA0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zh0xR6cA08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16114" y="176027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SABRI</a:t>
            </a:r>
            <a:endParaRPr lang="tr-TR" sz="88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754744" y="1160647"/>
            <a:ext cx="5500914" cy="2358794"/>
          </a:xfrm>
          <a:prstGeom prst="cloudCallout">
            <a:avLst>
              <a:gd name="adj1" fmla="val 18704"/>
              <a:gd name="adj2" fmla="val 816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Aişe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Peygamber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Efendimiz’e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soruyor…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Bulut Belirtme Çizgisi 2"/>
          <p:cNvSpPr/>
          <p:nvPr/>
        </p:nvSpPr>
        <p:spPr>
          <a:xfrm>
            <a:off x="6110514" y="1998574"/>
            <a:ext cx="5965372" cy="3041734"/>
          </a:xfrm>
          <a:prstGeom prst="cloudCallout">
            <a:avLst>
              <a:gd name="adj1" fmla="val -31546"/>
              <a:gd name="adj2" fmla="val 61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Uhud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Savaşı’ndan daha fazla sıkıntıya düştüğünüz bir gününüz oldu mu?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21" y="4803461"/>
            <a:ext cx="28575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6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39707" y="1733165"/>
            <a:ext cx="5512750" cy="417037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53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…Akabe Günü karşılaştığım durum hepsinden zordu… </a:t>
            </a:r>
          </a:p>
          <a:p>
            <a:pPr algn="ctr"/>
            <a:r>
              <a:rPr lang="tr-TR" sz="53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</a:t>
            </a:r>
            <a:r>
              <a:rPr lang="tr-TR" sz="53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Taif</a:t>
            </a:r>
            <a:r>
              <a:rPr lang="tr-TR" sz="53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dönüşü Mekke’ye giriş)</a:t>
            </a:r>
            <a:endParaRPr lang="tr-TR" sz="53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182" y="1733166"/>
            <a:ext cx="5619750" cy="41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8346" y="1277257"/>
            <a:ext cx="5109025" cy="4524315"/>
          </a:xfrm>
          <a:prstGeom prst="rect">
            <a:avLst/>
          </a:prstGeom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Cebrail (</a:t>
            </a:r>
            <a:r>
              <a:rPr lang="tr-TR" sz="4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a.s</a:t>
            </a:r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«Eğer şu yalçın dağın Mekkeliler üzerine çökerek birbirine kavuşmasını istersen emret!»</a:t>
            </a:r>
            <a:endParaRPr lang="tr-TR" sz="4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Bulut Belirtme Çizgisi 2"/>
          <p:cNvSpPr/>
          <p:nvPr/>
        </p:nvSpPr>
        <p:spPr>
          <a:xfrm>
            <a:off x="5457371" y="1088571"/>
            <a:ext cx="6589485" cy="2924355"/>
          </a:xfrm>
          <a:prstGeom prst="cloudCallout">
            <a:avLst>
              <a:gd name="adj1" fmla="val -14896"/>
              <a:gd name="adj2" fmla="val 86427"/>
            </a:avLst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Peygamber Efendimiz (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bu teklife ne cevap vermiş olabilir?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1" y="3979265"/>
            <a:ext cx="1870530" cy="25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Kaydırma 2"/>
          <p:cNvSpPr/>
          <p:nvPr/>
        </p:nvSpPr>
        <p:spPr>
          <a:xfrm>
            <a:off x="101600" y="1559170"/>
            <a:ext cx="5936342" cy="415945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«Hayır! Ben, Allah’ın müşriklerin soyundan, hiçbir şeyi ortak koşmayıp yalnızca Allah’a kulluk edecek nesiller </a:t>
            </a:r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yaratmasını </a:t>
            </a:r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dilerim»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42" y="1559170"/>
            <a:ext cx="5923692" cy="41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1" y="1338943"/>
            <a:ext cx="5369152" cy="46869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5993" y="4086932"/>
            <a:ext cx="6096000" cy="193899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Azim ve kararlılık sahibi Peygamberlerin sabrettikleri gibi sabret. (</a:t>
            </a:r>
            <a:r>
              <a:rPr lang="tr-TR" sz="40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Ahkaf</a:t>
            </a:r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35)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45993" y="1338943"/>
            <a:ext cx="6111364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فَاصْبِرْ</a:t>
            </a:r>
            <a:r>
              <a:rPr lang="tr-TR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كَمَا</a:t>
            </a:r>
            <a:r>
              <a:rPr lang="tr-TR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صَبَرَ</a:t>
            </a:r>
            <a:r>
              <a:rPr lang="tr-TR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اُو۬لُوا</a:t>
            </a:r>
            <a:r>
              <a:rPr lang="tr-TR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الْعَزْمِ</a:t>
            </a:r>
            <a:r>
              <a:rPr lang="tr-TR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مِنَ</a:t>
            </a:r>
            <a:r>
              <a:rPr lang="tr-TR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5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الرُّسُلِ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51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85436" y="3244334"/>
            <a:ext cx="482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www.youtube.com/watch?v=kzh0xR6cA08</a:t>
            </a:r>
            <a:endParaRPr lang="tr-TR" dirty="0" smtClean="0"/>
          </a:p>
        </p:txBody>
      </p:sp>
      <p:pic>
        <p:nvPicPr>
          <p:cNvPr id="3" name="kzh0xR6cA0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76" y="2453885"/>
            <a:ext cx="9370415" cy="416462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97876" y="1422925"/>
            <a:ext cx="9370415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Ölüm haberi aldığında 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Peygamberî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duruş: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94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171" y="610125"/>
            <a:ext cx="11872685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oğlunun vefatı esnasındaki durumu ve gözyaşları: </a:t>
            </a:r>
          </a:p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(Siz de mi ağlıyorsunuz?)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4171" y="2639859"/>
            <a:ext cx="5718629" cy="375487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4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«Kalp üzülür, göz yaşarır. Fakat Rabbimizi kızdıracak bir söz de söylemeyiz. Şüphesiz biz Allah’a </a:t>
            </a:r>
            <a:r>
              <a:rPr lang="tr-TR" sz="34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aidiz</a:t>
            </a:r>
            <a:r>
              <a:rPr lang="tr-TR" sz="34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ve ona döneceğiz. Ey İbrahim! Rabbim Allah’tır, dinim İslam’dır, babam da Allah’ın Peygamberidir, de.»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86" y="2639859"/>
            <a:ext cx="5965370" cy="37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 rot="19838972">
            <a:off x="342838" y="2517472"/>
            <a:ext cx="4412788" cy="255454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8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Gerçek yiğitlik…</a:t>
            </a:r>
            <a:endParaRPr lang="tr-TR" sz="8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787" y="0"/>
            <a:ext cx="787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5184" y="1995714"/>
            <a:ext cx="6105958" cy="367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Peygamber </a:t>
            </a:r>
            <a:r>
              <a:rPr lang="tr-TR" sz="3800" dirty="0" err="1" smtClean="0"/>
              <a:t>Efendimiz’in</a:t>
            </a:r>
            <a:r>
              <a:rPr lang="tr-TR" sz="3800" dirty="0" smtClean="0"/>
              <a:t> hayat boyu sabrı, mücadelesi ve Allah’a olan güveni ve teslimiyeti bizler için çok önemli dersler barındırmaktadır.</a:t>
            </a:r>
            <a:endParaRPr lang="tr-TR" sz="3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07"/>
          <a:stretch/>
        </p:blipFill>
        <p:spPr>
          <a:xfrm>
            <a:off x="6415314" y="1995715"/>
            <a:ext cx="5675086" cy="36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Neler öğreneceğiz?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1. Peygamberimizin ahlaki vasıflarını </a:t>
            </a:r>
            <a:r>
              <a:rPr lang="tr-TR" sz="6000" dirty="0" smtClean="0"/>
              <a:t>örnekleriyle.</a:t>
            </a:r>
          </a:p>
          <a:p>
            <a:r>
              <a:rPr lang="tr-TR" sz="6000" dirty="0" smtClean="0"/>
              <a:t>2</a:t>
            </a:r>
            <a:r>
              <a:rPr lang="tr-TR" sz="6000" dirty="0"/>
              <a:t>. Peygamberimizin ahlaki vasıflarını </a:t>
            </a:r>
            <a:r>
              <a:rPr lang="tr-TR" sz="6000" dirty="0" smtClean="0"/>
              <a:t>kendimize nasıl model alacağımızı.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9257" y="2584068"/>
            <a:ext cx="10508343" cy="156966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Ey Rabbimiz! Bizlere de Peygamber </a:t>
            </a:r>
            <a:r>
              <a:rPr lang="tr-TR" sz="4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4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sabrından nasip  eyle...</a:t>
            </a:r>
            <a:endParaRPr lang="tr-TR" sz="4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92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22.09.2019</a:t>
            </a:r>
          </a:p>
          <a:p>
            <a:pPr algn="ctr"/>
            <a:r>
              <a:rPr lang="tr-TR" sz="2400" b="1" dirty="0" smtClean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56" y="3243668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315854" y="624114"/>
            <a:ext cx="5687460" cy="2924355"/>
          </a:xfrm>
          <a:prstGeom prst="cloudCallout">
            <a:avLst>
              <a:gd name="adj1" fmla="val -51744"/>
              <a:gd name="adj2" fmla="val 62107"/>
            </a:avLst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Sabır nedir? İnsanlara ne kazandırır?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946" y="2220686"/>
            <a:ext cx="6261909" cy="4049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Dünya imtihanları karşısında ruhsal dengeyi bozmadan dünya ve ahiret yararını düşünerek Allah’a sığınıp güvenerek bela ve afetlere direnç göstermektir.</a:t>
            </a:r>
            <a:endParaRPr lang="tr-TR" sz="3800" dirty="0"/>
          </a:p>
        </p:txBody>
      </p:sp>
      <p:sp>
        <p:nvSpPr>
          <p:cNvPr id="5" name="Dikdörtgen 4"/>
          <p:cNvSpPr/>
          <p:nvPr/>
        </p:nvSpPr>
        <p:spPr>
          <a:xfrm>
            <a:off x="196946" y="1207963"/>
            <a:ext cx="6261909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Sabır: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7" b="4630"/>
          <a:stretch/>
        </p:blipFill>
        <p:spPr>
          <a:xfrm>
            <a:off x="6705601" y="1207963"/>
            <a:ext cx="5355772" cy="50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 rot="19838972">
            <a:off x="490106" y="970043"/>
            <a:ext cx="4412788" cy="184665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Sabır, haksızlık ve zorluklara boyun eğmek değildir.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/>
          <p:cNvSpPr/>
          <p:nvPr/>
        </p:nvSpPr>
        <p:spPr>
          <a:xfrm rot="1926009">
            <a:off x="2969486" y="3837045"/>
            <a:ext cx="3609748" cy="126188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Sabır, mücadele etmektir.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/>
          <p:cNvSpPr/>
          <p:nvPr/>
        </p:nvSpPr>
        <p:spPr>
          <a:xfrm rot="1926009">
            <a:off x="5590692" y="1655111"/>
            <a:ext cx="3609748" cy="126188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Sabır, kararlı olmaktır.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 4"/>
          <p:cNvSpPr/>
          <p:nvPr/>
        </p:nvSpPr>
        <p:spPr>
          <a:xfrm rot="18654268">
            <a:off x="7490962" y="3413442"/>
            <a:ext cx="4718580" cy="184665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Sabır, ibadetleri yerine getirme hususunda devamlılıktır.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6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854" y="4777168"/>
            <a:ext cx="1548527" cy="20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4"/>
          <p:cNvSpPr/>
          <p:nvPr/>
        </p:nvSpPr>
        <p:spPr>
          <a:xfrm>
            <a:off x="2237117" y="769257"/>
            <a:ext cx="7284253" cy="2924355"/>
          </a:xfrm>
          <a:prstGeom prst="cloudCallout">
            <a:avLst>
              <a:gd name="adj1" fmla="val 12392"/>
              <a:gd name="adj2" fmla="val 77989"/>
            </a:avLst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hayatından sabır örnekleri hatırlıyor musunuz?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48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948" y="2089324"/>
            <a:ext cx="6174822" cy="1225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Eşi Hz. Hatice’yi kaybetmişti.</a:t>
            </a:r>
            <a:endParaRPr lang="tr-TR" sz="3800" dirty="0"/>
          </a:p>
        </p:txBody>
      </p:sp>
      <p:sp>
        <p:nvSpPr>
          <p:cNvPr id="5" name="Dikdörtgen 4"/>
          <p:cNvSpPr/>
          <p:nvPr/>
        </p:nvSpPr>
        <p:spPr>
          <a:xfrm>
            <a:off x="196947" y="170337"/>
            <a:ext cx="6174823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Annesizlik ve babasızlığa sabretmişti.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6948" y="3914460"/>
            <a:ext cx="6174822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Doğup büyüdüğü şehri terk etmek zorunda kalmıştı.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96948" y="5258466"/>
            <a:ext cx="11835394" cy="1461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Hz. Fatıma (</a:t>
            </a:r>
            <a:r>
              <a:rPr lang="tr-TR" sz="4400" dirty="0" err="1" smtClean="0"/>
              <a:t>r.a</a:t>
            </a:r>
            <a:r>
              <a:rPr lang="tr-TR" sz="4400" dirty="0" smtClean="0"/>
              <a:t>.) hariç bütün çocuklarının vefatına şahit olmuştur.</a:t>
            </a:r>
            <a:endParaRPr lang="tr-TR" sz="4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32"/>
          <a:stretch/>
        </p:blipFill>
        <p:spPr>
          <a:xfrm>
            <a:off x="6888842" y="170337"/>
            <a:ext cx="5143500" cy="49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81"/>
          <a:stretch/>
        </p:blipFill>
        <p:spPr>
          <a:xfrm>
            <a:off x="2852964" y="-15821"/>
            <a:ext cx="7408636" cy="68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948" y="3158072"/>
            <a:ext cx="5782938" cy="317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Açlığa ve yokluğa mahkum edildiği boykot yıllarında sabretmiş ve </a:t>
            </a:r>
            <a:r>
              <a:rPr lang="tr-TR" sz="3800" dirty="0" smtClean="0"/>
              <a:t>Allah’tan </a:t>
            </a:r>
            <a:r>
              <a:rPr lang="tr-TR" sz="3800" dirty="0" smtClean="0"/>
              <a:t>yardım istemiştir.</a:t>
            </a:r>
            <a:endParaRPr lang="tr-TR" sz="3800" dirty="0"/>
          </a:p>
        </p:txBody>
      </p:sp>
      <p:sp>
        <p:nvSpPr>
          <p:cNvPr id="5" name="Dikdörtgen 4"/>
          <p:cNvSpPr/>
          <p:nvPr/>
        </p:nvSpPr>
        <p:spPr>
          <a:xfrm>
            <a:off x="196948" y="750909"/>
            <a:ext cx="5782938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İslam’ı tebliğde alay ve hakaretlere karşı sabretmiştir.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522" y="750909"/>
            <a:ext cx="5915478" cy="55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5137</TotalTime>
  <Words>354</Words>
  <Application>Microsoft Office PowerPoint</Application>
  <PresentationFormat>Geniş ekran</PresentationFormat>
  <Paragraphs>37</Paragraphs>
  <Slides>21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Shaikh Hamdullah Mushaf</vt:lpstr>
      <vt:lpstr>Wingdings 2</vt:lpstr>
      <vt:lpstr>Kar Payı</vt:lpstr>
      <vt:lpstr>PEYGAMBERİMİZİN SABRI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338</cp:revision>
  <dcterms:created xsi:type="dcterms:W3CDTF">2019-07-15T06:01:13Z</dcterms:created>
  <dcterms:modified xsi:type="dcterms:W3CDTF">2019-09-23T08:04:59Z</dcterms:modified>
</cp:coreProperties>
</file>