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589" r:id="rId2"/>
    <p:sldId id="308" r:id="rId3"/>
    <p:sldId id="315" r:id="rId4"/>
    <p:sldId id="533" r:id="rId5"/>
    <p:sldId id="578" r:id="rId6"/>
    <p:sldId id="579" r:id="rId7"/>
    <p:sldId id="580" r:id="rId8"/>
    <p:sldId id="581" r:id="rId9"/>
    <p:sldId id="583" r:id="rId10"/>
    <p:sldId id="582" r:id="rId11"/>
    <p:sldId id="467" r:id="rId12"/>
    <p:sldId id="584" r:id="rId13"/>
    <p:sldId id="590" r:id="rId14"/>
    <p:sldId id="585" r:id="rId15"/>
    <p:sldId id="586" r:id="rId16"/>
    <p:sldId id="587" r:id="rId17"/>
    <p:sldId id="588" r:id="rId18"/>
    <p:sldId id="573" r:id="rId19"/>
    <p:sldId id="260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0182" autoAdjust="0"/>
  </p:normalViewPr>
  <p:slideViewPr>
    <p:cSldViewPr snapToGrid="0">
      <p:cViewPr varScale="1">
        <p:scale>
          <a:sx n="78" d="100"/>
          <a:sy n="78" d="100"/>
        </p:scale>
        <p:origin x="9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EEC6FD-E08D-4ABB-9D9B-0425126D98B9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BD1AFFB-C6F1-454D-857D-ECDDA0215F37}">
      <dgm:prSet phldrT="[Metin]"/>
      <dgm:spPr/>
      <dgm:t>
        <a:bodyPr/>
        <a:lstStyle/>
        <a:p>
          <a:r>
            <a:rPr lang="tr-TR" dirty="0"/>
            <a:t>HİLM</a:t>
          </a:r>
        </a:p>
      </dgm:t>
    </dgm:pt>
    <dgm:pt modelId="{C4D87DB2-EB1A-4F96-AE24-5D637F3EB442}" type="parTrans" cxnId="{EE24BA55-D208-4E44-AA5A-23E163847AE1}">
      <dgm:prSet/>
      <dgm:spPr/>
      <dgm:t>
        <a:bodyPr/>
        <a:lstStyle/>
        <a:p>
          <a:endParaRPr lang="tr-TR"/>
        </a:p>
      </dgm:t>
    </dgm:pt>
    <dgm:pt modelId="{406F9885-47FA-4237-B096-80CCE135F4AF}" type="sibTrans" cxnId="{EE24BA55-D208-4E44-AA5A-23E163847AE1}">
      <dgm:prSet/>
      <dgm:spPr/>
      <dgm:t>
        <a:bodyPr/>
        <a:lstStyle/>
        <a:p>
          <a:endParaRPr lang="tr-TR"/>
        </a:p>
      </dgm:t>
    </dgm:pt>
    <dgm:pt modelId="{61754EA3-EC24-4DEB-9DC3-7C2441E98199}">
      <dgm:prSet phldrT="[Metin]"/>
      <dgm:spPr/>
      <dgm:t>
        <a:bodyPr/>
        <a:lstStyle/>
        <a:p>
          <a:r>
            <a:rPr lang="tr-TR" dirty="0"/>
            <a:t>Yumuşak huyluluk</a:t>
          </a:r>
        </a:p>
      </dgm:t>
    </dgm:pt>
    <dgm:pt modelId="{41ABD2AC-7141-4BDA-AB22-71AF9FC38ED8}" type="parTrans" cxnId="{E7F066E9-9C6E-4884-AD80-82DA4939BA53}">
      <dgm:prSet/>
      <dgm:spPr/>
      <dgm:t>
        <a:bodyPr/>
        <a:lstStyle/>
        <a:p>
          <a:endParaRPr lang="tr-TR"/>
        </a:p>
      </dgm:t>
    </dgm:pt>
    <dgm:pt modelId="{F86BD9B0-93DB-4096-973D-8E85752D8585}" type="sibTrans" cxnId="{E7F066E9-9C6E-4884-AD80-82DA4939BA53}">
      <dgm:prSet/>
      <dgm:spPr/>
      <dgm:t>
        <a:bodyPr/>
        <a:lstStyle/>
        <a:p>
          <a:endParaRPr lang="tr-TR"/>
        </a:p>
      </dgm:t>
    </dgm:pt>
    <dgm:pt modelId="{203C6F06-ED34-488E-9A53-FD47100B8EB2}">
      <dgm:prSet phldrT="[Metin]"/>
      <dgm:spPr/>
      <dgm:t>
        <a:bodyPr/>
        <a:lstStyle/>
        <a:p>
          <a:r>
            <a:rPr lang="tr-TR" dirty="0"/>
            <a:t>Ağırbaşlılık</a:t>
          </a:r>
        </a:p>
      </dgm:t>
    </dgm:pt>
    <dgm:pt modelId="{80326E9C-9B3D-4A64-945B-CB9908724FA8}" type="parTrans" cxnId="{05127BBC-D200-4A74-8A86-DCCFFCB06EA0}">
      <dgm:prSet/>
      <dgm:spPr/>
      <dgm:t>
        <a:bodyPr/>
        <a:lstStyle/>
        <a:p>
          <a:endParaRPr lang="tr-TR"/>
        </a:p>
      </dgm:t>
    </dgm:pt>
    <dgm:pt modelId="{C577E252-A6AC-47E7-A66A-F9C575787178}" type="sibTrans" cxnId="{05127BBC-D200-4A74-8A86-DCCFFCB06EA0}">
      <dgm:prSet/>
      <dgm:spPr/>
      <dgm:t>
        <a:bodyPr/>
        <a:lstStyle/>
        <a:p>
          <a:endParaRPr lang="tr-TR"/>
        </a:p>
      </dgm:t>
    </dgm:pt>
    <dgm:pt modelId="{6BB79A01-8715-445F-A6E7-562B50A01B56}">
      <dgm:prSet phldrT="[Metin]"/>
      <dgm:spPr/>
      <dgm:t>
        <a:bodyPr/>
        <a:lstStyle/>
        <a:p>
          <a:r>
            <a:rPr lang="tr-TR" dirty="0"/>
            <a:t>Akıllı olma</a:t>
          </a:r>
        </a:p>
      </dgm:t>
    </dgm:pt>
    <dgm:pt modelId="{ED403C30-7BE2-4D7B-A09A-54548AF572E8}" type="parTrans" cxnId="{35F4A49C-BA6C-467C-9EFA-A54572148C78}">
      <dgm:prSet/>
      <dgm:spPr/>
      <dgm:t>
        <a:bodyPr/>
        <a:lstStyle/>
        <a:p>
          <a:endParaRPr lang="tr-TR"/>
        </a:p>
      </dgm:t>
    </dgm:pt>
    <dgm:pt modelId="{B197184C-6404-4E45-98D2-BE078EE21E24}" type="sibTrans" cxnId="{35F4A49C-BA6C-467C-9EFA-A54572148C78}">
      <dgm:prSet/>
      <dgm:spPr/>
      <dgm:t>
        <a:bodyPr/>
        <a:lstStyle/>
        <a:p>
          <a:endParaRPr lang="tr-TR"/>
        </a:p>
      </dgm:t>
    </dgm:pt>
    <dgm:pt modelId="{4315132B-CDAB-4CBB-9609-A5BE2E905CE7}">
      <dgm:prSet phldrT="[Metin]"/>
      <dgm:spPr/>
      <dgm:t>
        <a:bodyPr/>
        <a:lstStyle/>
        <a:p>
          <a:r>
            <a:rPr lang="tr-TR" dirty="0"/>
            <a:t>Uygarca davranma</a:t>
          </a:r>
        </a:p>
      </dgm:t>
    </dgm:pt>
    <dgm:pt modelId="{3578525A-67EE-4291-941C-026F2D015318}" type="parTrans" cxnId="{79A92295-DCE3-4309-8C38-371FD316A345}">
      <dgm:prSet/>
      <dgm:spPr/>
      <dgm:t>
        <a:bodyPr/>
        <a:lstStyle/>
        <a:p>
          <a:endParaRPr lang="tr-TR"/>
        </a:p>
      </dgm:t>
    </dgm:pt>
    <dgm:pt modelId="{0BEA5257-E5C1-4F03-8C17-C0CAFF166B5F}" type="sibTrans" cxnId="{79A92295-DCE3-4309-8C38-371FD316A345}">
      <dgm:prSet/>
      <dgm:spPr/>
      <dgm:t>
        <a:bodyPr/>
        <a:lstStyle/>
        <a:p>
          <a:endParaRPr lang="tr-TR"/>
        </a:p>
      </dgm:t>
    </dgm:pt>
    <dgm:pt modelId="{87452BC2-ED6C-407F-B506-1433180A795F}" type="pres">
      <dgm:prSet presAssocID="{AFEEC6FD-E08D-4ABB-9D9B-0425126D98B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87521E9-9AC3-4CD8-A4A4-40D43B955BEA}" type="pres">
      <dgm:prSet presAssocID="{2BD1AFFB-C6F1-454D-857D-ECDDA0215F37}" presName="centerShape" presStyleLbl="node0" presStyleIdx="0" presStyleCnt="1"/>
      <dgm:spPr/>
    </dgm:pt>
    <dgm:pt modelId="{D87A81C0-277C-490F-B46F-DA4ECC599C70}" type="pres">
      <dgm:prSet presAssocID="{41ABD2AC-7141-4BDA-AB22-71AF9FC38ED8}" presName="parTrans" presStyleLbl="sibTrans2D1" presStyleIdx="0" presStyleCnt="4"/>
      <dgm:spPr/>
    </dgm:pt>
    <dgm:pt modelId="{AAB6399F-32AD-4B64-8851-AC4B2F7B253B}" type="pres">
      <dgm:prSet presAssocID="{41ABD2AC-7141-4BDA-AB22-71AF9FC38ED8}" presName="connectorText" presStyleLbl="sibTrans2D1" presStyleIdx="0" presStyleCnt="4"/>
      <dgm:spPr/>
    </dgm:pt>
    <dgm:pt modelId="{5473B23C-25A5-4DA1-B4E7-8BA7FC52DA20}" type="pres">
      <dgm:prSet presAssocID="{61754EA3-EC24-4DEB-9DC3-7C2441E98199}" presName="node" presStyleLbl="node1" presStyleIdx="0" presStyleCnt="4">
        <dgm:presLayoutVars>
          <dgm:bulletEnabled val="1"/>
        </dgm:presLayoutVars>
      </dgm:prSet>
      <dgm:spPr/>
    </dgm:pt>
    <dgm:pt modelId="{942221EF-05F8-4F6B-A2F4-23F7166AFB7B}" type="pres">
      <dgm:prSet presAssocID="{80326E9C-9B3D-4A64-945B-CB9908724FA8}" presName="parTrans" presStyleLbl="sibTrans2D1" presStyleIdx="1" presStyleCnt="4"/>
      <dgm:spPr/>
    </dgm:pt>
    <dgm:pt modelId="{29F477F2-88A4-4176-BFD0-20F6DD5C2745}" type="pres">
      <dgm:prSet presAssocID="{80326E9C-9B3D-4A64-945B-CB9908724FA8}" presName="connectorText" presStyleLbl="sibTrans2D1" presStyleIdx="1" presStyleCnt="4"/>
      <dgm:spPr/>
    </dgm:pt>
    <dgm:pt modelId="{FB371331-5FFA-46CC-8276-B2385E5669B5}" type="pres">
      <dgm:prSet presAssocID="{203C6F06-ED34-488E-9A53-FD47100B8EB2}" presName="node" presStyleLbl="node1" presStyleIdx="1" presStyleCnt="4">
        <dgm:presLayoutVars>
          <dgm:bulletEnabled val="1"/>
        </dgm:presLayoutVars>
      </dgm:prSet>
      <dgm:spPr/>
    </dgm:pt>
    <dgm:pt modelId="{EA952B4F-FFC2-4D77-BE47-3AE0E9F98290}" type="pres">
      <dgm:prSet presAssocID="{ED403C30-7BE2-4D7B-A09A-54548AF572E8}" presName="parTrans" presStyleLbl="sibTrans2D1" presStyleIdx="2" presStyleCnt="4"/>
      <dgm:spPr/>
    </dgm:pt>
    <dgm:pt modelId="{4945A8A4-ECBE-4AB5-AA55-BDE6514391BD}" type="pres">
      <dgm:prSet presAssocID="{ED403C30-7BE2-4D7B-A09A-54548AF572E8}" presName="connectorText" presStyleLbl="sibTrans2D1" presStyleIdx="2" presStyleCnt="4"/>
      <dgm:spPr/>
    </dgm:pt>
    <dgm:pt modelId="{7BF912B1-09B8-4D17-BBFB-2CE579ED2CC9}" type="pres">
      <dgm:prSet presAssocID="{6BB79A01-8715-445F-A6E7-562B50A01B56}" presName="node" presStyleLbl="node1" presStyleIdx="2" presStyleCnt="4">
        <dgm:presLayoutVars>
          <dgm:bulletEnabled val="1"/>
        </dgm:presLayoutVars>
      </dgm:prSet>
      <dgm:spPr/>
    </dgm:pt>
    <dgm:pt modelId="{84F4FE80-9B7E-436D-BCFB-26F13767ED07}" type="pres">
      <dgm:prSet presAssocID="{3578525A-67EE-4291-941C-026F2D015318}" presName="parTrans" presStyleLbl="sibTrans2D1" presStyleIdx="3" presStyleCnt="4"/>
      <dgm:spPr/>
    </dgm:pt>
    <dgm:pt modelId="{7D302B1F-8361-44E8-9421-05007F3E0A4D}" type="pres">
      <dgm:prSet presAssocID="{3578525A-67EE-4291-941C-026F2D015318}" presName="connectorText" presStyleLbl="sibTrans2D1" presStyleIdx="3" presStyleCnt="4"/>
      <dgm:spPr/>
    </dgm:pt>
    <dgm:pt modelId="{6D98CBB9-1086-447C-99D0-A5D62A9001E6}" type="pres">
      <dgm:prSet presAssocID="{4315132B-CDAB-4CBB-9609-A5BE2E905CE7}" presName="node" presStyleLbl="node1" presStyleIdx="3" presStyleCnt="4">
        <dgm:presLayoutVars>
          <dgm:bulletEnabled val="1"/>
        </dgm:presLayoutVars>
      </dgm:prSet>
      <dgm:spPr/>
    </dgm:pt>
  </dgm:ptLst>
  <dgm:cxnLst>
    <dgm:cxn modelId="{F24AD705-2CB1-4DF1-8342-44F435F7F239}" type="presOf" srcId="{6BB79A01-8715-445F-A6E7-562B50A01B56}" destId="{7BF912B1-09B8-4D17-BBFB-2CE579ED2CC9}" srcOrd="0" destOrd="0" presId="urn:microsoft.com/office/officeart/2005/8/layout/radial5"/>
    <dgm:cxn modelId="{A438270F-4191-4B0E-9BEF-C06C732956E3}" type="presOf" srcId="{3578525A-67EE-4291-941C-026F2D015318}" destId="{84F4FE80-9B7E-436D-BCFB-26F13767ED07}" srcOrd="0" destOrd="0" presId="urn:microsoft.com/office/officeart/2005/8/layout/radial5"/>
    <dgm:cxn modelId="{A8D7F91C-8C8A-4B14-99E2-D093DFE1A2E7}" type="presOf" srcId="{61754EA3-EC24-4DEB-9DC3-7C2441E98199}" destId="{5473B23C-25A5-4DA1-B4E7-8BA7FC52DA20}" srcOrd="0" destOrd="0" presId="urn:microsoft.com/office/officeart/2005/8/layout/radial5"/>
    <dgm:cxn modelId="{41ECDE1D-449F-48E0-8D3B-B75F551542AC}" type="presOf" srcId="{41ABD2AC-7141-4BDA-AB22-71AF9FC38ED8}" destId="{D87A81C0-277C-490F-B46F-DA4ECC599C70}" srcOrd="0" destOrd="0" presId="urn:microsoft.com/office/officeart/2005/8/layout/radial5"/>
    <dgm:cxn modelId="{6B228E25-8692-4C6D-942A-238B73FDD25D}" type="presOf" srcId="{80326E9C-9B3D-4A64-945B-CB9908724FA8}" destId="{942221EF-05F8-4F6B-A2F4-23F7166AFB7B}" srcOrd="0" destOrd="0" presId="urn:microsoft.com/office/officeart/2005/8/layout/radial5"/>
    <dgm:cxn modelId="{B7A5FC3E-F9CA-4FB8-A326-42E39DCA1554}" type="presOf" srcId="{ED403C30-7BE2-4D7B-A09A-54548AF572E8}" destId="{4945A8A4-ECBE-4AB5-AA55-BDE6514391BD}" srcOrd="1" destOrd="0" presId="urn:microsoft.com/office/officeart/2005/8/layout/radial5"/>
    <dgm:cxn modelId="{EE7ADE5B-0EA2-4E87-B401-04E032487733}" type="presOf" srcId="{80326E9C-9B3D-4A64-945B-CB9908724FA8}" destId="{29F477F2-88A4-4176-BFD0-20F6DD5C2745}" srcOrd="1" destOrd="0" presId="urn:microsoft.com/office/officeart/2005/8/layout/radial5"/>
    <dgm:cxn modelId="{77256146-A2D1-41AA-AA1B-5FEC0F4F0648}" type="presOf" srcId="{AFEEC6FD-E08D-4ABB-9D9B-0425126D98B9}" destId="{87452BC2-ED6C-407F-B506-1433180A795F}" srcOrd="0" destOrd="0" presId="urn:microsoft.com/office/officeart/2005/8/layout/radial5"/>
    <dgm:cxn modelId="{02B9BA48-948A-4617-A06C-72940C92F9A1}" type="presOf" srcId="{41ABD2AC-7141-4BDA-AB22-71AF9FC38ED8}" destId="{AAB6399F-32AD-4B64-8851-AC4B2F7B253B}" srcOrd="1" destOrd="0" presId="urn:microsoft.com/office/officeart/2005/8/layout/radial5"/>
    <dgm:cxn modelId="{EE24BA55-D208-4E44-AA5A-23E163847AE1}" srcId="{AFEEC6FD-E08D-4ABB-9D9B-0425126D98B9}" destId="{2BD1AFFB-C6F1-454D-857D-ECDDA0215F37}" srcOrd="0" destOrd="0" parTransId="{C4D87DB2-EB1A-4F96-AE24-5D637F3EB442}" sibTransId="{406F9885-47FA-4237-B096-80CCE135F4AF}"/>
    <dgm:cxn modelId="{55960976-7281-465F-B077-8F4CCD42F878}" type="presOf" srcId="{3578525A-67EE-4291-941C-026F2D015318}" destId="{7D302B1F-8361-44E8-9421-05007F3E0A4D}" srcOrd="1" destOrd="0" presId="urn:microsoft.com/office/officeart/2005/8/layout/radial5"/>
    <dgm:cxn modelId="{D9E99F8B-516E-4241-B863-97CA475AB6CF}" type="presOf" srcId="{203C6F06-ED34-488E-9A53-FD47100B8EB2}" destId="{FB371331-5FFA-46CC-8276-B2385E5669B5}" srcOrd="0" destOrd="0" presId="urn:microsoft.com/office/officeart/2005/8/layout/radial5"/>
    <dgm:cxn modelId="{79A92295-DCE3-4309-8C38-371FD316A345}" srcId="{2BD1AFFB-C6F1-454D-857D-ECDDA0215F37}" destId="{4315132B-CDAB-4CBB-9609-A5BE2E905CE7}" srcOrd="3" destOrd="0" parTransId="{3578525A-67EE-4291-941C-026F2D015318}" sibTransId="{0BEA5257-E5C1-4F03-8C17-C0CAFF166B5F}"/>
    <dgm:cxn modelId="{35F4A49C-BA6C-467C-9EFA-A54572148C78}" srcId="{2BD1AFFB-C6F1-454D-857D-ECDDA0215F37}" destId="{6BB79A01-8715-445F-A6E7-562B50A01B56}" srcOrd="2" destOrd="0" parTransId="{ED403C30-7BE2-4D7B-A09A-54548AF572E8}" sibTransId="{B197184C-6404-4E45-98D2-BE078EE21E24}"/>
    <dgm:cxn modelId="{05127BBC-D200-4A74-8A86-DCCFFCB06EA0}" srcId="{2BD1AFFB-C6F1-454D-857D-ECDDA0215F37}" destId="{203C6F06-ED34-488E-9A53-FD47100B8EB2}" srcOrd="1" destOrd="0" parTransId="{80326E9C-9B3D-4A64-945B-CB9908724FA8}" sibTransId="{C577E252-A6AC-47E7-A66A-F9C575787178}"/>
    <dgm:cxn modelId="{C53E37C5-6747-4BEE-99A9-4DDF7FDA5EE0}" type="presOf" srcId="{4315132B-CDAB-4CBB-9609-A5BE2E905CE7}" destId="{6D98CBB9-1086-447C-99D0-A5D62A9001E6}" srcOrd="0" destOrd="0" presId="urn:microsoft.com/office/officeart/2005/8/layout/radial5"/>
    <dgm:cxn modelId="{0FFBF8D7-4928-48A9-8EB7-87D665BCA9F0}" type="presOf" srcId="{2BD1AFFB-C6F1-454D-857D-ECDDA0215F37}" destId="{187521E9-9AC3-4CD8-A4A4-40D43B955BEA}" srcOrd="0" destOrd="0" presId="urn:microsoft.com/office/officeart/2005/8/layout/radial5"/>
    <dgm:cxn modelId="{E7F066E9-9C6E-4884-AD80-82DA4939BA53}" srcId="{2BD1AFFB-C6F1-454D-857D-ECDDA0215F37}" destId="{61754EA3-EC24-4DEB-9DC3-7C2441E98199}" srcOrd="0" destOrd="0" parTransId="{41ABD2AC-7141-4BDA-AB22-71AF9FC38ED8}" sibTransId="{F86BD9B0-93DB-4096-973D-8E85752D8585}"/>
    <dgm:cxn modelId="{B2C52DFC-43CF-46E0-AB26-C33862D0A2EA}" type="presOf" srcId="{ED403C30-7BE2-4D7B-A09A-54548AF572E8}" destId="{EA952B4F-FFC2-4D77-BE47-3AE0E9F98290}" srcOrd="0" destOrd="0" presId="urn:microsoft.com/office/officeart/2005/8/layout/radial5"/>
    <dgm:cxn modelId="{E6D0397B-3A09-4F67-B690-70DE32FABEFD}" type="presParOf" srcId="{87452BC2-ED6C-407F-B506-1433180A795F}" destId="{187521E9-9AC3-4CD8-A4A4-40D43B955BEA}" srcOrd="0" destOrd="0" presId="urn:microsoft.com/office/officeart/2005/8/layout/radial5"/>
    <dgm:cxn modelId="{0EAF2CE9-636F-46FB-8CF0-C186BA68E03D}" type="presParOf" srcId="{87452BC2-ED6C-407F-B506-1433180A795F}" destId="{D87A81C0-277C-490F-B46F-DA4ECC599C70}" srcOrd="1" destOrd="0" presId="urn:microsoft.com/office/officeart/2005/8/layout/radial5"/>
    <dgm:cxn modelId="{825FCDA1-299B-4B1E-8AD0-EF753A378066}" type="presParOf" srcId="{D87A81C0-277C-490F-B46F-DA4ECC599C70}" destId="{AAB6399F-32AD-4B64-8851-AC4B2F7B253B}" srcOrd="0" destOrd="0" presId="urn:microsoft.com/office/officeart/2005/8/layout/radial5"/>
    <dgm:cxn modelId="{24B4A544-1945-4BAA-81EE-E4A062286D7D}" type="presParOf" srcId="{87452BC2-ED6C-407F-B506-1433180A795F}" destId="{5473B23C-25A5-4DA1-B4E7-8BA7FC52DA20}" srcOrd="2" destOrd="0" presId="urn:microsoft.com/office/officeart/2005/8/layout/radial5"/>
    <dgm:cxn modelId="{2B4CCCF3-D558-44E4-9E58-3B51F8C0AAA9}" type="presParOf" srcId="{87452BC2-ED6C-407F-B506-1433180A795F}" destId="{942221EF-05F8-4F6B-A2F4-23F7166AFB7B}" srcOrd="3" destOrd="0" presId="urn:microsoft.com/office/officeart/2005/8/layout/radial5"/>
    <dgm:cxn modelId="{254980EC-DF85-4BA7-A153-A4F6C91DCDEA}" type="presParOf" srcId="{942221EF-05F8-4F6B-A2F4-23F7166AFB7B}" destId="{29F477F2-88A4-4176-BFD0-20F6DD5C2745}" srcOrd="0" destOrd="0" presId="urn:microsoft.com/office/officeart/2005/8/layout/radial5"/>
    <dgm:cxn modelId="{8B2DADE1-F672-4636-BF03-CDE282B1E9C3}" type="presParOf" srcId="{87452BC2-ED6C-407F-B506-1433180A795F}" destId="{FB371331-5FFA-46CC-8276-B2385E5669B5}" srcOrd="4" destOrd="0" presId="urn:microsoft.com/office/officeart/2005/8/layout/radial5"/>
    <dgm:cxn modelId="{3CF24FD5-6676-4751-A13B-FBBA318B82F0}" type="presParOf" srcId="{87452BC2-ED6C-407F-B506-1433180A795F}" destId="{EA952B4F-FFC2-4D77-BE47-3AE0E9F98290}" srcOrd="5" destOrd="0" presId="urn:microsoft.com/office/officeart/2005/8/layout/radial5"/>
    <dgm:cxn modelId="{9EB14449-6B2B-4F47-AF00-77706FD32E58}" type="presParOf" srcId="{EA952B4F-FFC2-4D77-BE47-3AE0E9F98290}" destId="{4945A8A4-ECBE-4AB5-AA55-BDE6514391BD}" srcOrd="0" destOrd="0" presId="urn:microsoft.com/office/officeart/2005/8/layout/radial5"/>
    <dgm:cxn modelId="{4B2FAF31-DC64-4C35-A629-B3CEE3B3C658}" type="presParOf" srcId="{87452BC2-ED6C-407F-B506-1433180A795F}" destId="{7BF912B1-09B8-4D17-BBFB-2CE579ED2CC9}" srcOrd="6" destOrd="0" presId="urn:microsoft.com/office/officeart/2005/8/layout/radial5"/>
    <dgm:cxn modelId="{859EE4F8-E1E9-45DB-B9A6-031412DDA239}" type="presParOf" srcId="{87452BC2-ED6C-407F-B506-1433180A795F}" destId="{84F4FE80-9B7E-436D-BCFB-26F13767ED07}" srcOrd="7" destOrd="0" presId="urn:microsoft.com/office/officeart/2005/8/layout/radial5"/>
    <dgm:cxn modelId="{69D3F846-117C-4401-BDE7-D2CAA6C0F4D5}" type="presParOf" srcId="{84F4FE80-9B7E-436D-BCFB-26F13767ED07}" destId="{7D302B1F-8361-44E8-9421-05007F3E0A4D}" srcOrd="0" destOrd="0" presId="urn:microsoft.com/office/officeart/2005/8/layout/radial5"/>
    <dgm:cxn modelId="{965585DD-2119-400F-A949-53A871CC9C9E}" type="presParOf" srcId="{87452BC2-ED6C-407F-B506-1433180A795F}" destId="{6D98CBB9-1086-447C-99D0-A5D62A9001E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EEC6FD-E08D-4ABB-9D9B-0425126D98B9}" type="doc">
      <dgm:prSet loTypeId="urn:microsoft.com/office/officeart/2009/layout/CircleArrowProcess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BD1AFFB-C6F1-454D-857D-ECDDA0215F37}">
      <dgm:prSet phldrT="[Metin]"/>
      <dgm:spPr/>
      <dgm:t>
        <a:bodyPr/>
        <a:lstStyle/>
        <a:p>
          <a:r>
            <a:rPr lang="tr-TR" dirty="0"/>
            <a:t>RIFK</a:t>
          </a:r>
        </a:p>
      </dgm:t>
    </dgm:pt>
    <dgm:pt modelId="{C4D87DB2-EB1A-4F96-AE24-5D637F3EB442}" type="parTrans" cxnId="{EE24BA55-D208-4E44-AA5A-23E163847AE1}">
      <dgm:prSet/>
      <dgm:spPr/>
      <dgm:t>
        <a:bodyPr/>
        <a:lstStyle/>
        <a:p>
          <a:endParaRPr lang="tr-TR"/>
        </a:p>
      </dgm:t>
    </dgm:pt>
    <dgm:pt modelId="{406F9885-47FA-4237-B096-80CCE135F4AF}" type="sibTrans" cxnId="{EE24BA55-D208-4E44-AA5A-23E163847AE1}">
      <dgm:prSet/>
      <dgm:spPr/>
      <dgm:t>
        <a:bodyPr/>
        <a:lstStyle/>
        <a:p>
          <a:endParaRPr lang="tr-TR"/>
        </a:p>
      </dgm:t>
    </dgm:pt>
    <dgm:pt modelId="{61754EA3-EC24-4DEB-9DC3-7C2441E98199}">
      <dgm:prSet phldrT="[Metin]"/>
      <dgm:spPr/>
      <dgm:t>
        <a:bodyPr/>
        <a:lstStyle/>
        <a:p>
          <a:r>
            <a:rPr lang="tr-TR" dirty="0"/>
            <a:t>İncelik</a:t>
          </a:r>
        </a:p>
      </dgm:t>
    </dgm:pt>
    <dgm:pt modelId="{41ABD2AC-7141-4BDA-AB22-71AF9FC38ED8}" type="parTrans" cxnId="{E7F066E9-9C6E-4884-AD80-82DA4939BA53}">
      <dgm:prSet/>
      <dgm:spPr/>
      <dgm:t>
        <a:bodyPr/>
        <a:lstStyle/>
        <a:p>
          <a:endParaRPr lang="tr-TR"/>
        </a:p>
      </dgm:t>
    </dgm:pt>
    <dgm:pt modelId="{F86BD9B0-93DB-4096-973D-8E85752D8585}" type="sibTrans" cxnId="{E7F066E9-9C6E-4884-AD80-82DA4939BA53}">
      <dgm:prSet/>
      <dgm:spPr/>
      <dgm:t>
        <a:bodyPr/>
        <a:lstStyle/>
        <a:p>
          <a:endParaRPr lang="tr-TR"/>
        </a:p>
      </dgm:t>
    </dgm:pt>
    <dgm:pt modelId="{203C6F06-ED34-488E-9A53-FD47100B8EB2}">
      <dgm:prSet phldrT="[Metin]"/>
      <dgm:spPr/>
      <dgm:t>
        <a:bodyPr/>
        <a:lstStyle/>
        <a:p>
          <a:r>
            <a:rPr lang="tr-TR" dirty="0"/>
            <a:t>Naziklik</a:t>
          </a:r>
        </a:p>
      </dgm:t>
    </dgm:pt>
    <dgm:pt modelId="{80326E9C-9B3D-4A64-945B-CB9908724FA8}" type="parTrans" cxnId="{05127BBC-D200-4A74-8A86-DCCFFCB06EA0}">
      <dgm:prSet/>
      <dgm:spPr/>
      <dgm:t>
        <a:bodyPr/>
        <a:lstStyle/>
        <a:p>
          <a:endParaRPr lang="tr-TR"/>
        </a:p>
      </dgm:t>
    </dgm:pt>
    <dgm:pt modelId="{C577E252-A6AC-47E7-A66A-F9C575787178}" type="sibTrans" cxnId="{05127BBC-D200-4A74-8A86-DCCFFCB06EA0}">
      <dgm:prSet/>
      <dgm:spPr/>
      <dgm:t>
        <a:bodyPr/>
        <a:lstStyle/>
        <a:p>
          <a:endParaRPr lang="tr-TR"/>
        </a:p>
      </dgm:t>
    </dgm:pt>
    <dgm:pt modelId="{6BB79A01-8715-445F-A6E7-562B50A01B56}">
      <dgm:prSet phldrT="[Metin]"/>
      <dgm:spPr/>
      <dgm:t>
        <a:bodyPr/>
        <a:lstStyle/>
        <a:p>
          <a:r>
            <a:rPr lang="tr-TR" dirty="0"/>
            <a:t>Yumuşak huyluluk</a:t>
          </a:r>
        </a:p>
      </dgm:t>
    </dgm:pt>
    <dgm:pt modelId="{ED403C30-7BE2-4D7B-A09A-54548AF572E8}" type="parTrans" cxnId="{35F4A49C-BA6C-467C-9EFA-A54572148C78}">
      <dgm:prSet/>
      <dgm:spPr/>
      <dgm:t>
        <a:bodyPr/>
        <a:lstStyle/>
        <a:p>
          <a:endParaRPr lang="tr-TR"/>
        </a:p>
      </dgm:t>
    </dgm:pt>
    <dgm:pt modelId="{B197184C-6404-4E45-98D2-BE078EE21E24}" type="sibTrans" cxnId="{35F4A49C-BA6C-467C-9EFA-A54572148C78}">
      <dgm:prSet/>
      <dgm:spPr/>
      <dgm:t>
        <a:bodyPr/>
        <a:lstStyle/>
        <a:p>
          <a:endParaRPr lang="tr-TR"/>
        </a:p>
      </dgm:t>
    </dgm:pt>
    <dgm:pt modelId="{4315132B-CDAB-4CBB-9609-A5BE2E905CE7}">
      <dgm:prSet phldrT="[Metin]"/>
      <dgm:spPr/>
      <dgm:t>
        <a:bodyPr/>
        <a:lstStyle/>
        <a:p>
          <a:r>
            <a:rPr lang="tr-TR" dirty="0"/>
            <a:t>Kibarlık</a:t>
          </a:r>
        </a:p>
      </dgm:t>
    </dgm:pt>
    <dgm:pt modelId="{3578525A-67EE-4291-941C-026F2D015318}" type="parTrans" cxnId="{79A92295-DCE3-4309-8C38-371FD316A345}">
      <dgm:prSet/>
      <dgm:spPr/>
      <dgm:t>
        <a:bodyPr/>
        <a:lstStyle/>
        <a:p>
          <a:endParaRPr lang="tr-TR"/>
        </a:p>
      </dgm:t>
    </dgm:pt>
    <dgm:pt modelId="{0BEA5257-E5C1-4F03-8C17-C0CAFF166B5F}" type="sibTrans" cxnId="{79A92295-DCE3-4309-8C38-371FD316A345}">
      <dgm:prSet/>
      <dgm:spPr/>
      <dgm:t>
        <a:bodyPr/>
        <a:lstStyle/>
        <a:p>
          <a:endParaRPr lang="tr-TR"/>
        </a:p>
      </dgm:t>
    </dgm:pt>
    <dgm:pt modelId="{CF3DBA8A-B78E-42DA-AA3A-5AD1B7D163BA}" type="pres">
      <dgm:prSet presAssocID="{AFEEC6FD-E08D-4ABB-9D9B-0425126D98B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F0864D1-2820-4CFA-890B-E8F70EC28EED}" type="pres">
      <dgm:prSet presAssocID="{2BD1AFFB-C6F1-454D-857D-ECDDA0215F37}" presName="Accent1" presStyleCnt="0"/>
      <dgm:spPr/>
    </dgm:pt>
    <dgm:pt modelId="{8F2522C0-79B8-42C3-92CC-7E27CB2FF8D0}" type="pres">
      <dgm:prSet presAssocID="{2BD1AFFB-C6F1-454D-857D-ECDDA0215F37}" presName="Accent" presStyleLbl="node1" presStyleIdx="0" presStyleCnt="1"/>
      <dgm:spPr/>
    </dgm:pt>
    <dgm:pt modelId="{8A097F41-8E95-490B-9D30-634458406C56}" type="pres">
      <dgm:prSet presAssocID="{2BD1AFFB-C6F1-454D-857D-ECDDA0215F37}" presName="Child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2EF52FE9-1BD2-44BA-94B9-34C70CDD661F}" type="pres">
      <dgm:prSet presAssocID="{2BD1AFFB-C6F1-454D-857D-ECDDA0215F37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469F8414-64E1-4206-8E3B-DECD1B3963F5}" type="presOf" srcId="{6BB79A01-8715-445F-A6E7-562B50A01B56}" destId="{8A097F41-8E95-490B-9D30-634458406C56}" srcOrd="0" destOrd="2" presId="urn:microsoft.com/office/officeart/2009/layout/CircleArrowProcess"/>
    <dgm:cxn modelId="{9010C23A-F724-4DEF-8344-9AC7418C2B5D}" type="presOf" srcId="{2BD1AFFB-C6F1-454D-857D-ECDDA0215F37}" destId="{2EF52FE9-1BD2-44BA-94B9-34C70CDD661F}" srcOrd="0" destOrd="0" presId="urn:microsoft.com/office/officeart/2009/layout/CircleArrowProcess"/>
    <dgm:cxn modelId="{05FC8E68-6791-4DE9-B495-323B3238984D}" type="presOf" srcId="{AFEEC6FD-E08D-4ABB-9D9B-0425126D98B9}" destId="{CF3DBA8A-B78E-42DA-AA3A-5AD1B7D163BA}" srcOrd="0" destOrd="0" presId="urn:microsoft.com/office/officeart/2009/layout/CircleArrowProcess"/>
    <dgm:cxn modelId="{EE24BA55-D208-4E44-AA5A-23E163847AE1}" srcId="{AFEEC6FD-E08D-4ABB-9D9B-0425126D98B9}" destId="{2BD1AFFB-C6F1-454D-857D-ECDDA0215F37}" srcOrd="0" destOrd="0" parTransId="{C4D87DB2-EB1A-4F96-AE24-5D637F3EB442}" sibTransId="{406F9885-47FA-4237-B096-80CCE135F4AF}"/>
    <dgm:cxn modelId="{E1298890-90BA-44A8-BF91-255663328BCA}" type="presOf" srcId="{203C6F06-ED34-488E-9A53-FD47100B8EB2}" destId="{8A097F41-8E95-490B-9D30-634458406C56}" srcOrd="0" destOrd="1" presId="urn:microsoft.com/office/officeart/2009/layout/CircleArrowProcess"/>
    <dgm:cxn modelId="{79A92295-DCE3-4309-8C38-371FD316A345}" srcId="{2BD1AFFB-C6F1-454D-857D-ECDDA0215F37}" destId="{4315132B-CDAB-4CBB-9609-A5BE2E905CE7}" srcOrd="3" destOrd="0" parTransId="{3578525A-67EE-4291-941C-026F2D015318}" sibTransId="{0BEA5257-E5C1-4F03-8C17-C0CAFF166B5F}"/>
    <dgm:cxn modelId="{35F4A49C-BA6C-467C-9EFA-A54572148C78}" srcId="{2BD1AFFB-C6F1-454D-857D-ECDDA0215F37}" destId="{6BB79A01-8715-445F-A6E7-562B50A01B56}" srcOrd="2" destOrd="0" parTransId="{ED403C30-7BE2-4D7B-A09A-54548AF572E8}" sibTransId="{B197184C-6404-4E45-98D2-BE078EE21E24}"/>
    <dgm:cxn modelId="{05127BBC-D200-4A74-8A86-DCCFFCB06EA0}" srcId="{2BD1AFFB-C6F1-454D-857D-ECDDA0215F37}" destId="{203C6F06-ED34-488E-9A53-FD47100B8EB2}" srcOrd="1" destOrd="0" parTransId="{80326E9C-9B3D-4A64-945B-CB9908724FA8}" sibTransId="{C577E252-A6AC-47E7-A66A-F9C575787178}"/>
    <dgm:cxn modelId="{140D15BE-50CB-4679-B928-734CC22C66A9}" type="presOf" srcId="{61754EA3-EC24-4DEB-9DC3-7C2441E98199}" destId="{8A097F41-8E95-490B-9D30-634458406C56}" srcOrd="0" destOrd="0" presId="urn:microsoft.com/office/officeart/2009/layout/CircleArrowProcess"/>
    <dgm:cxn modelId="{E7F066E9-9C6E-4884-AD80-82DA4939BA53}" srcId="{2BD1AFFB-C6F1-454D-857D-ECDDA0215F37}" destId="{61754EA3-EC24-4DEB-9DC3-7C2441E98199}" srcOrd="0" destOrd="0" parTransId="{41ABD2AC-7141-4BDA-AB22-71AF9FC38ED8}" sibTransId="{F86BD9B0-93DB-4096-973D-8E85752D8585}"/>
    <dgm:cxn modelId="{180BB4EA-FB36-4127-9A89-C348E1864F62}" type="presOf" srcId="{4315132B-CDAB-4CBB-9609-A5BE2E905CE7}" destId="{8A097F41-8E95-490B-9D30-634458406C56}" srcOrd="0" destOrd="3" presId="urn:microsoft.com/office/officeart/2009/layout/CircleArrowProcess"/>
    <dgm:cxn modelId="{94D66E79-146B-4F98-9D1A-76DE9C57E0BA}" type="presParOf" srcId="{CF3DBA8A-B78E-42DA-AA3A-5AD1B7D163BA}" destId="{DF0864D1-2820-4CFA-890B-E8F70EC28EED}" srcOrd="0" destOrd="0" presId="urn:microsoft.com/office/officeart/2009/layout/CircleArrowProcess"/>
    <dgm:cxn modelId="{203E481F-DB6F-49A2-83D9-1CA3283EB3FE}" type="presParOf" srcId="{DF0864D1-2820-4CFA-890B-E8F70EC28EED}" destId="{8F2522C0-79B8-42C3-92CC-7E27CB2FF8D0}" srcOrd="0" destOrd="0" presId="urn:microsoft.com/office/officeart/2009/layout/CircleArrowProcess"/>
    <dgm:cxn modelId="{91DD6E0B-8CBC-42D8-8030-C9E9EC015C54}" type="presParOf" srcId="{CF3DBA8A-B78E-42DA-AA3A-5AD1B7D163BA}" destId="{8A097F41-8E95-490B-9D30-634458406C56}" srcOrd="1" destOrd="0" presId="urn:microsoft.com/office/officeart/2009/layout/CircleArrowProcess"/>
    <dgm:cxn modelId="{595E43A7-711E-4B88-90AD-2EC07E895B7F}" type="presParOf" srcId="{CF3DBA8A-B78E-42DA-AA3A-5AD1B7D163BA}" destId="{2EF52FE9-1BD2-44BA-94B9-34C70CDD661F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21E9-9AC3-4CD8-A4A4-40D43B955BEA}">
      <dsp:nvSpPr>
        <dsp:cNvPr id="0" name=""/>
        <dsp:cNvSpPr/>
      </dsp:nvSpPr>
      <dsp:spPr>
        <a:xfrm>
          <a:off x="5194101" y="2527101"/>
          <a:ext cx="1803796" cy="1803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/>
            <a:t>HİLM</a:t>
          </a:r>
        </a:p>
      </dsp:txBody>
      <dsp:txXfrm>
        <a:off x="5458261" y="2791261"/>
        <a:ext cx="1275476" cy="1275476"/>
      </dsp:txXfrm>
    </dsp:sp>
    <dsp:sp modelId="{D87A81C0-277C-490F-B46F-DA4ECC599C70}">
      <dsp:nvSpPr>
        <dsp:cNvPr id="0" name=""/>
        <dsp:cNvSpPr/>
      </dsp:nvSpPr>
      <dsp:spPr>
        <a:xfrm rot="16200000">
          <a:off x="5905067" y="1871013"/>
          <a:ext cx="381864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>
        <a:off x="5962347" y="2050951"/>
        <a:ext cx="267305" cy="367974"/>
      </dsp:txXfrm>
    </dsp:sp>
    <dsp:sp modelId="{5473B23C-25A5-4DA1-B4E7-8BA7FC52DA20}">
      <dsp:nvSpPr>
        <dsp:cNvPr id="0" name=""/>
        <dsp:cNvSpPr/>
      </dsp:nvSpPr>
      <dsp:spPr>
        <a:xfrm>
          <a:off x="5194101" y="2804"/>
          <a:ext cx="1803796" cy="1803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Yumuşak huyluluk</a:t>
          </a:r>
        </a:p>
      </dsp:txBody>
      <dsp:txXfrm>
        <a:off x="5458261" y="266964"/>
        <a:ext cx="1275476" cy="1275476"/>
      </dsp:txXfrm>
    </dsp:sp>
    <dsp:sp modelId="{942221EF-05F8-4F6B-A2F4-23F7166AFB7B}">
      <dsp:nvSpPr>
        <dsp:cNvPr id="0" name=""/>
        <dsp:cNvSpPr/>
      </dsp:nvSpPr>
      <dsp:spPr>
        <a:xfrm>
          <a:off x="7156408" y="3122354"/>
          <a:ext cx="381864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>
        <a:off x="7156408" y="3245012"/>
        <a:ext cx="267305" cy="367974"/>
      </dsp:txXfrm>
    </dsp:sp>
    <dsp:sp modelId="{FB371331-5FFA-46CC-8276-B2385E5669B5}">
      <dsp:nvSpPr>
        <dsp:cNvPr id="0" name=""/>
        <dsp:cNvSpPr/>
      </dsp:nvSpPr>
      <dsp:spPr>
        <a:xfrm>
          <a:off x="7718398" y="2527101"/>
          <a:ext cx="1803796" cy="1803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Ağırbaşlılık</a:t>
          </a:r>
        </a:p>
      </dsp:txBody>
      <dsp:txXfrm>
        <a:off x="7982558" y="2791261"/>
        <a:ext cx="1275476" cy="1275476"/>
      </dsp:txXfrm>
    </dsp:sp>
    <dsp:sp modelId="{EA952B4F-FFC2-4D77-BE47-3AE0E9F98290}">
      <dsp:nvSpPr>
        <dsp:cNvPr id="0" name=""/>
        <dsp:cNvSpPr/>
      </dsp:nvSpPr>
      <dsp:spPr>
        <a:xfrm rot="5400000">
          <a:off x="5905067" y="4373695"/>
          <a:ext cx="381864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>
        <a:off x="5962347" y="4439074"/>
        <a:ext cx="267305" cy="367974"/>
      </dsp:txXfrm>
    </dsp:sp>
    <dsp:sp modelId="{7BF912B1-09B8-4D17-BBFB-2CE579ED2CC9}">
      <dsp:nvSpPr>
        <dsp:cNvPr id="0" name=""/>
        <dsp:cNvSpPr/>
      </dsp:nvSpPr>
      <dsp:spPr>
        <a:xfrm>
          <a:off x="5194101" y="5051398"/>
          <a:ext cx="1803796" cy="1803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Akıllı olma</a:t>
          </a:r>
        </a:p>
      </dsp:txBody>
      <dsp:txXfrm>
        <a:off x="5458261" y="5315558"/>
        <a:ext cx="1275476" cy="1275476"/>
      </dsp:txXfrm>
    </dsp:sp>
    <dsp:sp modelId="{84F4FE80-9B7E-436D-BCFB-26F13767ED07}">
      <dsp:nvSpPr>
        <dsp:cNvPr id="0" name=""/>
        <dsp:cNvSpPr/>
      </dsp:nvSpPr>
      <dsp:spPr>
        <a:xfrm rot="10800000">
          <a:off x="4653726" y="3122354"/>
          <a:ext cx="381864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 rot="10800000">
        <a:off x="4768285" y="3245012"/>
        <a:ext cx="267305" cy="367974"/>
      </dsp:txXfrm>
    </dsp:sp>
    <dsp:sp modelId="{6D98CBB9-1086-447C-99D0-A5D62A9001E6}">
      <dsp:nvSpPr>
        <dsp:cNvPr id="0" name=""/>
        <dsp:cNvSpPr/>
      </dsp:nvSpPr>
      <dsp:spPr>
        <a:xfrm>
          <a:off x="2669804" y="2527101"/>
          <a:ext cx="1803796" cy="1803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Uygarca davranma</a:t>
          </a:r>
        </a:p>
      </dsp:txBody>
      <dsp:txXfrm>
        <a:off x="2933964" y="2791261"/>
        <a:ext cx="1275476" cy="1275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522C0-79B8-42C3-92CC-7E27CB2FF8D0}">
      <dsp:nvSpPr>
        <dsp:cNvPr id="0" name=""/>
        <dsp:cNvSpPr/>
      </dsp:nvSpPr>
      <dsp:spPr>
        <a:xfrm>
          <a:off x="609942" y="0"/>
          <a:ext cx="6856474" cy="6858000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097F41-8E95-490B-9D30-634458406C56}">
      <dsp:nvSpPr>
        <dsp:cNvPr id="0" name=""/>
        <dsp:cNvSpPr/>
      </dsp:nvSpPr>
      <dsp:spPr>
        <a:xfrm>
          <a:off x="7467514" y="2044369"/>
          <a:ext cx="4114542" cy="2743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4100" kern="1200" dirty="0"/>
            <a:t>İncelik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4100" kern="1200" dirty="0"/>
            <a:t>Naziklik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4100" kern="1200" dirty="0"/>
            <a:t>Yumuşak huyluluk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4100" kern="1200" dirty="0"/>
            <a:t>Kibarlık</a:t>
          </a:r>
        </a:p>
      </dsp:txBody>
      <dsp:txXfrm>
        <a:off x="7467514" y="2044369"/>
        <a:ext cx="4114542" cy="2743885"/>
      </dsp:txXfrm>
    </dsp:sp>
    <dsp:sp modelId="{2EF52FE9-1BD2-44BA-94B9-34C70CDD661F}">
      <dsp:nvSpPr>
        <dsp:cNvPr id="0" name=""/>
        <dsp:cNvSpPr/>
      </dsp:nvSpPr>
      <dsp:spPr>
        <a:xfrm>
          <a:off x="2124094" y="2482596"/>
          <a:ext cx="3825976" cy="1912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RIFK</a:t>
          </a:r>
        </a:p>
      </dsp:txBody>
      <dsp:txXfrm>
        <a:off x="2124094" y="2482596"/>
        <a:ext cx="3825976" cy="1912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IEIkF_sW_I?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roe8b-5QN0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roe8b-5QN0" TargetMode="Externa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60193E42-4442-47B7-BDFD-35EA04ACACD8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https://www.youtube.com/watch?v=bIEIkF_sW_I</a:t>
            </a:r>
          </a:p>
        </p:txBody>
      </p:sp>
      <p:pic>
        <p:nvPicPr>
          <p:cNvPr id="2" name="Çevrimiçi Medya 1" title="EL-HALİM (CELLE CELALÜHÜ) ŞERİKİ OLMAYAN RABBİMİZİN İsmini Tanıyalım">
            <a:hlinkClick r:id="" action="ppaction://media"/>
            <a:extLst>
              <a:ext uri="{FF2B5EF4-FFF2-40B4-BE49-F238E27FC236}">
                <a16:creationId xmlns:a16="http://schemas.microsoft.com/office/drawing/2014/main" id="{729EE2B0-20DB-49DA-9A4F-3F3C3EA500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0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0" y="0"/>
            <a:ext cx="4317038" cy="3293209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Yumuşak huydan yoksun olan, iyilikten de yoksun olur.</a:t>
            </a:r>
          </a:p>
          <a:p>
            <a:pPr algn="ctr"/>
            <a:r>
              <a:rPr lang="tr-T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(Hadis-i Şerif)</a:t>
            </a:r>
          </a:p>
        </p:txBody>
      </p:sp>
    </p:spTree>
    <p:extLst>
      <p:ext uri="{BB962C8B-B14F-4D97-AF65-F5344CB8AC3E}">
        <p14:creationId xmlns:p14="http://schemas.microsoft.com/office/powerpoint/2010/main" val="118382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116115" y="616856"/>
            <a:ext cx="5558972" cy="296091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Bedevinin </a:t>
            </a:r>
            <a:r>
              <a:rPr lang="tr-TR" sz="3200" dirty="0" err="1"/>
              <a:t>Peygamberimiz’e</a:t>
            </a:r>
            <a:r>
              <a:rPr lang="tr-TR" sz="3200" dirty="0"/>
              <a:t> hitabı: Yakasından tutup Ey Muhammed (</a:t>
            </a:r>
            <a:r>
              <a:rPr lang="tr-TR" sz="3200" dirty="0" err="1"/>
              <a:t>s.a.v</a:t>
            </a:r>
            <a:r>
              <a:rPr lang="tr-TR" sz="3200" dirty="0"/>
              <a:t>.) sende olan Allah’a (</a:t>
            </a:r>
            <a:r>
              <a:rPr lang="tr-TR" sz="3200" dirty="0" err="1"/>
              <a:t>c.c</a:t>
            </a:r>
            <a:r>
              <a:rPr lang="tr-TR" sz="3200" dirty="0"/>
              <a:t>.) ait mallardan bana da verilmesini söyle…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116115" y="4194627"/>
            <a:ext cx="5558972" cy="171994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Cevap: Tebessüm ve Ona istediklerini verin.</a:t>
            </a:r>
          </a:p>
        </p:txBody>
      </p:sp>
    </p:spTree>
    <p:extLst>
      <p:ext uri="{BB962C8B-B14F-4D97-AF65-F5344CB8AC3E}">
        <p14:creationId xmlns:p14="http://schemas.microsoft.com/office/powerpoint/2010/main" val="375876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22580" y="1577536"/>
            <a:ext cx="5261548" cy="4154984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Allah </a:t>
            </a:r>
            <a:r>
              <a:rPr lang="tr-TR" sz="44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Rasülü’nün</a:t>
            </a:r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bu tavrı ve davranışı başarının kaynağı ve peygamberlerin Allah’a davet metotlarından biridir.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913"/>
          <a:stretch/>
        </p:blipFill>
        <p:spPr>
          <a:xfrm>
            <a:off x="6008913" y="1465943"/>
            <a:ext cx="5965371" cy="441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146745" y="1120876"/>
            <a:ext cx="4911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https://www.youtube.com/watch?v=Aroe8b-5QN0</a:t>
            </a:r>
            <a:endParaRPr lang="tr-TR" dirty="0"/>
          </a:p>
        </p:txBody>
      </p:sp>
      <p:pic>
        <p:nvPicPr>
          <p:cNvPr id="4" name="Aroe8b-5QN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27314" y="1591808"/>
            <a:ext cx="10885714" cy="41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45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40"/>
          <a:stretch/>
        </p:blipFill>
        <p:spPr>
          <a:xfrm>
            <a:off x="2299152" y="0"/>
            <a:ext cx="8015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3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720" y="0"/>
            <a:ext cx="6520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2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-59420" y="0"/>
            <a:ext cx="5923191" cy="132805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Yahudiler: «es-</a:t>
            </a:r>
            <a:r>
              <a:rPr lang="tr-TR" sz="3600" dirty="0" err="1"/>
              <a:t>Samü</a:t>
            </a:r>
            <a:r>
              <a:rPr lang="tr-TR" sz="3600" dirty="0"/>
              <a:t> aleyküm»</a:t>
            </a:r>
          </a:p>
          <a:p>
            <a:pPr algn="ctr"/>
            <a:r>
              <a:rPr lang="tr-TR" sz="3600" dirty="0"/>
              <a:t>«Ölüm üzerine olsun»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6560457" y="5500915"/>
            <a:ext cx="5631544" cy="132805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Peygamber Efendimiz (</a:t>
            </a:r>
            <a:r>
              <a:rPr lang="tr-TR" sz="3600" dirty="0" err="1"/>
              <a:t>s.a.v</a:t>
            </a:r>
            <a:r>
              <a:rPr lang="tr-TR" sz="3600" dirty="0"/>
              <a:t>.)</a:t>
            </a:r>
          </a:p>
          <a:p>
            <a:pPr algn="ctr"/>
            <a:r>
              <a:rPr lang="tr-TR" sz="3600" dirty="0"/>
              <a:t>«ve </a:t>
            </a:r>
            <a:r>
              <a:rPr lang="tr-TR" sz="3600" dirty="0" err="1"/>
              <a:t>aleykum</a:t>
            </a:r>
            <a:r>
              <a:rPr lang="tr-TR" sz="3600" dirty="0"/>
              <a:t>»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2444294" y="2725056"/>
            <a:ext cx="5915935" cy="173082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Hz. </a:t>
            </a:r>
            <a:r>
              <a:rPr lang="tr-TR" sz="3600" dirty="0" err="1"/>
              <a:t>Aişe</a:t>
            </a:r>
            <a:r>
              <a:rPr lang="tr-TR" sz="3600" dirty="0"/>
              <a:t> (</a:t>
            </a:r>
            <a:r>
              <a:rPr lang="tr-TR" sz="3600" dirty="0" err="1"/>
              <a:t>r.a</a:t>
            </a:r>
            <a:r>
              <a:rPr lang="tr-TR" sz="3600" dirty="0"/>
              <a:t>.)</a:t>
            </a:r>
          </a:p>
          <a:p>
            <a:pPr algn="ctr"/>
            <a:r>
              <a:rPr lang="tr-TR" sz="3600" dirty="0"/>
              <a:t>«Ölüm sizin üzerinize olsun»</a:t>
            </a:r>
          </a:p>
        </p:txBody>
      </p:sp>
    </p:spTree>
    <p:extLst>
      <p:ext uri="{BB962C8B-B14F-4D97-AF65-F5344CB8AC3E}">
        <p14:creationId xmlns:p14="http://schemas.microsoft.com/office/powerpoint/2010/main" val="208081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062514" y="325735"/>
            <a:ext cx="63862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Peygamber Efendimizden transfer etmemiz gereken bazı haller: konuşurken yumuşak ve kibar, samimi, cana yakın, seviyeli ve zaman zaman nükte…</a:t>
            </a:r>
          </a:p>
        </p:txBody>
      </p:sp>
    </p:spTree>
    <p:extLst>
      <p:ext uri="{BB962C8B-B14F-4D97-AF65-F5344CB8AC3E}">
        <p14:creationId xmlns:p14="http://schemas.microsoft.com/office/powerpoint/2010/main" val="77872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69257" y="2584068"/>
            <a:ext cx="10508343" cy="156966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48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Ey Rabbimiz! </a:t>
            </a:r>
            <a:r>
              <a:rPr lang="tr-TR" sz="48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Halîm</a:t>
            </a:r>
            <a:r>
              <a:rPr lang="tr-TR" sz="48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isminin hürmetine günahlarımızı affeyle…</a:t>
            </a:r>
          </a:p>
        </p:txBody>
      </p:sp>
    </p:spTree>
    <p:extLst>
      <p:ext uri="{BB962C8B-B14F-4D97-AF65-F5344CB8AC3E}">
        <p14:creationId xmlns:p14="http://schemas.microsoft.com/office/powerpoint/2010/main" val="408928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04.10.2019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16114" y="1760273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PEYGAMBERİMİZİN HİLM VE RIFKI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6000" dirty="0"/>
              <a:t>1. Peygamberimizin ahlaki vasıflarını örnekleriyle.</a:t>
            </a:r>
          </a:p>
          <a:p>
            <a:r>
              <a:rPr lang="tr-TR" sz="6000" dirty="0"/>
              <a:t>2. Peygamberimizin ahlaki vasıflarını kendimize nasıl model alacağımızı.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756" y="3243668"/>
            <a:ext cx="2047298" cy="27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ulut Belirtme Çizgisi 5"/>
          <p:cNvSpPr/>
          <p:nvPr/>
        </p:nvSpPr>
        <p:spPr>
          <a:xfrm>
            <a:off x="6315854" y="624114"/>
            <a:ext cx="5687460" cy="2924355"/>
          </a:xfrm>
          <a:prstGeom prst="cloudCallout">
            <a:avLst>
              <a:gd name="adj1" fmla="val -51744"/>
              <a:gd name="adj2" fmla="val 6210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Hilm</a:t>
            </a:r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ne demektir?</a:t>
            </a:r>
          </a:p>
        </p:txBody>
      </p:sp>
    </p:spTree>
    <p:extLst>
      <p:ext uri="{BB962C8B-B14F-4D97-AF65-F5344CB8AC3E}">
        <p14:creationId xmlns:p14="http://schemas.microsoft.com/office/powerpoint/2010/main" val="11682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60986103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109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521E9-9AC3-4CD8-A4A4-40D43B955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187521E9-9AC3-4CD8-A4A4-40D43B955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187521E9-9AC3-4CD8-A4A4-40D43B955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187521E9-9AC3-4CD8-A4A4-40D43B955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7A81C0-277C-490F-B46F-DA4ECC599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D87A81C0-277C-490F-B46F-DA4ECC599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D87A81C0-277C-490F-B46F-DA4ECC599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D87A81C0-277C-490F-B46F-DA4ECC599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3B23C-25A5-4DA1-B4E7-8BA7FC52D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5473B23C-25A5-4DA1-B4E7-8BA7FC52DA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5473B23C-25A5-4DA1-B4E7-8BA7FC52D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5473B23C-25A5-4DA1-B4E7-8BA7FC52D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2221EF-05F8-4F6B-A2F4-23F7166AF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942221EF-05F8-4F6B-A2F4-23F7166AF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942221EF-05F8-4F6B-A2F4-23F7166AF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942221EF-05F8-4F6B-A2F4-23F7166AF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71331-5FFA-46CC-8276-B2385E566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FB371331-5FFA-46CC-8276-B2385E566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FB371331-5FFA-46CC-8276-B2385E566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FB371331-5FFA-46CC-8276-B2385E566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952B4F-FFC2-4D77-BE47-3AE0E9F98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EA952B4F-FFC2-4D77-BE47-3AE0E9F98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EA952B4F-FFC2-4D77-BE47-3AE0E9F98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EA952B4F-FFC2-4D77-BE47-3AE0E9F98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F912B1-09B8-4D17-BBFB-2CE579ED2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7BF912B1-09B8-4D17-BBFB-2CE579ED2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BF912B1-09B8-4D17-BBFB-2CE579ED2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7BF912B1-09B8-4D17-BBFB-2CE579ED2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F4FE80-9B7E-436D-BCFB-26F13767E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84F4FE80-9B7E-436D-BCFB-26F13767E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84F4FE80-9B7E-436D-BCFB-26F13767E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84F4FE80-9B7E-436D-BCFB-26F13767E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8CBB9-1086-447C-99D0-A5D62A900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6D98CBB9-1086-447C-99D0-A5D62A900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6D98CBB9-1086-447C-99D0-A5D62A900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6D98CBB9-1086-447C-99D0-A5D62A900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ğ Ok 1"/>
          <p:cNvSpPr/>
          <p:nvPr/>
        </p:nvSpPr>
        <p:spPr>
          <a:xfrm rot="1983491">
            <a:off x="277769" y="-191911"/>
            <a:ext cx="1843998" cy="2612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HİLM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174170" y="2409370"/>
            <a:ext cx="5515430" cy="358503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Gücü kuvveti yerinde olan birinin öfke anında haklı olduğu halde karşısındakini cezalandırmak yerine onu bağışlayıp affetmesidir.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229" y="1262743"/>
            <a:ext cx="6203128" cy="47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3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19091047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812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2522C0-79B8-42C3-92CC-7E27CB2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8F2522C0-79B8-42C3-92CC-7E27CB2FF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8F2522C0-79B8-42C3-92CC-7E27CB2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8F2522C0-79B8-42C3-92CC-7E27CB2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F52FE9-1BD2-44BA-94B9-34C70CDD6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2EF52FE9-1BD2-44BA-94B9-34C70CDD6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2EF52FE9-1BD2-44BA-94B9-34C70CDD6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2EF52FE9-1BD2-44BA-94B9-34C70CDD6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097F41-8E95-490B-9D30-634458406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8A097F41-8E95-490B-9D30-634458406C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8A097F41-8E95-490B-9D30-634458406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8A097F41-8E95-490B-9D30-634458406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30" b="170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6734986" y="920842"/>
            <a:ext cx="5275943" cy="547842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5000" dirty="0">
                <a:ln w="7620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فَبِمَا رَحْمَةٍ مِنَ اللّٰهِ لِنْتَ لَهُمْۚ وَلَوْ كُنْتَ فَظًّا غَل۪يظَ الْقَلْبِ لَانْفَضُّوا مِنْ حَوْلِكَۖ فَاعْفُ عَنْهُمْ وَاسْتَغْفِرْ لَهُمْ وَشَاوِرْهُمْ فِي الْاَمْرِۚ فَاِذَا عَزَمْتَ فَتَوَكَّلْ عَلَى اللّٰهِۜ اِنَّ اللّٰهَ يُحِبُّ الْمُتَوَكِّل۪ينَ </a:t>
            </a:r>
            <a:r>
              <a:rPr lang="ar-SA" sz="3600" dirty="0">
                <a:ln w="7620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﴿١٥٩﴾ </a:t>
            </a:r>
            <a:endParaRPr lang="tr-TR" sz="3600" dirty="0">
              <a:ln w="7620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273629" y="956751"/>
            <a:ext cx="5558972" cy="86034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/>
              <a:t>O vakit Allah'tan bir rahmet ile onlara yumuşak </a:t>
            </a:r>
            <a:r>
              <a:rPr lang="tr-TR" sz="2400"/>
              <a:t>davrandın!</a:t>
            </a:r>
            <a:endParaRPr lang="tr-TR" sz="24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73629" y="2084036"/>
            <a:ext cx="5558972" cy="93396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/>
              <a:t>Şayet sen kaba, katı yürekli olsaydın, hiç şüphesiz, etrafından dağılıp giderlerdi.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273629" y="3284943"/>
            <a:ext cx="5558972" cy="86733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/>
              <a:t>Şu halde onları affet; bağışlanmaları için dua et; iş hakkında onlara danış. 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273629" y="4419215"/>
            <a:ext cx="5558972" cy="88895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/>
              <a:t>Kararını verdiğin zaman da artık Allah'a dayanıp güven.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273629" y="5573883"/>
            <a:ext cx="5558972" cy="855613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/>
              <a:t>Çünkü Allah, kendisine dayanıp güvenenleri sever. (</a:t>
            </a:r>
            <a:r>
              <a:rPr lang="tr-TR" sz="2400" dirty="0" err="1"/>
              <a:t>Âl</a:t>
            </a:r>
            <a:r>
              <a:rPr lang="tr-TR" sz="2400" dirty="0"/>
              <a:t>-i </a:t>
            </a:r>
            <a:r>
              <a:rPr lang="tr-TR" sz="2400" dirty="0" err="1"/>
              <a:t>İmrân</a:t>
            </a:r>
            <a:r>
              <a:rPr lang="tr-TR" sz="2400" dirty="0"/>
              <a:t>, 159) </a:t>
            </a:r>
          </a:p>
        </p:txBody>
      </p:sp>
    </p:spTree>
    <p:extLst>
      <p:ext uri="{BB962C8B-B14F-4D97-AF65-F5344CB8AC3E}">
        <p14:creationId xmlns:p14="http://schemas.microsoft.com/office/powerpoint/2010/main" val="40717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5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5459</TotalTime>
  <Words>328</Words>
  <Application>Microsoft Office PowerPoint</Application>
  <PresentationFormat>Geniş ekran</PresentationFormat>
  <Paragraphs>40</Paragraphs>
  <Slides>19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Calibri</vt:lpstr>
      <vt:lpstr>Gill Sans MT</vt:lpstr>
      <vt:lpstr>Shaikh Hamdullah Mushaf</vt:lpstr>
      <vt:lpstr>Wingdings</vt:lpstr>
      <vt:lpstr>Wingdings 2</vt:lpstr>
      <vt:lpstr>Kar Payı</vt:lpstr>
      <vt:lpstr>PowerPoint Sunusu</vt:lpstr>
      <vt:lpstr>PEYGAMBERİMİZİN HİLM VE RIFKI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365</cp:revision>
  <dcterms:created xsi:type="dcterms:W3CDTF">2019-07-15T06:01:13Z</dcterms:created>
  <dcterms:modified xsi:type="dcterms:W3CDTF">2020-10-18T12:56:32Z</dcterms:modified>
</cp:coreProperties>
</file>