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8" r:id="rId2"/>
    <p:sldId id="315" r:id="rId3"/>
    <p:sldId id="533" r:id="rId4"/>
    <p:sldId id="619" r:id="rId5"/>
    <p:sldId id="620" r:id="rId6"/>
    <p:sldId id="621" r:id="rId7"/>
    <p:sldId id="618" r:id="rId8"/>
    <p:sldId id="622" r:id="rId9"/>
    <p:sldId id="623" r:id="rId10"/>
    <p:sldId id="624" r:id="rId11"/>
    <p:sldId id="625" r:id="rId12"/>
    <p:sldId id="626" r:id="rId13"/>
    <p:sldId id="614" r:id="rId14"/>
    <p:sldId id="627" r:id="rId15"/>
    <p:sldId id="26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8000" autoAdjust="0"/>
  </p:normalViewPr>
  <p:slideViewPr>
    <p:cSldViewPr snapToGrid="0">
      <p:cViewPr varScale="1">
        <p:scale>
          <a:sx n="75" d="100"/>
          <a:sy n="75" d="100"/>
        </p:scale>
        <p:origin x="10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3C721-7AEA-4543-99E8-57CCCA73099E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8D198D6-4D9D-405C-9F3D-49A3945CBDD4}">
      <dgm:prSet phldrT="[Metin]"/>
      <dgm:spPr/>
      <dgm:t>
        <a:bodyPr/>
        <a:lstStyle/>
        <a:p>
          <a:r>
            <a:rPr lang="tr-TR" dirty="0"/>
            <a:t>Hz. Osman</a:t>
          </a:r>
        </a:p>
      </dgm:t>
    </dgm:pt>
    <dgm:pt modelId="{11D625D2-C720-4873-B917-177F18540E80}" type="parTrans" cxnId="{F2A9736D-4197-4336-85D8-478061C75605}">
      <dgm:prSet/>
      <dgm:spPr/>
      <dgm:t>
        <a:bodyPr/>
        <a:lstStyle/>
        <a:p>
          <a:endParaRPr lang="tr-TR"/>
        </a:p>
      </dgm:t>
    </dgm:pt>
    <dgm:pt modelId="{376AB719-6546-4C62-A604-2C433B8B3587}" type="sibTrans" cxnId="{F2A9736D-4197-4336-85D8-478061C75605}">
      <dgm:prSet/>
      <dgm:spPr/>
      <dgm:t>
        <a:bodyPr/>
        <a:lstStyle/>
        <a:p>
          <a:endParaRPr lang="tr-TR"/>
        </a:p>
      </dgm:t>
    </dgm:pt>
    <dgm:pt modelId="{68FE605C-551F-4955-807C-D0153996EF26}">
      <dgm:prSet phldrT="[Metin]" custT="1"/>
      <dgm:spPr/>
      <dgm:t>
        <a:bodyPr/>
        <a:lstStyle/>
        <a:p>
          <a:r>
            <a:rPr lang="tr-TR" sz="3200" dirty="0"/>
            <a:t>576’da Mekke’de doğdu</a:t>
          </a:r>
        </a:p>
      </dgm:t>
    </dgm:pt>
    <dgm:pt modelId="{036B45C4-7C62-44FD-B6EC-77F54932D9CF}" type="parTrans" cxnId="{8B17DD33-129C-450A-91D2-C286B6C84610}">
      <dgm:prSet/>
      <dgm:spPr/>
      <dgm:t>
        <a:bodyPr/>
        <a:lstStyle/>
        <a:p>
          <a:endParaRPr lang="tr-TR"/>
        </a:p>
      </dgm:t>
    </dgm:pt>
    <dgm:pt modelId="{BA5AAE4A-2C9A-4883-9C3B-4FDF0A83CE7B}" type="sibTrans" cxnId="{8B17DD33-129C-450A-91D2-C286B6C84610}">
      <dgm:prSet/>
      <dgm:spPr/>
      <dgm:t>
        <a:bodyPr/>
        <a:lstStyle/>
        <a:p>
          <a:endParaRPr lang="tr-TR"/>
        </a:p>
      </dgm:t>
    </dgm:pt>
    <dgm:pt modelId="{8F76EF09-64B6-4841-813D-06B08FA5CD03}">
      <dgm:prSet phldrT="[Metin]" custT="1"/>
      <dgm:spPr/>
      <dgm:t>
        <a:bodyPr/>
        <a:lstStyle/>
        <a:p>
          <a:r>
            <a:rPr lang="tr-TR" sz="3200" dirty="0" err="1"/>
            <a:t>Hulefa</a:t>
          </a:r>
          <a:r>
            <a:rPr lang="tr-TR" sz="3200" dirty="0"/>
            <a:t>-i </a:t>
          </a:r>
          <a:r>
            <a:rPr lang="tr-TR" sz="3200" dirty="0" err="1"/>
            <a:t>Râşidî’nin</a:t>
          </a:r>
          <a:r>
            <a:rPr lang="tr-TR" sz="3200" dirty="0"/>
            <a:t> üçüncüsüdür</a:t>
          </a:r>
        </a:p>
      </dgm:t>
    </dgm:pt>
    <dgm:pt modelId="{277E71E0-73B4-4E4B-A4BD-1A81E8CC0B8A}" type="parTrans" cxnId="{B94BB616-6F9E-4FB6-821A-81339C26FB03}">
      <dgm:prSet/>
      <dgm:spPr/>
      <dgm:t>
        <a:bodyPr/>
        <a:lstStyle/>
        <a:p>
          <a:endParaRPr lang="tr-TR"/>
        </a:p>
      </dgm:t>
    </dgm:pt>
    <dgm:pt modelId="{D2B3BC49-0FA6-4E3C-A0BA-FAF8DCEC12C5}" type="sibTrans" cxnId="{B94BB616-6F9E-4FB6-821A-81339C26FB03}">
      <dgm:prSet/>
      <dgm:spPr/>
      <dgm:t>
        <a:bodyPr/>
        <a:lstStyle/>
        <a:p>
          <a:endParaRPr lang="tr-TR"/>
        </a:p>
      </dgm:t>
    </dgm:pt>
    <dgm:pt modelId="{E9C39E9A-28A6-44AB-B173-2CF27E7DCF4D}">
      <dgm:prSet phldrT="[Metin]" custT="1"/>
      <dgm:spPr/>
      <dgm:t>
        <a:bodyPr/>
        <a:lstStyle/>
        <a:p>
          <a:r>
            <a:rPr lang="tr-TR" sz="3200" dirty="0" err="1"/>
            <a:t>Kureyş’in</a:t>
          </a:r>
          <a:r>
            <a:rPr lang="tr-TR" sz="3200" dirty="0"/>
            <a:t> Benî </a:t>
          </a:r>
          <a:r>
            <a:rPr lang="tr-TR" sz="3200" dirty="0" err="1"/>
            <a:t>Ümeyye</a:t>
          </a:r>
          <a:r>
            <a:rPr lang="tr-TR" sz="3200" dirty="0"/>
            <a:t> koluna mensup</a:t>
          </a:r>
        </a:p>
      </dgm:t>
    </dgm:pt>
    <dgm:pt modelId="{8FE6E283-AF7A-4973-8062-03B98956A25A}" type="parTrans" cxnId="{A9B91CA0-23B2-41E2-A64A-5766F10CC7E8}">
      <dgm:prSet/>
      <dgm:spPr/>
      <dgm:t>
        <a:bodyPr/>
        <a:lstStyle/>
        <a:p>
          <a:endParaRPr lang="tr-TR"/>
        </a:p>
      </dgm:t>
    </dgm:pt>
    <dgm:pt modelId="{0AD6A882-7BBF-4A40-9B76-CC1811802451}" type="sibTrans" cxnId="{A9B91CA0-23B2-41E2-A64A-5766F10CC7E8}">
      <dgm:prSet/>
      <dgm:spPr/>
      <dgm:t>
        <a:bodyPr/>
        <a:lstStyle/>
        <a:p>
          <a:endParaRPr lang="tr-TR"/>
        </a:p>
      </dgm:t>
    </dgm:pt>
    <dgm:pt modelId="{CF523068-2C88-4195-9A35-4F5F3310E098}">
      <dgm:prSet phldrT="[Metin]" custT="1"/>
      <dgm:spPr/>
      <dgm:t>
        <a:bodyPr/>
        <a:lstStyle/>
        <a:p>
          <a:r>
            <a:rPr lang="tr-TR" sz="2400" dirty="0"/>
            <a:t>Annesi </a:t>
          </a:r>
          <a:r>
            <a:rPr lang="tr-TR" sz="2400" dirty="0" err="1"/>
            <a:t>Peygamberimiz’in</a:t>
          </a:r>
          <a:r>
            <a:rPr lang="tr-TR" sz="2400" dirty="0"/>
            <a:t> halası </a:t>
          </a:r>
          <a:r>
            <a:rPr lang="tr-TR" sz="2400" dirty="0" err="1"/>
            <a:t>Beyzâ’nın</a:t>
          </a:r>
          <a:r>
            <a:rPr lang="tr-TR" sz="2400" dirty="0"/>
            <a:t> kızıdır</a:t>
          </a:r>
          <a:endParaRPr lang="tr-TR" sz="1800" dirty="0"/>
        </a:p>
      </dgm:t>
    </dgm:pt>
    <dgm:pt modelId="{26F77FEC-BB3C-49C7-98D0-119BAD443EC2}" type="parTrans" cxnId="{A2660556-9F76-41CE-9202-68693EE3D03C}">
      <dgm:prSet/>
      <dgm:spPr/>
      <dgm:t>
        <a:bodyPr/>
        <a:lstStyle/>
        <a:p>
          <a:endParaRPr lang="tr-TR"/>
        </a:p>
      </dgm:t>
    </dgm:pt>
    <dgm:pt modelId="{9C3BA462-0A9E-4FF0-8920-395DEAD5C423}" type="sibTrans" cxnId="{A2660556-9F76-41CE-9202-68693EE3D03C}">
      <dgm:prSet/>
      <dgm:spPr/>
      <dgm:t>
        <a:bodyPr/>
        <a:lstStyle/>
        <a:p>
          <a:endParaRPr lang="tr-TR"/>
        </a:p>
      </dgm:t>
    </dgm:pt>
    <dgm:pt modelId="{3656BD72-1556-4DA9-B481-BAF2EEC1802E}">
      <dgm:prSet custT="1"/>
      <dgm:spPr/>
      <dgm:t>
        <a:bodyPr/>
        <a:lstStyle/>
        <a:p>
          <a:r>
            <a:rPr lang="tr-TR" sz="3200" dirty="0"/>
            <a:t>Kumaş ve elbise ticaretiyle uğraşırdı</a:t>
          </a:r>
        </a:p>
      </dgm:t>
    </dgm:pt>
    <dgm:pt modelId="{83725830-1EEF-4122-8EAF-331CCBC8A9BA}" type="parTrans" cxnId="{D31C4BE2-C0C3-4C8F-82DE-41E2F4DFD78D}">
      <dgm:prSet/>
      <dgm:spPr/>
      <dgm:t>
        <a:bodyPr/>
        <a:lstStyle/>
        <a:p>
          <a:endParaRPr lang="tr-TR"/>
        </a:p>
      </dgm:t>
    </dgm:pt>
    <dgm:pt modelId="{4E40B89C-1C94-4EFE-B5D0-F583CF61976A}" type="sibTrans" cxnId="{D31C4BE2-C0C3-4C8F-82DE-41E2F4DFD78D}">
      <dgm:prSet/>
      <dgm:spPr/>
      <dgm:t>
        <a:bodyPr/>
        <a:lstStyle/>
        <a:p>
          <a:endParaRPr lang="tr-TR"/>
        </a:p>
      </dgm:t>
    </dgm:pt>
    <dgm:pt modelId="{F4C2D0CE-8B85-44E2-BA95-CF273125B1F8}">
      <dgm:prSet/>
      <dgm:spPr/>
      <dgm:t>
        <a:bodyPr/>
        <a:lstStyle/>
        <a:p>
          <a:r>
            <a:rPr lang="tr-TR" dirty="0"/>
            <a:t>Mekke’de büyük bir itibara sahipti </a:t>
          </a:r>
        </a:p>
      </dgm:t>
    </dgm:pt>
    <dgm:pt modelId="{38E4513D-8D73-4DCC-8A72-BCCA479706CF}" type="parTrans" cxnId="{EDF8ABDF-93C3-4AE5-9E93-867EA0EEA62D}">
      <dgm:prSet/>
      <dgm:spPr/>
      <dgm:t>
        <a:bodyPr/>
        <a:lstStyle/>
        <a:p>
          <a:endParaRPr lang="tr-TR"/>
        </a:p>
      </dgm:t>
    </dgm:pt>
    <dgm:pt modelId="{1A6BD509-F289-4B17-9631-0622922CB748}" type="sibTrans" cxnId="{EDF8ABDF-93C3-4AE5-9E93-867EA0EEA62D}">
      <dgm:prSet/>
      <dgm:spPr/>
      <dgm:t>
        <a:bodyPr/>
        <a:lstStyle/>
        <a:p>
          <a:endParaRPr lang="tr-TR"/>
        </a:p>
      </dgm:t>
    </dgm:pt>
    <dgm:pt modelId="{5F7BA1D6-2343-49BA-BC6D-50A9FD3DBC95}" type="pres">
      <dgm:prSet presAssocID="{34E3C721-7AEA-4543-99E8-57CCCA7309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24BFFB-1284-4AB3-BEAB-F05C3FAFD6DD}" type="pres">
      <dgm:prSet presAssocID="{28D198D6-4D9D-405C-9F3D-49A3945CBDD4}" presName="centerShape" presStyleLbl="node0" presStyleIdx="0" presStyleCnt="1"/>
      <dgm:spPr/>
    </dgm:pt>
    <dgm:pt modelId="{CC9ACCAE-B4AA-4048-8019-9E4D44B0F7FB}" type="pres">
      <dgm:prSet presAssocID="{036B45C4-7C62-44FD-B6EC-77F54932D9CF}" presName="parTrans" presStyleLbl="sibTrans2D1" presStyleIdx="0" presStyleCnt="6"/>
      <dgm:spPr/>
    </dgm:pt>
    <dgm:pt modelId="{EDCD30B3-6423-4640-972B-6DB51B0F00AE}" type="pres">
      <dgm:prSet presAssocID="{036B45C4-7C62-44FD-B6EC-77F54932D9CF}" presName="connectorText" presStyleLbl="sibTrans2D1" presStyleIdx="0" presStyleCnt="6"/>
      <dgm:spPr/>
    </dgm:pt>
    <dgm:pt modelId="{19B6CA7D-0FF3-491F-8B63-B616A06927C7}" type="pres">
      <dgm:prSet presAssocID="{68FE605C-551F-4955-807C-D0153996EF26}" presName="node" presStyleLbl="node1" presStyleIdx="0" presStyleCnt="6" custScaleX="164194">
        <dgm:presLayoutVars>
          <dgm:bulletEnabled val="1"/>
        </dgm:presLayoutVars>
      </dgm:prSet>
      <dgm:spPr/>
    </dgm:pt>
    <dgm:pt modelId="{7075B3E1-9360-4544-9D1F-E630AAA929FA}" type="pres">
      <dgm:prSet presAssocID="{277E71E0-73B4-4E4B-A4BD-1A81E8CC0B8A}" presName="parTrans" presStyleLbl="sibTrans2D1" presStyleIdx="1" presStyleCnt="6"/>
      <dgm:spPr/>
    </dgm:pt>
    <dgm:pt modelId="{FA41A44A-1A9B-491D-A315-4F77BC87DBFD}" type="pres">
      <dgm:prSet presAssocID="{277E71E0-73B4-4E4B-A4BD-1A81E8CC0B8A}" presName="connectorText" presStyleLbl="sibTrans2D1" presStyleIdx="1" presStyleCnt="6"/>
      <dgm:spPr/>
    </dgm:pt>
    <dgm:pt modelId="{0D2ADAF1-376F-405C-B2DD-97FE93B9F100}" type="pres">
      <dgm:prSet presAssocID="{8F76EF09-64B6-4841-813D-06B08FA5CD03}" presName="node" presStyleLbl="node1" presStyleIdx="1" presStyleCnt="6" custScaleX="189183" custRadScaleRad="117828" custRadScaleInc="7148">
        <dgm:presLayoutVars>
          <dgm:bulletEnabled val="1"/>
        </dgm:presLayoutVars>
      </dgm:prSet>
      <dgm:spPr/>
    </dgm:pt>
    <dgm:pt modelId="{205DC104-78C4-4EAF-A161-086B00D84B6D}" type="pres">
      <dgm:prSet presAssocID="{8FE6E283-AF7A-4973-8062-03B98956A25A}" presName="parTrans" presStyleLbl="sibTrans2D1" presStyleIdx="2" presStyleCnt="6"/>
      <dgm:spPr/>
    </dgm:pt>
    <dgm:pt modelId="{F2607245-EACF-433D-B0EB-B3FE3398E731}" type="pres">
      <dgm:prSet presAssocID="{8FE6E283-AF7A-4973-8062-03B98956A25A}" presName="connectorText" presStyleLbl="sibTrans2D1" presStyleIdx="2" presStyleCnt="6"/>
      <dgm:spPr/>
    </dgm:pt>
    <dgm:pt modelId="{23B927A7-2DEA-4198-9113-83D15BD2D5A8}" type="pres">
      <dgm:prSet presAssocID="{E9C39E9A-28A6-44AB-B173-2CF27E7DCF4D}" presName="node" presStyleLbl="node1" presStyleIdx="2" presStyleCnt="6" custScaleX="186194" custRadScaleRad="112862" custRadScaleInc="-12845">
        <dgm:presLayoutVars>
          <dgm:bulletEnabled val="1"/>
        </dgm:presLayoutVars>
      </dgm:prSet>
      <dgm:spPr/>
    </dgm:pt>
    <dgm:pt modelId="{2E32897B-485C-43B4-A662-003ED7D153A6}" type="pres">
      <dgm:prSet presAssocID="{26F77FEC-BB3C-49C7-98D0-119BAD443EC2}" presName="parTrans" presStyleLbl="sibTrans2D1" presStyleIdx="3" presStyleCnt="6"/>
      <dgm:spPr/>
    </dgm:pt>
    <dgm:pt modelId="{5F690938-944B-437D-B24A-6DC34D0E3076}" type="pres">
      <dgm:prSet presAssocID="{26F77FEC-BB3C-49C7-98D0-119BAD443EC2}" presName="connectorText" presStyleLbl="sibTrans2D1" presStyleIdx="3" presStyleCnt="6"/>
      <dgm:spPr/>
    </dgm:pt>
    <dgm:pt modelId="{80802BD5-53BB-4182-B2AD-FFD02ECC6D08}" type="pres">
      <dgm:prSet presAssocID="{CF523068-2C88-4195-9A35-4F5F3310E098}" presName="node" presStyleLbl="node1" presStyleIdx="3" presStyleCnt="6" custScaleX="164194" custRadScaleRad="103349" custRadScaleInc="6662">
        <dgm:presLayoutVars>
          <dgm:bulletEnabled val="1"/>
        </dgm:presLayoutVars>
      </dgm:prSet>
      <dgm:spPr/>
    </dgm:pt>
    <dgm:pt modelId="{87B2FD70-4D09-4875-A5AD-83B9A9A7A29F}" type="pres">
      <dgm:prSet presAssocID="{83725830-1EEF-4122-8EAF-331CCBC8A9BA}" presName="parTrans" presStyleLbl="sibTrans2D1" presStyleIdx="4" presStyleCnt="6"/>
      <dgm:spPr/>
    </dgm:pt>
    <dgm:pt modelId="{D31D453A-6A55-4921-AE92-04766ED4BE7C}" type="pres">
      <dgm:prSet presAssocID="{83725830-1EEF-4122-8EAF-331CCBC8A9BA}" presName="connectorText" presStyleLbl="sibTrans2D1" presStyleIdx="4" presStyleCnt="6"/>
      <dgm:spPr/>
    </dgm:pt>
    <dgm:pt modelId="{0C4289C4-9BD8-4AF4-ADD5-3F9AC066C263}" type="pres">
      <dgm:prSet presAssocID="{3656BD72-1556-4DA9-B481-BAF2EEC1802E}" presName="node" presStyleLbl="node1" presStyleIdx="4" presStyleCnt="6" custScaleX="174186" custRadScaleRad="117826" custRadScaleInc="13583">
        <dgm:presLayoutVars>
          <dgm:bulletEnabled val="1"/>
        </dgm:presLayoutVars>
      </dgm:prSet>
      <dgm:spPr/>
    </dgm:pt>
    <dgm:pt modelId="{2B50B11B-E075-461F-8982-3F4E00CE87BB}" type="pres">
      <dgm:prSet presAssocID="{38E4513D-8D73-4DCC-8A72-BCCA479706CF}" presName="parTrans" presStyleLbl="sibTrans2D1" presStyleIdx="5" presStyleCnt="6"/>
      <dgm:spPr/>
    </dgm:pt>
    <dgm:pt modelId="{4B224FA8-B405-44A4-B749-339750E3BD2B}" type="pres">
      <dgm:prSet presAssocID="{38E4513D-8D73-4DCC-8A72-BCCA479706CF}" presName="connectorText" presStyleLbl="sibTrans2D1" presStyleIdx="5" presStyleCnt="6"/>
      <dgm:spPr/>
    </dgm:pt>
    <dgm:pt modelId="{7FDF088F-28BD-4E87-803F-FBA482200081}" type="pres">
      <dgm:prSet presAssocID="{F4C2D0CE-8B85-44E2-BA95-CF273125B1F8}" presName="node" presStyleLbl="node1" presStyleIdx="5" presStyleCnt="6" custScaleX="192830" custRadScaleRad="114624" custRadScaleInc="-23369">
        <dgm:presLayoutVars>
          <dgm:bulletEnabled val="1"/>
        </dgm:presLayoutVars>
      </dgm:prSet>
      <dgm:spPr/>
    </dgm:pt>
  </dgm:ptLst>
  <dgm:cxnLst>
    <dgm:cxn modelId="{A42F0D00-ED38-430A-80B9-5DB75CE7FEDF}" type="presOf" srcId="{83725830-1EEF-4122-8EAF-331CCBC8A9BA}" destId="{D31D453A-6A55-4921-AE92-04766ED4BE7C}" srcOrd="1" destOrd="0" presId="urn:microsoft.com/office/officeart/2005/8/layout/radial5"/>
    <dgm:cxn modelId="{521DC907-0AD9-4B76-9EE5-B3191ED385BC}" type="presOf" srcId="{8F76EF09-64B6-4841-813D-06B08FA5CD03}" destId="{0D2ADAF1-376F-405C-B2DD-97FE93B9F100}" srcOrd="0" destOrd="0" presId="urn:microsoft.com/office/officeart/2005/8/layout/radial5"/>
    <dgm:cxn modelId="{B94BB616-6F9E-4FB6-821A-81339C26FB03}" srcId="{28D198D6-4D9D-405C-9F3D-49A3945CBDD4}" destId="{8F76EF09-64B6-4841-813D-06B08FA5CD03}" srcOrd="1" destOrd="0" parTransId="{277E71E0-73B4-4E4B-A4BD-1A81E8CC0B8A}" sibTransId="{D2B3BC49-0FA6-4E3C-A0BA-FAF8DCEC12C5}"/>
    <dgm:cxn modelId="{4C9A7F19-0787-4881-8237-6234547513BD}" type="presOf" srcId="{38E4513D-8D73-4DCC-8A72-BCCA479706CF}" destId="{2B50B11B-E075-461F-8982-3F4E00CE87BB}" srcOrd="0" destOrd="0" presId="urn:microsoft.com/office/officeart/2005/8/layout/radial5"/>
    <dgm:cxn modelId="{D32C4F32-FD7B-4132-9C9E-D4DA00568011}" type="presOf" srcId="{28D198D6-4D9D-405C-9F3D-49A3945CBDD4}" destId="{CC24BFFB-1284-4AB3-BEAB-F05C3FAFD6DD}" srcOrd="0" destOrd="0" presId="urn:microsoft.com/office/officeart/2005/8/layout/radial5"/>
    <dgm:cxn modelId="{707D9433-DD66-41A6-956B-6787984DE994}" type="presOf" srcId="{3656BD72-1556-4DA9-B481-BAF2EEC1802E}" destId="{0C4289C4-9BD8-4AF4-ADD5-3F9AC066C263}" srcOrd="0" destOrd="0" presId="urn:microsoft.com/office/officeart/2005/8/layout/radial5"/>
    <dgm:cxn modelId="{8B17DD33-129C-450A-91D2-C286B6C84610}" srcId="{28D198D6-4D9D-405C-9F3D-49A3945CBDD4}" destId="{68FE605C-551F-4955-807C-D0153996EF26}" srcOrd="0" destOrd="0" parTransId="{036B45C4-7C62-44FD-B6EC-77F54932D9CF}" sibTransId="{BA5AAE4A-2C9A-4883-9C3B-4FDF0A83CE7B}"/>
    <dgm:cxn modelId="{4CACAC35-3276-4A6C-8E17-E9427936C783}" type="presOf" srcId="{277E71E0-73B4-4E4B-A4BD-1A81E8CC0B8A}" destId="{FA41A44A-1A9B-491D-A315-4F77BC87DBFD}" srcOrd="1" destOrd="0" presId="urn:microsoft.com/office/officeart/2005/8/layout/radial5"/>
    <dgm:cxn modelId="{483AD463-D64C-4F90-8043-10473E829307}" type="presOf" srcId="{8FE6E283-AF7A-4973-8062-03B98956A25A}" destId="{F2607245-EACF-433D-B0EB-B3FE3398E731}" srcOrd="1" destOrd="0" presId="urn:microsoft.com/office/officeart/2005/8/layout/radial5"/>
    <dgm:cxn modelId="{7588CF6A-0945-418D-8B39-67FC5E7408C4}" type="presOf" srcId="{26F77FEC-BB3C-49C7-98D0-119BAD443EC2}" destId="{5F690938-944B-437D-B24A-6DC34D0E3076}" srcOrd="1" destOrd="0" presId="urn:microsoft.com/office/officeart/2005/8/layout/radial5"/>
    <dgm:cxn modelId="{F2A9736D-4197-4336-85D8-478061C75605}" srcId="{34E3C721-7AEA-4543-99E8-57CCCA73099E}" destId="{28D198D6-4D9D-405C-9F3D-49A3945CBDD4}" srcOrd="0" destOrd="0" parTransId="{11D625D2-C720-4873-B917-177F18540E80}" sibTransId="{376AB719-6546-4C62-A604-2C433B8B3587}"/>
    <dgm:cxn modelId="{16FB8050-7B04-4CA7-9542-4124C7B86D68}" type="presOf" srcId="{8FE6E283-AF7A-4973-8062-03B98956A25A}" destId="{205DC104-78C4-4EAF-A161-086B00D84B6D}" srcOrd="0" destOrd="0" presId="urn:microsoft.com/office/officeart/2005/8/layout/radial5"/>
    <dgm:cxn modelId="{A2660556-9F76-41CE-9202-68693EE3D03C}" srcId="{28D198D6-4D9D-405C-9F3D-49A3945CBDD4}" destId="{CF523068-2C88-4195-9A35-4F5F3310E098}" srcOrd="3" destOrd="0" parTransId="{26F77FEC-BB3C-49C7-98D0-119BAD443EC2}" sibTransId="{9C3BA462-0A9E-4FF0-8920-395DEAD5C423}"/>
    <dgm:cxn modelId="{6AD37E79-FFA3-4682-AA17-15D405149030}" type="presOf" srcId="{34E3C721-7AEA-4543-99E8-57CCCA73099E}" destId="{5F7BA1D6-2343-49BA-BC6D-50A9FD3DBC95}" srcOrd="0" destOrd="0" presId="urn:microsoft.com/office/officeart/2005/8/layout/radial5"/>
    <dgm:cxn modelId="{D4C07783-EB3B-4B03-8835-5AB2136EC28B}" type="presOf" srcId="{26F77FEC-BB3C-49C7-98D0-119BAD443EC2}" destId="{2E32897B-485C-43B4-A662-003ED7D153A6}" srcOrd="0" destOrd="0" presId="urn:microsoft.com/office/officeart/2005/8/layout/radial5"/>
    <dgm:cxn modelId="{46348D99-A3ED-4BDF-BFE6-39B7DBCDD5AD}" type="presOf" srcId="{277E71E0-73B4-4E4B-A4BD-1A81E8CC0B8A}" destId="{7075B3E1-9360-4544-9D1F-E630AAA929FA}" srcOrd="0" destOrd="0" presId="urn:microsoft.com/office/officeart/2005/8/layout/radial5"/>
    <dgm:cxn modelId="{A9B91CA0-23B2-41E2-A64A-5766F10CC7E8}" srcId="{28D198D6-4D9D-405C-9F3D-49A3945CBDD4}" destId="{E9C39E9A-28A6-44AB-B173-2CF27E7DCF4D}" srcOrd="2" destOrd="0" parTransId="{8FE6E283-AF7A-4973-8062-03B98956A25A}" sibTransId="{0AD6A882-7BBF-4A40-9B76-CC1811802451}"/>
    <dgm:cxn modelId="{411CB7A7-CA50-4644-A27C-C83CFF08D220}" type="presOf" srcId="{036B45C4-7C62-44FD-B6EC-77F54932D9CF}" destId="{CC9ACCAE-B4AA-4048-8019-9E4D44B0F7FB}" srcOrd="0" destOrd="0" presId="urn:microsoft.com/office/officeart/2005/8/layout/radial5"/>
    <dgm:cxn modelId="{B4F4B6BD-0402-4AFD-B7B9-3AAAD064AA51}" type="presOf" srcId="{68FE605C-551F-4955-807C-D0153996EF26}" destId="{19B6CA7D-0FF3-491F-8B63-B616A06927C7}" srcOrd="0" destOrd="0" presId="urn:microsoft.com/office/officeart/2005/8/layout/radial5"/>
    <dgm:cxn modelId="{886B03C5-654E-4111-8F8F-BB4A402845FD}" type="presOf" srcId="{F4C2D0CE-8B85-44E2-BA95-CF273125B1F8}" destId="{7FDF088F-28BD-4E87-803F-FBA482200081}" srcOrd="0" destOrd="0" presId="urn:microsoft.com/office/officeart/2005/8/layout/radial5"/>
    <dgm:cxn modelId="{B0571DDB-EA91-4198-BB63-A3034CF0589B}" type="presOf" srcId="{036B45C4-7C62-44FD-B6EC-77F54932D9CF}" destId="{EDCD30B3-6423-4640-972B-6DB51B0F00AE}" srcOrd="1" destOrd="0" presId="urn:microsoft.com/office/officeart/2005/8/layout/radial5"/>
    <dgm:cxn modelId="{E34EE4DC-9E89-4A94-8D16-9460F3676123}" type="presOf" srcId="{E9C39E9A-28A6-44AB-B173-2CF27E7DCF4D}" destId="{23B927A7-2DEA-4198-9113-83D15BD2D5A8}" srcOrd="0" destOrd="0" presId="urn:microsoft.com/office/officeart/2005/8/layout/radial5"/>
    <dgm:cxn modelId="{EDF8ABDF-93C3-4AE5-9E93-867EA0EEA62D}" srcId="{28D198D6-4D9D-405C-9F3D-49A3945CBDD4}" destId="{F4C2D0CE-8B85-44E2-BA95-CF273125B1F8}" srcOrd="5" destOrd="0" parTransId="{38E4513D-8D73-4DCC-8A72-BCCA479706CF}" sibTransId="{1A6BD509-F289-4B17-9631-0622922CB748}"/>
    <dgm:cxn modelId="{6DCB42E2-2182-4381-A7C2-F1714C805405}" type="presOf" srcId="{38E4513D-8D73-4DCC-8A72-BCCA479706CF}" destId="{4B224FA8-B405-44A4-B749-339750E3BD2B}" srcOrd="1" destOrd="0" presId="urn:microsoft.com/office/officeart/2005/8/layout/radial5"/>
    <dgm:cxn modelId="{D31C4BE2-C0C3-4C8F-82DE-41E2F4DFD78D}" srcId="{28D198D6-4D9D-405C-9F3D-49A3945CBDD4}" destId="{3656BD72-1556-4DA9-B481-BAF2EEC1802E}" srcOrd="4" destOrd="0" parTransId="{83725830-1EEF-4122-8EAF-331CCBC8A9BA}" sibTransId="{4E40B89C-1C94-4EFE-B5D0-F583CF61976A}"/>
    <dgm:cxn modelId="{FA4121EA-7410-44BD-9F10-54E99EAB305E}" type="presOf" srcId="{CF523068-2C88-4195-9A35-4F5F3310E098}" destId="{80802BD5-53BB-4182-B2AD-FFD02ECC6D08}" srcOrd="0" destOrd="0" presId="urn:microsoft.com/office/officeart/2005/8/layout/radial5"/>
    <dgm:cxn modelId="{129101FB-C153-4B92-980E-D301FDA24FD2}" type="presOf" srcId="{83725830-1EEF-4122-8EAF-331CCBC8A9BA}" destId="{87B2FD70-4D09-4875-A5AD-83B9A9A7A29F}" srcOrd="0" destOrd="0" presId="urn:microsoft.com/office/officeart/2005/8/layout/radial5"/>
    <dgm:cxn modelId="{4071879A-062F-48F6-8B3D-832AE81B4E9B}" type="presParOf" srcId="{5F7BA1D6-2343-49BA-BC6D-50A9FD3DBC95}" destId="{CC24BFFB-1284-4AB3-BEAB-F05C3FAFD6DD}" srcOrd="0" destOrd="0" presId="urn:microsoft.com/office/officeart/2005/8/layout/radial5"/>
    <dgm:cxn modelId="{0BDFE6A1-DC26-45F9-8310-F8ACA09300DC}" type="presParOf" srcId="{5F7BA1D6-2343-49BA-BC6D-50A9FD3DBC95}" destId="{CC9ACCAE-B4AA-4048-8019-9E4D44B0F7FB}" srcOrd="1" destOrd="0" presId="urn:microsoft.com/office/officeart/2005/8/layout/radial5"/>
    <dgm:cxn modelId="{9B24CC33-700A-453B-9C4F-67BB4D7234E6}" type="presParOf" srcId="{CC9ACCAE-B4AA-4048-8019-9E4D44B0F7FB}" destId="{EDCD30B3-6423-4640-972B-6DB51B0F00AE}" srcOrd="0" destOrd="0" presId="urn:microsoft.com/office/officeart/2005/8/layout/radial5"/>
    <dgm:cxn modelId="{D176ED32-99D4-45BB-B825-AA1898C5973E}" type="presParOf" srcId="{5F7BA1D6-2343-49BA-BC6D-50A9FD3DBC95}" destId="{19B6CA7D-0FF3-491F-8B63-B616A06927C7}" srcOrd="2" destOrd="0" presId="urn:microsoft.com/office/officeart/2005/8/layout/radial5"/>
    <dgm:cxn modelId="{FDC2DB94-254B-44AA-ADA9-E917F1285932}" type="presParOf" srcId="{5F7BA1D6-2343-49BA-BC6D-50A9FD3DBC95}" destId="{7075B3E1-9360-4544-9D1F-E630AAA929FA}" srcOrd="3" destOrd="0" presId="urn:microsoft.com/office/officeart/2005/8/layout/radial5"/>
    <dgm:cxn modelId="{9A22553E-7845-4C97-BDC0-AC5CEFF3B481}" type="presParOf" srcId="{7075B3E1-9360-4544-9D1F-E630AAA929FA}" destId="{FA41A44A-1A9B-491D-A315-4F77BC87DBFD}" srcOrd="0" destOrd="0" presId="urn:microsoft.com/office/officeart/2005/8/layout/radial5"/>
    <dgm:cxn modelId="{4C0B32F1-81AD-48D3-9A8E-9FA626B31CE1}" type="presParOf" srcId="{5F7BA1D6-2343-49BA-BC6D-50A9FD3DBC95}" destId="{0D2ADAF1-376F-405C-B2DD-97FE93B9F100}" srcOrd="4" destOrd="0" presId="urn:microsoft.com/office/officeart/2005/8/layout/radial5"/>
    <dgm:cxn modelId="{50053B10-85D5-46D7-920E-95071A28C382}" type="presParOf" srcId="{5F7BA1D6-2343-49BA-BC6D-50A9FD3DBC95}" destId="{205DC104-78C4-4EAF-A161-086B00D84B6D}" srcOrd="5" destOrd="0" presId="urn:microsoft.com/office/officeart/2005/8/layout/radial5"/>
    <dgm:cxn modelId="{DA33CAE9-E0DC-4848-9190-88687A5242E5}" type="presParOf" srcId="{205DC104-78C4-4EAF-A161-086B00D84B6D}" destId="{F2607245-EACF-433D-B0EB-B3FE3398E731}" srcOrd="0" destOrd="0" presId="urn:microsoft.com/office/officeart/2005/8/layout/radial5"/>
    <dgm:cxn modelId="{0AF3A115-E493-40A7-8254-8D5DC6651267}" type="presParOf" srcId="{5F7BA1D6-2343-49BA-BC6D-50A9FD3DBC95}" destId="{23B927A7-2DEA-4198-9113-83D15BD2D5A8}" srcOrd="6" destOrd="0" presId="urn:microsoft.com/office/officeart/2005/8/layout/radial5"/>
    <dgm:cxn modelId="{6CAEECE2-8154-4C8F-BC2C-B3D5316F40F5}" type="presParOf" srcId="{5F7BA1D6-2343-49BA-BC6D-50A9FD3DBC95}" destId="{2E32897B-485C-43B4-A662-003ED7D153A6}" srcOrd="7" destOrd="0" presId="urn:microsoft.com/office/officeart/2005/8/layout/radial5"/>
    <dgm:cxn modelId="{2B24EADD-E575-4DFE-AF88-90A4DE3B3074}" type="presParOf" srcId="{2E32897B-485C-43B4-A662-003ED7D153A6}" destId="{5F690938-944B-437D-B24A-6DC34D0E3076}" srcOrd="0" destOrd="0" presId="urn:microsoft.com/office/officeart/2005/8/layout/radial5"/>
    <dgm:cxn modelId="{1F09B080-A701-4A60-A2F3-EBA9187A8553}" type="presParOf" srcId="{5F7BA1D6-2343-49BA-BC6D-50A9FD3DBC95}" destId="{80802BD5-53BB-4182-B2AD-FFD02ECC6D08}" srcOrd="8" destOrd="0" presId="urn:microsoft.com/office/officeart/2005/8/layout/radial5"/>
    <dgm:cxn modelId="{C595AC17-9006-4DE1-BC02-EFD5ADEADA4D}" type="presParOf" srcId="{5F7BA1D6-2343-49BA-BC6D-50A9FD3DBC95}" destId="{87B2FD70-4D09-4875-A5AD-83B9A9A7A29F}" srcOrd="9" destOrd="0" presId="urn:microsoft.com/office/officeart/2005/8/layout/radial5"/>
    <dgm:cxn modelId="{364CCCF1-A33F-4048-AD51-DFF1D0B0F3D4}" type="presParOf" srcId="{87B2FD70-4D09-4875-A5AD-83B9A9A7A29F}" destId="{D31D453A-6A55-4921-AE92-04766ED4BE7C}" srcOrd="0" destOrd="0" presId="urn:microsoft.com/office/officeart/2005/8/layout/radial5"/>
    <dgm:cxn modelId="{98647602-CED5-4B44-9853-692E1033C1CE}" type="presParOf" srcId="{5F7BA1D6-2343-49BA-BC6D-50A9FD3DBC95}" destId="{0C4289C4-9BD8-4AF4-ADD5-3F9AC066C263}" srcOrd="10" destOrd="0" presId="urn:microsoft.com/office/officeart/2005/8/layout/radial5"/>
    <dgm:cxn modelId="{549E5395-4BDA-42AE-8C60-0EFB6EAE8ACF}" type="presParOf" srcId="{5F7BA1D6-2343-49BA-BC6D-50A9FD3DBC95}" destId="{2B50B11B-E075-461F-8982-3F4E00CE87BB}" srcOrd="11" destOrd="0" presId="urn:microsoft.com/office/officeart/2005/8/layout/radial5"/>
    <dgm:cxn modelId="{131D17FF-BEEB-4FC6-A4F5-8FF25BC61C31}" type="presParOf" srcId="{2B50B11B-E075-461F-8982-3F4E00CE87BB}" destId="{4B224FA8-B405-44A4-B749-339750E3BD2B}" srcOrd="0" destOrd="0" presId="urn:microsoft.com/office/officeart/2005/8/layout/radial5"/>
    <dgm:cxn modelId="{4C239849-04DE-47FF-A594-5D977E392040}" type="presParOf" srcId="{5F7BA1D6-2343-49BA-BC6D-50A9FD3DBC95}" destId="{7FDF088F-28BD-4E87-803F-FBA48220008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D3231-66A3-4BF2-B1B9-925B4B17080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6CDD1AC-1C59-43A0-80CC-70756ABB5F41}">
      <dgm:prSet phldrT="[Metin]" custT="1"/>
      <dgm:spPr/>
      <dgm:t>
        <a:bodyPr/>
        <a:lstStyle/>
        <a:p>
          <a:r>
            <a:rPr lang="tr-TR" sz="2000" dirty="0"/>
            <a:t>Çoğaltılan Mushafların gönderildiği merkezler </a:t>
          </a:r>
        </a:p>
      </dgm:t>
    </dgm:pt>
    <dgm:pt modelId="{28290281-A292-4A29-9446-BC58F1B21190}" type="parTrans" cxnId="{4D2C6C3F-7484-4437-AE47-E389E0F5291C}">
      <dgm:prSet/>
      <dgm:spPr/>
      <dgm:t>
        <a:bodyPr/>
        <a:lstStyle/>
        <a:p>
          <a:endParaRPr lang="tr-TR"/>
        </a:p>
      </dgm:t>
    </dgm:pt>
    <dgm:pt modelId="{CBBAA4EB-415C-45B4-98C6-F86AC673C2A5}" type="sibTrans" cxnId="{4D2C6C3F-7484-4437-AE47-E389E0F5291C}">
      <dgm:prSet/>
      <dgm:spPr/>
      <dgm:t>
        <a:bodyPr/>
        <a:lstStyle/>
        <a:p>
          <a:endParaRPr lang="tr-TR"/>
        </a:p>
      </dgm:t>
    </dgm:pt>
    <dgm:pt modelId="{136D88F5-DF4F-4959-A26F-110C2765E8B6}">
      <dgm:prSet phldrT="[Metin]" custT="1"/>
      <dgm:spPr/>
      <dgm:t>
        <a:bodyPr/>
        <a:lstStyle/>
        <a:p>
          <a:r>
            <a:rPr lang="tr-TR" sz="2800" dirty="0"/>
            <a:t>Medine</a:t>
          </a:r>
        </a:p>
      </dgm:t>
    </dgm:pt>
    <dgm:pt modelId="{DD80DFCB-1B70-43A4-9AFC-20780006A59A}" type="parTrans" cxnId="{097ADC37-AA1F-415B-8A32-13BDAB212390}">
      <dgm:prSet custT="1"/>
      <dgm:spPr/>
      <dgm:t>
        <a:bodyPr/>
        <a:lstStyle/>
        <a:p>
          <a:endParaRPr lang="tr-TR" sz="2400"/>
        </a:p>
      </dgm:t>
    </dgm:pt>
    <dgm:pt modelId="{E39B9138-4978-452F-9C3C-BEF0162D8F86}" type="sibTrans" cxnId="{097ADC37-AA1F-415B-8A32-13BDAB212390}">
      <dgm:prSet/>
      <dgm:spPr/>
      <dgm:t>
        <a:bodyPr/>
        <a:lstStyle/>
        <a:p>
          <a:endParaRPr lang="tr-TR"/>
        </a:p>
      </dgm:t>
    </dgm:pt>
    <dgm:pt modelId="{9786D767-2137-4257-90A3-37DC15BC3F41}">
      <dgm:prSet phldrT="[Metin]" custT="1"/>
      <dgm:spPr/>
      <dgm:t>
        <a:bodyPr/>
        <a:lstStyle/>
        <a:p>
          <a:r>
            <a:rPr lang="tr-TR" sz="2800" dirty="0"/>
            <a:t>Mekke</a:t>
          </a:r>
        </a:p>
      </dgm:t>
    </dgm:pt>
    <dgm:pt modelId="{2BC1F94F-B143-4512-AEEB-4421A523683F}" type="parTrans" cxnId="{7894A881-F513-4249-B272-9B7DF39EE9E6}">
      <dgm:prSet custT="1"/>
      <dgm:spPr/>
      <dgm:t>
        <a:bodyPr/>
        <a:lstStyle/>
        <a:p>
          <a:endParaRPr lang="tr-TR" sz="2400"/>
        </a:p>
      </dgm:t>
    </dgm:pt>
    <dgm:pt modelId="{262D73A4-DA04-45C4-BB02-B610274B697A}" type="sibTrans" cxnId="{7894A881-F513-4249-B272-9B7DF39EE9E6}">
      <dgm:prSet/>
      <dgm:spPr/>
      <dgm:t>
        <a:bodyPr/>
        <a:lstStyle/>
        <a:p>
          <a:endParaRPr lang="tr-TR"/>
        </a:p>
      </dgm:t>
    </dgm:pt>
    <dgm:pt modelId="{6821D836-F89B-4374-80FF-6676ADA5BB35}">
      <dgm:prSet phldrT="[Metin]" custT="1"/>
      <dgm:spPr/>
      <dgm:t>
        <a:bodyPr/>
        <a:lstStyle/>
        <a:p>
          <a:r>
            <a:rPr lang="tr-TR" sz="2800" dirty="0" err="1"/>
            <a:t>Kûfe</a:t>
          </a:r>
          <a:endParaRPr lang="tr-TR" sz="2800" dirty="0"/>
        </a:p>
      </dgm:t>
    </dgm:pt>
    <dgm:pt modelId="{48B2D771-E83E-4248-9030-9ADC24B592EB}" type="parTrans" cxnId="{882FEEDD-1CEF-4E02-A83A-FFA72C64B0EA}">
      <dgm:prSet custT="1"/>
      <dgm:spPr/>
      <dgm:t>
        <a:bodyPr/>
        <a:lstStyle/>
        <a:p>
          <a:endParaRPr lang="tr-TR" sz="2400"/>
        </a:p>
      </dgm:t>
    </dgm:pt>
    <dgm:pt modelId="{6CAB9FAF-6893-469C-B651-B53F49A58DD4}" type="sibTrans" cxnId="{882FEEDD-1CEF-4E02-A83A-FFA72C64B0EA}">
      <dgm:prSet/>
      <dgm:spPr/>
      <dgm:t>
        <a:bodyPr/>
        <a:lstStyle/>
        <a:p>
          <a:endParaRPr lang="tr-TR"/>
        </a:p>
      </dgm:t>
    </dgm:pt>
    <dgm:pt modelId="{E4EFB7DB-6FE1-4208-859E-4A23D8C9C9E8}">
      <dgm:prSet phldrT="[Metin]" custT="1"/>
      <dgm:spPr/>
      <dgm:t>
        <a:bodyPr/>
        <a:lstStyle/>
        <a:p>
          <a:r>
            <a:rPr lang="tr-TR" sz="2800" dirty="0"/>
            <a:t>Bahreyn</a:t>
          </a:r>
        </a:p>
      </dgm:t>
    </dgm:pt>
    <dgm:pt modelId="{A1FF94B5-67B1-4F58-986D-A7F0D971964C}" type="parTrans" cxnId="{F2731BDE-EFA5-4D85-BA75-DE36660228DD}">
      <dgm:prSet custT="1"/>
      <dgm:spPr/>
      <dgm:t>
        <a:bodyPr/>
        <a:lstStyle/>
        <a:p>
          <a:endParaRPr lang="tr-TR" sz="2400"/>
        </a:p>
      </dgm:t>
    </dgm:pt>
    <dgm:pt modelId="{7A301309-E962-4B7C-9BCF-CBADC89F9D87}" type="sibTrans" cxnId="{F2731BDE-EFA5-4D85-BA75-DE36660228DD}">
      <dgm:prSet/>
      <dgm:spPr/>
      <dgm:t>
        <a:bodyPr/>
        <a:lstStyle/>
        <a:p>
          <a:endParaRPr lang="tr-TR"/>
        </a:p>
      </dgm:t>
    </dgm:pt>
    <dgm:pt modelId="{4E6B3997-B60A-4EF0-A1F9-99B0D1A48737}">
      <dgm:prSet custT="1"/>
      <dgm:spPr/>
      <dgm:t>
        <a:bodyPr/>
        <a:lstStyle/>
        <a:p>
          <a:r>
            <a:rPr lang="tr-TR" sz="2800" dirty="0"/>
            <a:t>Basra</a:t>
          </a:r>
        </a:p>
      </dgm:t>
    </dgm:pt>
    <dgm:pt modelId="{24EA04D4-997F-42AE-8427-7B80B9E2050B}" type="parTrans" cxnId="{E6F5DD51-CB72-4DA6-A05F-BC4031A31970}">
      <dgm:prSet custT="1"/>
      <dgm:spPr/>
      <dgm:t>
        <a:bodyPr/>
        <a:lstStyle/>
        <a:p>
          <a:endParaRPr lang="tr-TR" sz="2400"/>
        </a:p>
      </dgm:t>
    </dgm:pt>
    <dgm:pt modelId="{62B61D9F-8577-4B4C-BC6D-897B57F016AE}" type="sibTrans" cxnId="{E6F5DD51-CB72-4DA6-A05F-BC4031A31970}">
      <dgm:prSet/>
      <dgm:spPr/>
      <dgm:t>
        <a:bodyPr/>
        <a:lstStyle/>
        <a:p>
          <a:endParaRPr lang="tr-TR"/>
        </a:p>
      </dgm:t>
    </dgm:pt>
    <dgm:pt modelId="{E4570B74-7DBE-4C16-B99C-C6919AA57A8A}">
      <dgm:prSet custT="1"/>
      <dgm:spPr/>
      <dgm:t>
        <a:bodyPr/>
        <a:lstStyle/>
        <a:p>
          <a:r>
            <a:rPr lang="tr-TR" sz="2800" dirty="0"/>
            <a:t>Şam</a:t>
          </a:r>
        </a:p>
      </dgm:t>
    </dgm:pt>
    <dgm:pt modelId="{FFD024D5-AA1E-4F99-A527-DA2E96E4C2CE}" type="parTrans" cxnId="{3BBC6FAF-2030-43F6-9025-01B8CE8A4CA6}">
      <dgm:prSet custT="1"/>
      <dgm:spPr/>
      <dgm:t>
        <a:bodyPr/>
        <a:lstStyle/>
        <a:p>
          <a:endParaRPr lang="tr-TR" sz="2400"/>
        </a:p>
      </dgm:t>
    </dgm:pt>
    <dgm:pt modelId="{546F51F9-A31B-4F2B-ABC0-2E82034598F7}" type="sibTrans" cxnId="{3BBC6FAF-2030-43F6-9025-01B8CE8A4CA6}">
      <dgm:prSet/>
      <dgm:spPr/>
      <dgm:t>
        <a:bodyPr/>
        <a:lstStyle/>
        <a:p>
          <a:endParaRPr lang="tr-TR"/>
        </a:p>
      </dgm:t>
    </dgm:pt>
    <dgm:pt modelId="{830973D9-7176-4D34-834B-8AA66DC4E9AB}">
      <dgm:prSet custT="1"/>
      <dgm:spPr/>
      <dgm:t>
        <a:bodyPr/>
        <a:lstStyle/>
        <a:p>
          <a:r>
            <a:rPr lang="tr-TR" sz="2800" dirty="0"/>
            <a:t>Yemen</a:t>
          </a:r>
        </a:p>
      </dgm:t>
    </dgm:pt>
    <dgm:pt modelId="{33C0EAAB-5072-4A07-927A-0945C0976E99}" type="parTrans" cxnId="{6EB68696-3FF1-4A40-B64D-4A76B9D35465}">
      <dgm:prSet custT="1"/>
      <dgm:spPr/>
      <dgm:t>
        <a:bodyPr/>
        <a:lstStyle/>
        <a:p>
          <a:endParaRPr lang="tr-TR" sz="2400"/>
        </a:p>
      </dgm:t>
    </dgm:pt>
    <dgm:pt modelId="{D1075453-2466-4B4E-9C3C-A684ABA568D9}" type="sibTrans" cxnId="{6EB68696-3FF1-4A40-B64D-4A76B9D35465}">
      <dgm:prSet/>
      <dgm:spPr/>
      <dgm:t>
        <a:bodyPr/>
        <a:lstStyle/>
        <a:p>
          <a:endParaRPr lang="tr-TR"/>
        </a:p>
      </dgm:t>
    </dgm:pt>
    <dgm:pt modelId="{4245403D-9C46-4798-9FAA-26C7A47F0677}" type="pres">
      <dgm:prSet presAssocID="{D45D3231-66A3-4BF2-B1B9-925B4B17080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A7734D-52A8-4317-9C3F-FE1BC7ACCFC7}" type="pres">
      <dgm:prSet presAssocID="{A6CDD1AC-1C59-43A0-80CC-70756ABB5F41}" presName="centerShape" presStyleLbl="node0" presStyleIdx="0" presStyleCnt="1"/>
      <dgm:spPr/>
    </dgm:pt>
    <dgm:pt modelId="{5A55498F-6C3C-4982-AE5B-760EC47FB1FD}" type="pres">
      <dgm:prSet presAssocID="{DD80DFCB-1B70-43A4-9AFC-20780006A59A}" presName="parTrans" presStyleLbl="sibTrans2D1" presStyleIdx="0" presStyleCnt="7"/>
      <dgm:spPr/>
    </dgm:pt>
    <dgm:pt modelId="{09BF2CC8-2BF2-4F69-9C42-5F1C4C43CE21}" type="pres">
      <dgm:prSet presAssocID="{DD80DFCB-1B70-43A4-9AFC-20780006A59A}" presName="connectorText" presStyleLbl="sibTrans2D1" presStyleIdx="0" presStyleCnt="7"/>
      <dgm:spPr/>
    </dgm:pt>
    <dgm:pt modelId="{240F3D5D-D992-476F-B991-EDA17A99E931}" type="pres">
      <dgm:prSet presAssocID="{136D88F5-DF4F-4959-A26F-110C2765E8B6}" presName="node" presStyleLbl="node1" presStyleIdx="0" presStyleCnt="7">
        <dgm:presLayoutVars>
          <dgm:bulletEnabled val="1"/>
        </dgm:presLayoutVars>
      </dgm:prSet>
      <dgm:spPr/>
    </dgm:pt>
    <dgm:pt modelId="{6B97AA41-B6D6-4E5F-BF9D-6599C84EAE44}" type="pres">
      <dgm:prSet presAssocID="{2BC1F94F-B143-4512-AEEB-4421A523683F}" presName="parTrans" presStyleLbl="sibTrans2D1" presStyleIdx="1" presStyleCnt="7"/>
      <dgm:spPr/>
    </dgm:pt>
    <dgm:pt modelId="{6DB55E98-76B2-4CE2-8B14-70D43C498432}" type="pres">
      <dgm:prSet presAssocID="{2BC1F94F-B143-4512-AEEB-4421A523683F}" presName="connectorText" presStyleLbl="sibTrans2D1" presStyleIdx="1" presStyleCnt="7"/>
      <dgm:spPr/>
    </dgm:pt>
    <dgm:pt modelId="{C770951E-BDF2-4319-A6E0-81FE24A1ED84}" type="pres">
      <dgm:prSet presAssocID="{9786D767-2137-4257-90A3-37DC15BC3F41}" presName="node" presStyleLbl="node1" presStyleIdx="1" presStyleCnt="7">
        <dgm:presLayoutVars>
          <dgm:bulletEnabled val="1"/>
        </dgm:presLayoutVars>
      </dgm:prSet>
      <dgm:spPr/>
    </dgm:pt>
    <dgm:pt modelId="{FA72D391-A7C9-4FCA-B3B8-8FFF2DDC2DCD}" type="pres">
      <dgm:prSet presAssocID="{48B2D771-E83E-4248-9030-9ADC24B592EB}" presName="parTrans" presStyleLbl="sibTrans2D1" presStyleIdx="2" presStyleCnt="7"/>
      <dgm:spPr/>
    </dgm:pt>
    <dgm:pt modelId="{9989BCEC-AF23-41F9-99CF-F1427A7F8E11}" type="pres">
      <dgm:prSet presAssocID="{48B2D771-E83E-4248-9030-9ADC24B592EB}" presName="connectorText" presStyleLbl="sibTrans2D1" presStyleIdx="2" presStyleCnt="7"/>
      <dgm:spPr/>
    </dgm:pt>
    <dgm:pt modelId="{82560642-2ADE-4AE3-B249-9F54ECC09447}" type="pres">
      <dgm:prSet presAssocID="{6821D836-F89B-4374-80FF-6676ADA5BB35}" presName="node" presStyleLbl="node1" presStyleIdx="2" presStyleCnt="7">
        <dgm:presLayoutVars>
          <dgm:bulletEnabled val="1"/>
        </dgm:presLayoutVars>
      </dgm:prSet>
      <dgm:spPr/>
    </dgm:pt>
    <dgm:pt modelId="{BE5F9CF0-6D33-4646-B469-CD9146639152}" type="pres">
      <dgm:prSet presAssocID="{24EA04D4-997F-42AE-8427-7B80B9E2050B}" presName="parTrans" presStyleLbl="sibTrans2D1" presStyleIdx="3" presStyleCnt="7"/>
      <dgm:spPr/>
    </dgm:pt>
    <dgm:pt modelId="{666F012E-3A5D-42DE-AF18-B09FE8ACDEDC}" type="pres">
      <dgm:prSet presAssocID="{24EA04D4-997F-42AE-8427-7B80B9E2050B}" presName="connectorText" presStyleLbl="sibTrans2D1" presStyleIdx="3" presStyleCnt="7"/>
      <dgm:spPr/>
    </dgm:pt>
    <dgm:pt modelId="{27230195-8A0F-4964-B73D-1C1776AD2E4B}" type="pres">
      <dgm:prSet presAssocID="{4E6B3997-B60A-4EF0-A1F9-99B0D1A48737}" presName="node" presStyleLbl="node1" presStyleIdx="3" presStyleCnt="7">
        <dgm:presLayoutVars>
          <dgm:bulletEnabled val="1"/>
        </dgm:presLayoutVars>
      </dgm:prSet>
      <dgm:spPr/>
    </dgm:pt>
    <dgm:pt modelId="{B6B8BEA9-6E09-4CBE-B596-C31A10F7C9F5}" type="pres">
      <dgm:prSet presAssocID="{FFD024D5-AA1E-4F99-A527-DA2E96E4C2CE}" presName="parTrans" presStyleLbl="sibTrans2D1" presStyleIdx="4" presStyleCnt="7"/>
      <dgm:spPr/>
    </dgm:pt>
    <dgm:pt modelId="{A0A79F81-1D7A-4367-9C7D-65584FC164CB}" type="pres">
      <dgm:prSet presAssocID="{FFD024D5-AA1E-4F99-A527-DA2E96E4C2CE}" presName="connectorText" presStyleLbl="sibTrans2D1" presStyleIdx="4" presStyleCnt="7"/>
      <dgm:spPr/>
    </dgm:pt>
    <dgm:pt modelId="{E0D02981-ED39-4ACF-BFE6-298BD35608EE}" type="pres">
      <dgm:prSet presAssocID="{E4570B74-7DBE-4C16-B99C-C6919AA57A8A}" presName="node" presStyleLbl="node1" presStyleIdx="4" presStyleCnt="7">
        <dgm:presLayoutVars>
          <dgm:bulletEnabled val="1"/>
        </dgm:presLayoutVars>
      </dgm:prSet>
      <dgm:spPr/>
    </dgm:pt>
    <dgm:pt modelId="{311F7C27-5E2B-47EC-98E3-28D7EBC4F87D}" type="pres">
      <dgm:prSet presAssocID="{33C0EAAB-5072-4A07-927A-0945C0976E99}" presName="parTrans" presStyleLbl="sibTrans2D1" presStyleIdx="5" presStyleCnt="7"/>
      <dgm:spPr/>
    </dgm:pt>
    <dgm:pt modelId="{8E517307-259C-4776-804A-A52DE05FDFB5}" type="pres">
      <dgm:prSet presAssocID="{33C0EAAB-5072-4A07-927A-0945C0976E99}" presName="connectorText" presStyleLbl="sibTrans2D1" presStyleIdx="5" presStyleCnt="7"/>
      <dgm:spPr/>
    </dgm:pt>
    <dgm:pt modelId="{139B62E2-3BF9-4C4A-86C5-9D4B0A98BE2F}" type="pres">
      <dgm:prSet presAssocID="{830973D9-7176-4D34-834B-8AA66DC4E9AB}" presName="node" presStyleLbl="node1" presStyleIdx="5" presStyleCnt="7">
        <dgm:presLayoutVars>
          <dgm:bulletEnabled val="1"/>
        </dgm:presLayoutVars>
      </dgm:prSet>
      <dgm:spPr/>
    </dgm:pt>
    <dgm:pt modelId="{AAFFB024-0AC6-4D87-9A5C-69448FF65FCA}" type="pres">
      <dgm:prSet presAssocID="{A1FF94B5-67B1-4F58-986D-A7F0D971964C}" presName="parTrans" presStyleLbl="sibTrans2D1" presStyleIdx="6" presStyleCnt="7"/>
      <dgm:spPr/>
    </dgm:pt>
    <dgm:pt modelId="{83DDFFB8-53C3-40BB-B5D0-D7588D7C0F96}" type="pres">
      <dgm:prSet presAssocID="{A1FF94B5-67B1-4F58-986D-A7F0D971964C}" presName="connectorText" presStyleLbl="sibTrans2D1" presStyleIdx="6" presStyleCnt="7"/>
      <dgm:spPr/>
    </dgm:pt>
    <dgm:pt modelId="{1A2D6632-BD9B-43B0-8ED9-6D9E353E08A2}" type="pres">
      <dgm:prSet presAssocID="{E4EFB7DB-6FE1-4208-859E-4A23D8C9C9E8}" presName="node" presStyleLbl="node1" presStyleIdx="6" presStyleCnt="7">
        <dgm:presLayoutVars>
          <dgm:bulletEnabled val="1"/>
        </dgm:presLayoutVars>
      </dgm:prSet>
      <dgm:spPr/>
    </dgm:pt>
  </dgm:ptLst>
  <dgm:cxnLst>
    <dgm:cxn modelId="{79574100-1E34-401B-BC1D-863C224363A1}" type="presOf" srcId="{2BC1F94F-B143-4512-AEEB-4421A523683F}" destId="{6DB55E98-76B2-4CE2-8B14-70D43C498432}" srcOrd="1" destOrd="0" presId="urn:microsoft.com/office/officeart/2005/8/layout/radial5"/>
    <dgm:cxn modelId="{C0CED01A-3AE0-488C-8A4D-E22B72EEC084}" type="presOf" srcId="{E4570B74-7DBE-4C16-B99C-C6919AA57A8A}" destId="{E0D02981-ED39-4ACF-BFE6-298BD35608EE}" srcOrd="0" destOrd="0" presId="urn:microsoft.com/office/officeart/2005/8/layout/radial5"/>
    <dgm:cxn modelId="{2AE3A01C-BE37-4A05-BA6E-5CE9FA98F542}" type="presOf" srcId="{24EA04D4-997F-42AE-8427-7B80B9E2050B}" destId="{BE5F9CF0-6D33-4646-B469-CD9146639152}" srcOrd="0" destOrd="0" presId="urn:microsoft.com/office/officeart/2005/8/layout/radial5"/>
    <dgm:cxn modelId="{9789B122-4E01-44D0-8713-0070CFF97591}" type="presOf" srcId="{E4EFB7DB-6FE1-4208-859E-4A23D8C9C9E8}" destId="{1A2D6632-BD9B-43B0-8ED9-6D9E353E08A2}" srcOrd="0" destOrd="0" presId="urn:microsoft.com/office/officeart/2005/8/layout/radial5"/>
    <dgm:cxn modelId="{B351752C-82C5-4B6F-9F19-E032D2C4B25E}" type="presOf" srcId="{A1FF94B5-67B1-4F58-986D-A7F0D971964C}" destId="{83DDFFB8-53C3-40BB-B5D0-D7588D7C0F96}" srcOrd="1" destOrd="0" presId="urn:microsoft.com/office/officeart/2005/8/layout/radial5"/>
    <dgm:cxn modelId="{C667E230-78BF-4FAC-B4E6-4F2686B00B33}" type="presOf" srcId="{FFD024D5-AA1E-4F99-A527-DA2E96E4C2CE}" destId="{A0A79F81-1D7A-4367-9C7D-65584FC164CB}" srcOrd="1" destOrd="0" presId="urn:microsoft.com/office/officeart/2005/8/layout/radial5"/>
    <dgm:cxn modelId="{C0E08D32-2A8A-436F-977C-5A37DF09BEBA}" type="presOf" srcId="{33C0EAAB-5072-4A07-927A-0945C0976E99}" destId="{8E517307-259C-4776-804A-A52DE05FDFB5}" srcOrd="1" destOrd="0" presId="urn:microsoft.com/office/officeart/2005/8/layout/radial5"/>
    <dgm:cxn modelId="{097ADC37-AA1F-415B-8A32-13BDAB212390}" srcId="{A6CDD1AC-1C59-43A0-80CC-70756ABB5F41}" destId="{136D88F5-DF4F-4959-A26F-110C2765E8B6}" srcOrd="0" destOrd="0" parTransId="{DD80DFCB-1B70-43A4-9AFC-20780006A59A}" sibTransId="{E39B9138-4978-452F-9C3C-BEF0162D8F86}"/>
    <dgm:cxn modelId="{3EBC333C-7854-4341-B9A1-67CBA1DA5DB7}" type="presOf" srcId="{48B2D771-E83E-4248-9030-9ADC24B592EB}" destId="{FA72D391-A7C9-4FCA-B3B8-8FFF2DDC2DCD}" srcOrd="0" destOrd="0" presId="urn:microsoft.com/office/officeart/2005/8/layout/radial5"/>
    <dgm:cxn modelId="{4D2C6C3F-7484-4437-AE47-E389E0F5291C}" srcId="{D45D3231-66A3-4BF2-B1B9-925B4B17080E}" destId="{A6CDD1AC-1C59-43A0-80CC-70756ABB5F41}" srcOrd="0" destOrd="0" parTransId="{28290281-A292-4A29-9446-BC58F1B21190}" sibTransId="{CBBAA4EB-415C-45B4-98C6-F86AC673C2A5}"/>
    <dgm:cxn modelId="{6B02F43F-C4F9-406E-99F6-E5FB029B3243}" type="presOf" srcId="{6821D836-F89B-4374-80FF-6676ADA5BB35}" destId="{82560642-2ADE-4AE3-B249-9F54ECC09447}" srcOrd="0" destOrd="0" presId="urn:microsoft.com/office/officeart/2005/8/layout/radial5"/>
    <dgm:cxn modelId="{F4DF7F62-F84D-4579-BA75-5C5165925682}" type="presOf" srcId="{FFD024D5-AA1E-4F99-A527-DA2E96E4C2CE}" destId="{B6B8BEA9-6E09-4CBE-B596-C31A10F7C9F5}" srcOrd="0" destOrd="0" presId="urn:microsoft.com/office/officeart/2005/8/layout/radial5"/>
    <dgm:cxn modelId="{4BD5BD62-BB49-4FF8-8114-812C3533A228}" type="presOf" srcId="{A6CDD1AC-1C59-43A0-80CC-70756ABB5F41}" destId="{CDA7734D-52A8-4317-9C3F-FE1BC7ACCFC7}" srcOrd="0" destOrd="0" presId="urn:microsoft.com/office/officeart/2005/8/layout/radial5"/>
    <dgm:cxn modelId="{F067CB4C-2899-48B2-8635-344C625ED7F6}" type="presOf" srcId="{830973D9-7176-4D34-834B-8AA66DC4E9AB}" destId="{139B62E2-3BF9-4C4A-86C5-9D4B0A98BE2F}" srcOrd="0" destOrd="0" presId="urn:microsoft.com/office/officeart/2005/8/layout/radial5"/>
    <dgm:cxn modelId="{10D7B171-F13D-49EA-B9C5-60821E22AA44}" type="presOf" srcId="{136D88F5-DF4F-4959-A26F-110C2765E8B6}" destId="{240F3D5D-D992-476F-B991-EDA17A99E931}" srcOrd="0" destOrd="0" presId="urn:microsoft.com/office/officeart/2005/8/layout/radial5"/>
    <dgm:cxn modelId="{E6F5DD51-CB72-4DA6-A05F-BC4031A31970}" srcId="{A6CDD1AC-1C59-43A0-80CC-70756ABB5F41}" destId="{4E6B3997-B60A-4EF0-A1F9-99B0D1A48737}" srcOrd="3" destOrd="0" parTransId="{24EA04D4-997F-42AE-8427-7B80B9E2050B}" sibTransId="{62B61D9F-8577-4B4C-BC6D-897B57F016AE}"/>
    <dgm:cxn modelId="{7894A881-F513-4249-B272-9B7DF39EE9E6}" srcId="{A6CDD1AC-1C59-43A0-80CC-70756ABB5F41}" destId="{9786D767-2137-4257-90A3-37DC15BC3F41}" srcOrd="1" destOrd="0" parTransId="{2BC1F94F-B143-4512-AEEB-4421A523683F}" sibTransId="{262D73A4-DA04-45C4-BB02-B610274B697A}"/>
    <dgm:cxn modelId="{AD713090-CCBC-4FC4-864C-83DBECA9E33E}" type="presOf" srcId="{2BC1F94F-B143-4512-AEEB-4421A523683F}" destId="{6B97AA41-B6D6-4E5F-BF9D-6599C84EAE44}" srcOrd="0" destOrd="0" presId="urn:microsoft.com/office/officeart/2005/8/layout/radial5"/>
    <dgm:cxn modelId="{6EB68696-3FF1-4A40-B64D-4A76B9D35465}" srcId="{A6CDD1AC-1C59-43A0-80CC-70756ABB5F41}" destId="{830973D9-7176-4D34-834B-8AA66DC4E9AB}" srcOrd="5" destOrd="0" parTransId="{33C0EAAB-5072-4A07-927A-0945C0976E99}" sibTransId="{D1075453-2466-4B4E-9C3C-A684ABA568D9}"/>
    <dgm:cxn modelId="{ED8C3C9F-A4A2-4943-8999-1526C3AD4869}" type="presOf" srcId="{D45D3231-66A3-4BF2-B1B9-925B4B17080E}" destId="{4245403D-9C46-4798-9FAA-26C7A47F0677}" srcOrd="0" destOrd="0" presId="urn:microsoft.com/office/officeart/2005/8/layout/radial5"/>
    <dgm:cxn modelId="{EAD722A6-C5A7-48BF-8334-3028039CF260}" type="presOf" srcId="{9786D767-2137-4257-90A3-37DC15BC3F41}" destId="{C770951E-BDF2-4319-A6E0-81FE24A1ED84}" srcOrd="0" destOrd="0" presId="urn:microsoft.com/office/officeart/2005/8/layout/radial5"/>
    <dgm:cxn modelId="{3BBC6FAF-2030-43F6-9025-01B8CE8A4CA6}" srcId="{A6CDD1AC-1C59-43A0-80CC-70756ABB5F41}" destId="{E4570B74-7DBE-4C16-B99C-C6919AA57A8A}" srcOrd="4" destOrd="0" parTransId="{FFD024D5-AA1E-4F99-A527-DA2E96E4C2CE}" sibTransId="{546F51F9-A31B-4F2B-ABC0-2E82034598F7}"/>
    <dgm:cxn modelId="{E9B47BC3-3949-4285-87D0-523A39C1238B}" type="presOf" srcId="{DD80DFCB-1B70-43A4-9AFC-20780006A59A}" destId="{5A55498F-6C3C-4982-AE5B-760EC47FB1FD}" srcOrd="0" destOrd="0" presId="urn:microsoft.com/office/officeart/2005/8/layout/radial5"/>
    <dgm:cxn modelId="{BEF20DCD-49FD-4074-85F6-B945FECBC797}" type="presOf" srcId="{48B2D771-E83E-4248-9030-9ADC24B592EB}" destId="{9989BCEC-AF23-41F9-99CF-F1427A7F8E11}" srcOrd="1" destOrd="0" presId="urn:microsoft.com/office/officeart/2005/8/layout/radial5"/>
    <dgm:cxn modelId="{82486BD6-5CFC-4CB6-8D67-FAAA38D914A2}" type="presOf" srcId="{DD80DFCB-1B70-43A4-9AFC-20780006A59A}" destId="{09BF2CC8-2BF2-4F69-9C42-5F1C4C43CE21}" srcOrd="1" destOrd="0" presId="urn:microsoft.com/office/officeart/2005/8/layout/radial5"/>
    <dgm:cxn modelId="{F8CFECD9-9B60-4933-AE6C-DB7D092F2A79}" type="presOf" srcId="{4E6B3997-B60A-4EF0-A1F9-99B0D1A48737}" destId="{27230195-8A0F-4964-B73D-1C1776AD2E4B}" srcOrd="0" destOrd="0" presId="urn:microsoft.com/office/officeart/2005/8/layout/radial5"/>
    <dgm:cxn modelId="{58F681DD-7FC6-4565-8136-D10B51283602}" type="presOf" srcId="{24EA04D4-997F-42AE-8427-7B80B9E2050B}" destId="{666F012E-3A5D-42DE-AF18-B09FE8ACDEDC}" srcOrd="1" destOrd="0" presId="urn:microsoft.com/office/officeart/2005/8/layout/radial5"/>
    <dgm:cxn modelId="{882FEEDD-1CEF-4E02-A83A-FFA72C64B0EA}" srcId="{A6CDD1AC-1C59-43A0-80CC-70756ABB5F41}" destId="{6821D836-F89B-4374-80FF-6676ADA5BB35}" srcOrd="2" destOrd="0" parTransId="{48B2D771-E83E-4248-9030-9ADC24B592EB}" sibTransId="{6CAB9FAF-6893-469C-B651-B53F49A58DD4}"/>
    <dgm:cxn modelId="{F2731BDE-EFA5-4D85-BA75-DE36660228DD}" srcId="{A6CDD1AC-1C59-43A0-80CC-70756ABB5F41}" destId="{E4EFB7DB-6FE1-4208-859E-4A23D8C9C9E8}" srcOrd="6" destOrd="0" parTransId="{A1FF94B5-67B1-4F58-986D-A7F0D971964C}" sibTransId="{7A301309-E962-4B7C-9BCF-CBADC89F9D87}"/>
    <dgm:cxn modelId="{6B2D9BEE-3FD2-41CF-BC7A-74B3B2F96DDA}" type="presOf" srcId="{33C0EAAB-5072-4A07-927A-0945C0976E99}" destId="{311F7C27-5E2B-47EC-98E3-28D7EBC4F87D}" srcOrd="0" destOrd="0" presId="urn:microsoft.com/office/officeart/2005/8/layout/radial5"/>
    <dgm:cxn modelId="{EEF326F0-7952-4DFF-B2AE-2279D43AAF20}" type="presOf" srcId="{A1FF94B5-67B1-4F58-986D-A7F0D971964C}" destId="{AAFFB024-0AC6-4D87-9A5C-69448FF65FCA}" srcOrd="0" destOrd="0" presId="urn:microsoft.com/office/officeart/2005/8/layout/radial5"/>
    <dgm:cxn modelId="{FB7ECB9A-E4A1-44FC-A4B0-D97B88152E25}" type="presParOf" srcId="{4245403D-9C46-4798-9FAA-26C7A47F0677}" destId="{CDA7734D-52A8-4317-9C3F-FE1BC7ACCFC7}" srcOrd="0" destOrd="0" presId="urn:microsoft.com/office/officeart/2005/8/layout/radial5"/>
    <dgm:cxn modelId="{9A3E167F-37D1-4CDC-A611-F75284153A64}" type="presParOf" srcId="{4245403D-9C46-4798-9FAA-26C7A47F0677}" destId="{5A55498F-6C3C-4982-AE5B-760EC47FB1FD}" srcOrd="1" destOrd="0" presId="urn:microsoft.com/office/officeart/2005/8/layout/radial5"/>
    <dgm:cxn modelId="{5C6EC01B-D858-4641-828B-8016C868F176}" type="presParOf" srcId="{5A55498F-6C3C-4982-AE5B-760EC47FB1FD}" destId="{09BF2CC8-2BF2-4F69-9C42-5F1C4C43CE21}" srcOrd="0" destOrd="0" presId="urn:microsoft.com/office/officeart/2005/8/layout/radial5"/>
    <dgm:cxn modelId="{3617442A-632A-43D9-ABF6-81F9D3541FD7}" type="presParOf" srcId="{4245403D-9C46-4798-9FAA-26C7A47F0677}" destId="{240F3D5D-D992-476F-B991-EDA17A99E931}" srcOrd="2" destOrd="0" presId="urn:microsoft.com/office/officeart/2005/8/layout/radial5"/>
    <dgm:cxn modelId="{C62E5374-92D1-41E3-8257-0420DCD31FBB}" type="presParOf" srcId="{4245403D-9C46-4798-9FAA-26C7A47F0677}" destId="{6B97AA41-B6D6-4E5F-BF9D-6599C84EAE44}" srcOrd="3" destOrd="0" presId="urn:microsoft.com/office/officeart/2005/8/layout/radial5"/>
    <dgm:cxn modelId="{2F1B2A60-52B4-4B1C-B928-195D60AFD1C4}" type="presParOf" srcId="{6B97AA41-B6D6-4E5F-BF9D-6599C84EAE44}" destId="{6DB55E98-76B2-4CE2-8B14-70D43C498432}" srcOrd="0" destOrd="0" presId="urn:microsoft.com/office/officeart/2005/8/layout/radial5"/>
    <dgm:cxn modelId="{844AFF08-2AC1-4B7A-9FFC-313344072F00}" type="presParOf" srcId="{4245403D-9C46-4798-9FAA-26C7A47F0677}" destId="{C770951E-BDF2-4319-A6E0-81FE24A1ED84}" srcOrd="4" destOrd="0" presId="urn:microsoft.com/office/officeart/2005/8/layout/radial5"/>
    <dgm:cxn modelId="{0CEF10C9-38DF-4FA2-B6B7-D1C907622D20}" type="presParOf" srcId="{4245403D-9C46-4798-9FAA-26C7A47F0677}" destId="{FA72D391-A7C9-4FCA-B3B8-8FFF2DDC2DCD}" srcOrd="5" destOrd="0" presId="urn:microsoft.com/office/officeart/2005/8/layout/radial5"/>
    <dgm:cxn modelId="{5AB09B1E-6678-4BBE-AF09-D2D98C5696CF}" type="presParOf" srcId="{FA72D391-A7C9-4FCA-B3B8-8FFF2DDC2DCD}" destId="{9989BCEC-AF23-41F9-99CF-F1427A7F8E11}" srcOrd="0" destOrd="0" presId="urn:microsoft.com/office/officeart/2005/8/layout/radial5"/>
    <dgm:cxn modelId="{EF0C442B-35D3-4669-8DE1-9A80651EF432}" type="presParOf" srcId="{4245403D-9C46-4798-9FAA-26C7A47F0677}" destId="{82560642-2ADE-4AE3-B249-9F54ECC09447}" srcOrd="6" destOrd="0" presId="urn:microsoft.com/office/officeart/2005/8/layout/radial5"/>
    <dgm:cxn modelId="{0771E8CD-2433-4CF3-AE1E-323FB604DA80}" type="presParOf" srcId="{4245403D-9C46-4798-9FAA-26C7A47F0677}" destId="{BE5F9CF0-6D33-4646-B469-CD9146639152}" srcOrd="7" destOrd="0" presId="urn:microsoft.com/office/officeart/2005/8/layout/radial5"/>
    <dgm:cxn modelId="{63ED2DE4-E905-4EC0-AD3E-8E5EFE288F72}" type="presParOf" srcId="{BE5F9CF0-6D33-4646-B469-CD9146639152}" destId="{666F012E-3A5D-42DE-AF18-B09FE8ACDEDC}" srcOrd="0" destOrd="0" presId="urn:microsoft.com/office/officeart/2005/8/layout/radial5"/>
    <dgm:cxn modelId="{DA92356D-0171-4362-A86F-93742FF2F630}" type="presParOf" srcId="{4245403D-9C46-4798-9FAA-26C7A47F0677}" destId="{27230195-8A0F-4964-B73D-1C1776AD2E4B}" srcOrd="8" destOrd="0" presId="urn:microsoft.com/office/officeart/2005/8/layout/radial5"/>
    <dgm:cxn modelId="{E27F7D25-6065-407D-9C19-26474D5EFCC2}" type="presParOf" srcId="{4245403D-9C46-4798-9FAA-26C7A47F0677}" destId="{B6B8BEA9-6E09-4CBE-B596-C31A10F7C9F5}" srcOrd="9" destOrd="0" presId="urn:microsoft.com/office/officeart/2005/8/layout/radial5"/>
    <dgm:cxn modelId="{1A46CA55-8071-4587-AC50-55AE5EA1FC7A}" type="presParOf" srcId="{B6B8BEA9-6E09-4CBE-B596-C31A10F7C9F5}" destId="{A0A79F81-1D7A-4367-9C7D-65584FC164CB}" srcOrd="0" destOrd="0" presId="urn:microsoft.com/office/officeart/2005/8/layout/radial5"/>
    <dgm:cxn modelId="{ACCE5A67-43C4-445A-8880-D84B6BCA2706}" type="presParOf" srcId="{4245403D-9C46-4798-9FAA-26C7A47F0677}" destId="{E0D02981-ED39-4ACF-BFE6-298BD35608EE}" srcOrd="10" destOrd="0" presId="urn:microsoft.com/office/officeart/2005/8/layout/radial5"/>
    <dgm:cxn modelId="{ADAA5723-5C27-4D7D-BF23-A88CE7A83F2B}" type="presParOf" srcId="{4245403D-9C46-4798-9FAA-26C7A47F0677}" destId="{311F7C27-5E2B-47EC-98E3-28D7EBC4F87D}" srcOrd="11" destOrd="0" presId="urn:microsoft.com/office/officeart/2005/8/layout/radial5"/>
    <dgm:cxn modelId="{ACEEC312-5902-46C3-87DF-F84360AE1C2E}" type="presParOf" srcId="{311F7C27-5E2B-47EC-98E3-28D7EBC4F87D}" destId="{8E517307-259C-4776-804A-A52DE05FDFB5}" srcOrd="0" destOrd="0" presId="urn:microsoft.com/office/officeart/2005/8/layout/radial5"/>
    <dgm:cxn modelId="{80D07EF8-FE84-404B-A8B0-92418C21EE60}" type="presParOf" srcId="{4245403D-9C46-4798-9FAA-26C7A47F0677}" destId="{139B62E2-3BF9-4C4A-86C5-9D4B0A98BE2F}" srcOrd="12" destOrd="0" presId="urn:microsoft.com/office/officeart/2005/8/layout/radial5"/>
    <dgm:cxn modelId="{BCCB19F2-1BF3-4AE2-8D0A-52A5F8E95886}" type="presParOf" srcId="{4245403D-9C46-4798-9FAA-26C7A47F0677}" destId="{AAFFB024-0AC6-4D87-9A5C-69448FF65FCA}" srcOrd="13" destOrd="0" presId="urn:microsoft.com/office/officeart/2005/8/layout/radial5"/>
    <dgm:cxn modelId="{1E4756A2-52A4-41C1-8F37-CA86F5C1319B}" type="presParOf" srcId="{AAFFB024-0AC6-4D87-9A5C-69448FF65FCA}" destId="{83DDFFB8-53C3-40BB-B5D0-D7588D7C0F96}" srcOrd="0" destOrd="0" presId="urn:microsoft.com/office/officeart/2005/8/layout/radial5"/>
    <dgm:cxn modelId="{92072E8C-1040-4CA2-95B2-F522C7A91817}" type="presParOf" srcId="{4245403D-9C46-4798-9FAA-26C7A47F0677}" destId="{1A2D6632-BD9B-43B0-8ED9-6D9E353E08A2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4BFFB-1284-4AB3-BEAB-F05C3FAFD6DD}">
      <dsp:nvSpPr>
        <dsp:cNvPr id="0" name=""/>
        <dsp:cNvSpPr/>
      </dsp:nvSpPr>
      <dsp:spPr>
        <a:xfrm>
          <a:off x="5210547" y="2527101"/>
          <a:ext cx="1803796" cy="1803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Hz. Osman</a:t>
          </a:r>
        </a:p>
      </dsp:txBody>
      <dsp:txXfrm>
        <a:off x="5474707" y="2791261"/>
        <a:ext cx="1275476" cy="1275476"/>
      </dsp:txXfrm>
    </dsp:sp>
    <dsp:sp modelId="{CC9ACCAE-B4AA-4048-8019-9E4D44B0F7FB}">
      <dsp:nvSpPr>
        <dsp:cNvPr id="0" name=""/>
        <dsp:cNvSpPr/>
      </dsp:nvSpPr>
      <dsp:spPr>
        <a:xfrm rot="16200000">
          <a:off x="5921513" y="1871013"/>
          <a:ext cx="381864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>
        <a:off x="5978793" y="2050951"/>
        <a:ext cx="267305" cy="367974"/>
      </dsp:txXfrm>
    </dsp:sp>
    <dsp:sp modelId="{19B6CA7D-0FF3-491F-8B63-B616A06927C7}">
      <dsp:nvSpPr>
        <dsp:cNvPr id="0" name=""/>
        <dsp:cNvSpPr/>
      </dsp:nvSpPr>
      <dsp:spPr>
        <a:xfrm>
          <a:off x="4631582" y="2804"/>
          <a:ext cx="2961726" cy="1803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576’da Mekke’de doğdu</a:t>
          </a:r>
        </a:p>
      </dsp:txBody>
      <dsp:txXfrm>
        <a:off x="5065317" y="266964"/>
        <a:ext cx="2094256" cy="1275476"/>
      </dsp:txXfrm>
    </dsp:sp>
    <dsp:sp modelId="{7075B3E1-9360-4544-9D1F-E630AAA929FA}">
      <dsp:nvSpPr>
        <dsp:cNvPr id="0" name=""/>
        <dsp:cNvSpPr/>
      </dsp:nvSpPr>
      <dsp:spPr>
        <a:xfrm rot="19928664">
          <a:off x="7025758" y="2540577"/>
          <a:ext cx="375069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>
        <a:off x="7032277" y="2689522"/>
        <a:ext cx="262548" cy="367974"/>
      </dsp:txXfrm>
    </dsp:sp>
    <dsp:sp modelId="{0D2ADAF1-376F-405C-B2DD-97FE93B9F100}">
      <dsp:nvSpPr>
        <dsp:cNvPr id="0" name=""/>
        <dsp:cNvSpPr/>
      </dsp:nvSpPr>
      <dsp:spPr>
        <a:xfrm>
          <a:off x="7035894" y="1137362"/>
          <a:ext cx="3412477" cy="1803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 err="1"/>
            <a:t>Hulefa</a:t>
          </a:r>
          <a:r>
            <a:rPr lang="tr-TR" sz="3200" kern="1200" dirty="0"/>
            <a:t>-i </a:t>
          </a:r>
          <a:r>
            <a:rPr lang="tr-TR" sz="3200" kern="1200" dirty="0" err="1"/>
            <a:t>Râşidî’nin</a:t>
          </a:r>
          <a:r>
            <a:rPr lang="tr-TR" sz="3200" kern="1200" dirty="0"/>
            <a:t> üçüncüsüdür</a:t>
          </a:r>
        </a:p>
      </dsp:txBody>
      <dsp:txXfrm>
        <a:off x="7535640" y="1401522"/>
        <a:ext cx="2412985" cy="1275476"/>
      </dsp:txXfrm>
    </dsp:sp>
    <dsp:sp modelId="{205DC104-78C4-4EAF-A161-086B00D84B6D}">
      <dsp:nvSpPr>
        <dsp:cNvPr id="0" name=""/>
        <dsp:cNvSpPr/>
      </dsp:nvSpPr>
      <dsp:spPr>
        <a:xfrm rot="1568790">
          <a:off x="7018527" y="3640815"/>
          <a:ext cx="300117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>
        <a:off x="7023134" y="3743635"/>
        <a:ext cx="210082" cy="367974"/>
      </dsp:txXfrm>
    </dsp:sp>
    <dsp:sp modelId="{23B927A7-2DEA-4198-9113-83D15BD2D5A8}">
      <dsp:nvSpPr>
        <dsp:cNvPr id="0" name=""/>
        <dsp:cNvSpPr/>
      </dsp:nvSpPr>
      <dsp:spPr>
        <a:xfrm>
          <a:off x="6990602" y="3782551"/>
          <a:ext cx="3358561" cy="1803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 err="1"/>
            <a:t>Kureyş’in</a:t>
          </a:r>
          <a:r>
            <a:rPr lang="tr-TR" sz="3200" kern="1200" dirty="0"/>
            <a:t> Benî </a:t>
          </a:r>
          <a:r>
            <a:rPr lang="tr-TR" sz="3200" kern="1200" dirty="0" err="1"/>
            <a:t>Ümeyye</a:t>
          </a:r>
          <a:r>
            <a:rPr lang="tr-TR" sz="3200" kern="1200" dirty="0"/>
            <a:t> koluna mensup</a:t>
          </a:r>
        </a:p>
      </dsp:txBody>
      <dsp:txXfrm>
        <a:off x="7482452" y="4046711"/>
        <a:ext cx="2374861" cy="1275476"/>
      </dsp:txXfrm>
    </dsp:sp>
    <dsp:sp modelId="{2E32897B-485C-43B4-A662-003ED7D153A6}">
      <dsp:nvSpPr>
        <dsp:cNvPr id="0" name=""/>
        <dsp:cNvSpPr/>
      </dsp:nvSpPr>
      <dsp:spPr>
        <a:xfrm rot="5523716">
          <a:off x="5875339" y="4374860"/>
          <a:ext cx="384024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 rot="10800000">
        <a:off x="5935015" y="4439952"/>
        <a:ext cx="268817" cy="367974"/>
      </dsp:txXfrm>
    </dsp:sp>
    <dsp:sp modelId="{80802BD5-53BB-4182-B2AD-FFD02ECC6D08}">
      <dsp:nvSpPr>
        <dsp:cNvPr id="0" name=""/>
        <dsp:cNvSpPr/>
      </dsp:nvSpPr>
      <dsp:spPr>
        <a:xfrm>
          <a:off x="4540599" y="5054203"/>
          <a:ext cx="2961726" cy="1803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Annesi </a:t>
          </a:r>
          <a:r>
            <a:rPr lang="tr-TR" sz="2400" kern="1200" dirty="0" err="1"/>
            <a:t>Peygamberimiz’in</a:t>
          </a:r>
          <a:r>
            <a:rPr lang="tr-TR" sz="2400" kern="1200" dirty="0"/>
            <a:t> halası </a:t>
          </a:r>
          <a:r>
            <a:rPr lang="tr-TR" sz="2400" kern="1200" dirty="0" err="1"/>
            <a:t>Beyzâ’nın</a:t>
          </a:r>
          <a:r>
            <a:rPr lang="tr-TR" sz="2400" kern="1200" dirty="0"/>
            <a:t> kızıdır</a:t>
          </a:r>
          <a:endParaRPr lang="tr-TR" sz="1800" kern="1200" dirty="0"/>
        </a:p>
      </dsp:txBody>
      <dsp:txXfrm>
        <a:off x="4974334" y="5318363"/>
        <a:ext cx="2094256" cy="1275476"/>
      </dsp:txXfrm>
    </dsp:sp>
    <dsp:sp modelId="{87B2FD70-4D09-4875-A5AD-83B9A9A7A29F}">
      <dsp:nvSpPr>
        <dsp:cNvPr id="0" name=""/>
        <dsp:cNvSpPr/>
      </dsp:nvSpPr>
      <dsp:spPr>
        <a:xfrm rot="9244494">
          <a:off x="4782908" y="3673424"/>
          <a:ext cx="391835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 rot="10800000">
        <a:off x="4894543" y="3770386"/>
        <a:ext cx="274285" cy="367974"/>
      </dsp:txXfrm>
    </dsp:sp>
    <dsp:sp modelId="{0C4289C4-9BD8-4AF4-ADD5-3F9AC066C263}">
      <dsp:nvSpPr>
        <dsp:cNvPr id="0" name=""/>
        <dsp:cNvSpPr/>
      </dsp:nvSpPr>
      <dsp:spPr>
        <a:xfrm>
          <a:off x="1866499" y="3827443"/>
          <a:ext cx="3141961" cy="1803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Kumaş ve elbise ticaretiyle uğraşırdı</a:t>
          </a:r>
        </a:p>
      </dsp:txBody>
      <dsp:txXfrm>
        <a:off x="2326629" y="4091603"/>
        <a:ext cx="2221701" cy="1275476"/>
      </dsp:txXfrm>
    </dsp:sp>
    <dsp:sp modelId="{2B50B11B-E075-461F-8982-3F4E00CE87BB}">
      <dsp:nvSpPr>
        <dsp:cNvPr id="0" name=""/>
        <dsp:cNvSpPr/>
      </dsp:nvSpPr>
      <dsp:spPr>
        <a:xfrm rot="12179358">
          <a:off x="4905559" y="2669840"/>
          <a:ext cx="280553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 rot="10800000">
        <a:off x="4986383" y="2808934"/>
        <a:ext cx="196387" cy="367974"/>
      </dsp:txXfrm>
    </dsp:sp>
    <dsp:sp modelId="{7FDF088F-28BD-4E87-803F-FBA482200081}">
      <dsp:nvSpPr>
        <dsp:cNvPr id="0" name=""/>
        <dsp:cNvSpPr/>
      </dsp:nvSpPr>
      <dsp:spPr>
        <a:xfrm>
          <a:off x="1709669" y="1397038"/>
          <a:ext cx="3478261" cy="1803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Mekke’de büyük bir itibara sahipti </a:t>
          </a:r>
        </a:p>
      </dsp:txBody>
      <dsp:txXfrm>
        <a:off x="2219049" y="1661198"/>
        <a:ext cx="2459501" cy="1275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7734D-52A8-4317-9C3F-FE1BC7ACCFC7}">
      <dsp:nvSpPr>
        <dsp:cNvPr id="0" name=""/>
        <dsp:cNvSpPr/>
      </dsp:nvSpPr>
      <dsp:spPr>
        <a:xfrm>
          <a:off x="5107781" y="2572927"/>
          <a:ext cx="1976437" cy="1976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Çoğaltılan Mushafların gönderildiği merkezler </a:t>
          </a:r>
        </a:p>
      </dsp:txBody>
      <dsp:txXfrm>
        <a:off x="5397223" y="2862369"/>
        <a:ext cx="1397553" cy="1397553"/>
      </dsp:txXfrm>
    </dsp:sp>
    <dsp:sp modelId="{5A55498F-6C3C-4982-AE5B-760EC47FB1FD}">
      <dsp:nvSpPr>
        <dsp:cNvPr id="0" name=""/>
        <dsp:cNvSpPr/>
      </dsp:nvSpPr>
      <dsp:spPr>
        <a:xfrm rot="16200000">
          <a:off x="5886343" y="1853221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5949240" y="2050516"/>
        <a:ext cx="293519" cy="403192"/>
      </dsp:txXfrm>
    </dsp:sp>
    <dsp:sp modelId="{240F3D5D-D992-476F-B991-EDA17A99E931}">
      <dsp:nvSpPr>
        <dsp:cNvPr id="0" name=""/>
        <dsp:cNvSpPr/>
      </dsp:nvSpPr>
      <dsp:spPr>
        <a:xfrm>
          <a:off x="5206603" y="2976"/>
          <a:ext cx="1778793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Medine</a:t>
          </a:r>
        </a:p>
      </dsp:txBody>
      <dsp:txXfrm>
        <a:off x="5467101" y="263474"/>
        <a:ext cx="1257797" cy="1257797"/>
      </dsp:txXfrm>
    </dsp:sp>
    <dsp:sp modelId="{6B97AA41-B6D6-4E5F-BF9D-6599C84EAE44}">
      <dsp:nvSpPr>
        <dsp:cNvPr id="0" name=""/>
        <dsp:cNvSpPr/>
      </dsp:nvSpPr>
      <dsp:spPr>
        <a:xfrm rot="19285714">
          <a:off x="6958961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6972683" y="2543381"/>
        <a:ext cx="293519" cy="403192"/>
      </dsp:txXfrm>
    </dsp:sp>
    <dsp:sp modelId="{C770951E-BDF2-4319-A6E0-81FE24A1ED84}">
      <dsp:nvSpPr>
        <dsp:cNvPr id="0" name=""/>
        <dsp:cNvSpPr/>
      </dsp:nvSpPr>
      <dsp:spPr>
        <a:xfrm>
          <a:off x="7293133" y="1007796"/>
          <a:ext cx="1778793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Mekke</a:t>
          </a:r>
        </a:p>
      </dsp:txBody>
      <dsp:txXfrm>
        <a:off x="7553631" y="1268294"/>
        <a:ext cx="1257797" cy="1257797"/>
      </dsp:txXfrm>
    </dsp:sp>
    <dsp:sp modelId="{FA72D391-A7C9-4FCA-B3B8-8FFF2DDC2DCD}">
      <dsp:nvSpPr>
        <dsp:cNvPr id="0" name=""/>
        <dsp:cNvSpPr/>
      </dsp:nvSpPr>
      <dsp:spPr>
        <a:xfrm rot="771429">
          <a:off x="7223876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7225453" y="3650836"/>
        <a:ext cx="293519" cy="403192"/>
      </dsp:txXfrm>
    </dsp:sp>
    <dsp:sp modelId="{82560642-2ADE-4AE3-B249-9F54ECC09447}">
      <dsp:nvSpPr>
        <dsp:cNvPr id="0" name=""/>
        <dsp:cNvSpPr/>
      </dsp:nvSpPr>
      <dsp:spPr>
        <a:xfrm>
          <a:off x="7808464" y="3265606"/>
          <a:ext cx="1778793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/>
            <a:t>Kûfe</a:t>
          </a:r>
          <a:endParaRPr lang="tr-TR" sz="2800" kern="1200" dirty="0"/>
        </a:p>
      </dsp:txBody>
      <dsp:txXfrm>
        <a:off x="8068962" y="3526104"/>
        <a:ext cx="1257797" cy="1257797"/>
      </dsp:txXfrm>
    </dsp:sp>
    <dsp:sp modelId="{BE5F9CF0-6D33-4646-B469-CD9146639152}">
      <dsp:nvSpPr>
        <dsp:cNvPr id="0" name=""/>
        <dsp:cNvSpPr/>
      </dsp:nvSpPr>
      <dsp:spPr>
        <a:xfrm rot="3857143">
          <a:off x="6481601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6517208" y="4538947"/>
        <a:ext cx="293519" cy="403192"/>
      </dsp:txXfrm>
    </dsp:sp>
    <dsp:sp modelId="{27230195-8A0F-4964-B73D-1C1776AD2E4B}">
      <dsp:nvSpPr>
        <dsp:cNvPr id="0" name=""/>
        <dsp:cNvSpPr/>
      </dsp:nvSpPr>
      <dsp:spPr>
        <a:xfrm>
          <a:off x="6364540" y="5076230"/>
          <a:ext cx="1778793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Basra</a:t>
          </a:r>
        </a:p>
      </dsp:txBody>
      <dsp:txXfrm>
        <a:off x="6625038" y="5336728"/>
        <a:ext cx="1257797" cy="1257797"/>
      </dsp:txXfrm>
    </dsp:sp>
    <dsp:sp modelId="{B6B8BEA9-6E09-4CBE-B596-C31A10F7C9F5}">
      <dsp:nvSpPr>
        <dsp:cNvPr id="0" name=""/>
        <dsp:cNvSpPr/>
      </dsp:nvSpPr>
      <dsp:spPr>
        <a:xfrm rot="6942857">
          <a:off x="5291085" y="446121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 rot="10800000">
        <a:off x="5381272" y="4538947"/>
        <a:ext cx="293519" cy="403192"/>
      </dsp:txXfrm>
    </dsp:sp>
    <dsp:sp modelId="{E0D02981-ED39-4ACF-BFE6-298BD35608EE}">
      <dsp:nvSpPr>
        <dsp:cNvPr id="0" name=""/>
        <dsp:cNvSpPr/>
      </dsp:nvSpPr>
      <dsp:spPr>
        <a:xfrm>
          <a:off x="4048666" y="5076230"/>
          <a:ext cx="1778793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Şam</a:t>
          </a:r>
        </a:p>
      </dsp:txBody>
      <dsp:txXfrm>
        <a:off x="4309164" y="5336728"/>
        <a:ext cx="1257797" cy="1257797"/>
      </dsp:txXfrm>
    </dsp:sp>
    <dsp:sp modelId="{311F7C27-5E2B-47EC-98E3-28D7EBC4F87D}">
      <dsp:nvSpPr>
        <dsp:cNvPr id="0" name=""/>
        <dsp:cNvSpPr/>
      </dsp:nvSpPr>
      <dsp:spPr>
        <a:xfrm rot="10028571">
          <a:off x="4548810" y="3530434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 rot="10800000">
        <a:off x="4673027" y="3650836"/>
        <a:ext cx="293519" cy="403192"/>
      </dsp:txXfrm>
    </dsp:sp>
    <dsp:sp modelId="{139B62E2-3BF9-4C4A-86C5-9D4B0A98BE2F}">
      <dsp:nvSpPr>
        <dsp:cNvPr id="0" name=""/>
        <dsp:cNvSpPr/>
      </dsp:nvSpPr>
      <dsp:spPr>
        <a:xfrm>
          <a:off x="2604742" y="3265606"/>
          <a:ext cx="1778793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Yemen</a:t>
          </a:r>
        </a:p>
      </dsp:txBody>
      <dsp:txXfrm>
        <a:off x="2865240" y="3526104"/>
        <a:ext cx="1257797" cy="1257797"/>
      </dsp:txXfrm>
    </dsp:sp>
    <dsp:sp modelId="{AAFFB024-0AC6-4D87-9A5C-69448FF65FCA}">
      <dsp:nvSpPr>
        <dsp:cNvPr id="0" name=""/>
        <dsp:cNvSpPr/>
      </dsp:nvSpPr>
      <dsp:spPr>
        <a:xfrm rot="13114286">
          <a:off x="4813725" y="2369767"/>
          <a:ext cx="419313" cy="671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 rot="10800000">
        <a:off x="4925797" y="2543381"/>
        <a:ext cx="293519" cy="403192"/>
      </dsp:txXfrm>
    </dsp:sp>
    <dsp:sp modelId="{1A2D6632-BD9B-43B0-8ED9-6D9E353E08A2}">
      <dsp:nvSpPr>
        <dsp:cNvPr id="0" name=""/>
        <dsp:cNvSpPr/>
      </dsp:nvSpPr>
      <dsp:spPr>
        <a:xfrm>
          <a:off x="3120072" y="1007796"/>
          <a:ext cx="1778793" cy="1778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Bahreyn</a:t>
          </a:r>
        </a:p>
      </dsp:txBody>
      <dsp:txXfrm>
        <a:off x="3380570" y="1268294"/>
        <a:ext cx="1257797" cy="1257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29.10.2019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29.10.2019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29.10.2019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29.10.2019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553328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BİR SAHABİ TANIYORUM HZ. OSMAN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9BC6524B-7529-4FFF-8C74-52B966310330}"/>
              </a:ext>
            </a:extLst>
          </p:cNvPr>
          <p:cNvSpPr/>
          <p:nvPr/>
        </p:nvSpPr>
        <p:spPr>
          <a:xfrm>
            <a:off x="160020" y="1332598"/>
            <a:ext cx="5699760" cy="185764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Hz. Ebu Bekir’in (</a:t>
            </a:r>
            <a:r>
              <a:rPr lang="tr-TR" sz="3200" dirty="0" err="1"/>
              <a:t>r.a</a:t>
            </a:r>
            <a:r>
              <a:rPr lang="tr-TR" sz="3200" dirty="0"/>
              <a:t>.) halifeliği zamanında, onun kâtipliğini yaptı ve müşavirleri arasında yer aldı.</a:t>
            </a:r>
          </a:p>
        </p:txBody>
      </p:sp>
      <p:sp>
        <p:nvSpPr>
          <p:cNvPr id="3" name="Yuvarlatılmış Dikdörtgen 1">
            <a:extLst>
              <a:ext uri="{FF2B5EF4-FFF2-40B4-BE49-F238E27FC236}">
                <a16:creationId xmlns:a16="http://schemas.microsoft.com/office/drawing/2014/main" id="{FFBA1218-BA4A-41BE-B2C6-68BF9950B27E}"/>
              </a:ext>
            </a:extLst>
          </p:cNvPr>
          <p:cNvSpPr/>
          <p:nvPr/>
        </p:nvSpPr>
        <p:spPr>
          <a:xfrm>
            <a:off x="160020" y="3429000"/>
            <a:ext cx="5699761" cy="128524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400" dirty="0"/>
              <a:t>Hz. Osman (</a:t>
            </a:r>
            <a:r>
              <a:rPr lang="tr-TR" sz="3400" dirty="0" err="1"/>
              <a:t>r.a</a:t>
            </a:r>
            <a:r>
              <a:rPr lang="tr-TR" sz="3400" dirty="0"/>
              <a:t>.) on kişilik bir şura tarafından seçilmiştir. </a:t>
            </a:r>
          </a:p>
        </p:txBody>
      </p:sp>
      <p:sp>
        <p:nvSpPr>
          <p:cNvPr id="4" name="Yuvarlatılmış Dikdörtgen 1">
            <a:extLst>
              <a:ext uri="{FF2B5EF4-FFF2-40B4-BE49-F238E27FC236}">
                <a16:creationId xmlns:a16="http://schemas.microsoft.com/office/drawing/2014/main" id="{B5053F3B-FA2F-4079-92B2-998DB183FC61}"/>
              </a:ext>
            </a:extLst>
          </p:cNvPr>
          <p:cNvSpPr/>
          <p:nvPr/>
        </p:nvSpPr>
        <p:spPr>
          <a:xfrm>
            <a:off x="160020" y="4953000"/>
            <a:ext cx="5699760" cy="128524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100" dirty="0"/>
              <a:t>Her Cuma bir köle </a:t>
            </a:r>
            <a:r>
              <a:rPr lang="tr-TR" sz="3100" dirty="0" err="1"/>
              <a:t>azad</a:t>
            </a:r>
            <a:r>
              <a:rPr lang="tr-TR" sz="3100" dirty="0"/>
              <a:t> ederdi. Cömert ve fedakardı.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24670DB-5F84-42D2-8B75-37E736D5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32598"/>
            <a:ext cx="5935980" cy="49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DB382FF-2BEC-4A33-A380-886C942B6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578"/>
          </a:xfrm>
          <a:prstGeom prst="rect">
            <a:avLst/>
          </a:prstGeom>
        </p:spPr>
      </p:pic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15F5BBD0-E355-4A44-981A-1F1F27406440}"/>
              </a:ext>
            </a:extLst>
          </p:cNvPr>
          <p:cNvSpPr/>
          <p:nvPr/>
        </p:nvSpPr>
        <p:spPr>
          <a:xfrm>
            <a:off x="81280" y="106680"/>
            <a:ext cx="12029440" cy="71628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Vahiy katibiydi. İlmî bakımdan da yetişmiş bir kişiydi.</a:t>
            </a:r>
          </a:p>
        </p:txBody>
      </p:sp>
      <p:sp>
        <p:nvSpPr>
          <p:cNvPr id="3" name="Yuvarlatılmış Dikdörtgen 1">
            <a:extLst>
              <a:ext uri="{FF2B5EF4-FFF2-40B4-BE49-F238E27FC236}">
                <a16:creationId xmlns:a16="http://schemas.microsoft.com/office/drawing/2014/main" id="{2B083EB7-B0C0-4382-965A-832952DB90F9}"/>
              </a:ext>
            </a:extLst>
          </p:cNvPr>
          <p:cNvSpPr/>
          <p:nvPr/>
        </p:nvSpPr>
        <p:spPr>
          <a:xfrm>
            <a:off x="81280" y="4414520"/>
            <a:ext cx="12029440" cy="232664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Fetihlerle birlikte İslâm’ın yayılması neticesinde ortaya çıkan </a:t>
            </a:r>
            <a:r>
              <a:rPr lang="tr-TR" sz="3600" dirty="0" err="1"/>
              <a:t>Kur’ân</a:t>
            </a:r>
            <a:r>
              <a:rPr lang="tr-TR" sz="3600" dirty="0"/>
              <a:t>-ı farklı okuma ihtilaflarını giderme adına Hz. </a:t>
            </a:r>
            <a:r>
              <a:rPr lang="tr-TR" sz="3600" dirty="0" err="1"/>
              <a:t>Hafsâ’nın</a:t>
            </a:r>
            <a:r>
              <a:rPr lang="tr-TR" sz="3600" dirty="0"/>
              <a:t> (</a:t>
            </a:r>
            <a:r>
              <a:rPr lang="tr-TR" sz="3600" dirty="0" err="1"/>
              <a:t>r.a</a:t>
            </a:r>
            <a:r>
              <a:rPr lang="tr-TR" sz="3600" dirty="0"/>
              <a:t>.) elindeki ‘Mushaf-ı’ çoğaltarak belli başlı merkezlere göndermiştir.</a:t>
            </a:r>
          </a:p>
        </p:txBody>
      </p:sp>
    </p:spTree>
    <p:extLst>
      <p:ext uri="{BB962C8B-B14F-4D97-AF65-F5344CB8AC3E}">
        <p14:creationId xmlns:p14="http://schemas.microsoft.com/office/powerpoint/2010/main" val="26844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96F19027-6E27-4B33-B3B3-CC94CAA0F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51404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5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A7734D-52A8-4317-9C3F-FE1BC7ACC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DA7734D-52A8-4317-9C3F-FE1BC7ACC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DA7734D-52A8-4317-9C3F-FE1BC7ACC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5498F-6C3C-4982-AE5B-760EC47FB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A55498F-6C3C-4982-AE5B-760EC47FB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A55498F-6C3C-4982-AE5B-760EC47FB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0F3D5D-D992-476F-B991-EDA17A99E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40F3D5D-D992-476F-B991-EDA17A99E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240F3D5D-D992-476F-B991-EDA17A99E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97AA41-B6D6-4E5F-BF9D-6599C84EA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6B97AA41-B6D6-4E5F-BF9D-6599C84EA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6B97AA41-B6D6-4E5F-BF9D-6599C84EA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70951E-BDF2-4319-A6E0-81FE24A1E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C770951E-BDF2-4319-A6E0-81FE24A1E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C770951E-BDF2-4319-A6E0-81FE24A1E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2D391-A7C9-4FCA-B3B8-8FFF2DDC2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A72D391-A7C9-4FCA-B3B8-8FFF2DDC2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A72D391-A7C9-4FCA-B3B8-8FFF2DDC2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560642-2ADE-4AE3-B249-9F54ECC09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2560642-2ADE-4AE3-B249-9F54ECC09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2560642-2ADE-4AE3-B249-9F54ECC09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F9CF0-6D33-4646-B469-CD9146639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E5F9CF0-6D33-4646-B469-CD9146639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E5F9CF0-6D33-4646-B469-CD9146639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230195-8A0F-4964-B73D-1C1776AD2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27230195-8A0F-4964-B73D-1C1776AD2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27230195-8A0F-4964-B73D-1C1776AD2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B8BEA9-6E09-4CBE-B596-C31A10F7C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6B8BEA9-6E09-4CBE-B596-C31A10F7C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6B8BEA9-6E09-4CBE-B596-C31A10F7C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D02981-ED39-4ACF-BFE6-298BD3560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0D02981-ED39-4ACF-BFE6-298BD3560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0D02981-ED39-4ACF-BFE6-298BD3560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1F7C27-5E2B-47EC-98E3-28D7EBC4F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11F7C27-5E2B-47EC-98E3-28D7EBC4F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11F7C27-5E2B-47EC-98E3-28D7EBC4F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9B62E2-3BF9-4C4A-86C5-9D4B0A98B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39B62E2-3BF9-4C4A-86C5-9D4B0A98B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139B62E2-3BF9-4C4A-86C5-9D4B0A98B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FB024-0AC6-4D87-9A5C-69448FF6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AAFFB024-0AC6-4D87-9A5C-69448FF6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AAFFB024-0AC6-4D87-9A5C-69448FF6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2D6632-BD9B-43B0-8ED9-6D9E353E0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A2D6632-BD9B-43B0-8ED9-6D9E353E0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A2D6632-BD9B-43B0-8ED9-6D9E353E0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2FD0522-B7AD-4186-9838-E3B9F0516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1168400" y="1708518"/>
            <a:ext cx="9422605" cy="287593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Hz. Osman (</a:t>
            </a:r>
            <a:r>
              <a:rPr lang="tr-TR" sz="4400" dirty="0" err="1"/>
              <a:t>r.a</a:t>
            </a:r>
            <a:r>
              <a:rPr lang="tr-TR" sz="4400" dirty="0"/>
              <a:t>.) halifeliğinin son dönemlerinde iç karışıklıkların sonucunda evi isyancılar tarafından kuşatıldı. Burada 656 yılında şehit edildi.</a:t>
            </a:r>
          </a:p>
        </p:txBody>
      </p:sp>
    </p:spTree>
    <p:extLst>
      <p:ext uri="{BB962C8B-B14F-4D97-AF65-F5344CB8AC3E}">
        <p14:creationId xmlns:p14="http://schemas.microsoft.com/office/powerpoint/2010/main" val="24695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EF70898-581A-4794-B9AB-B675850401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0965" y="1202833"/>
            <a:ext cx="9450070" cy="44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0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29.10.2019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Hz. Osman’ın kişiliğini ve ahlaki vasıflarını tanır.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620" y="3848352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3"/>
          <p:cNvSpPr/>
          <p:nvPr/>
        </p:nvSpPr>
        <p:spPr>
          <a:xfrm>
            <a:off x="978309" y="653846"/>
            <a:ext cx="5494312" cy="2915264"/>
          </a:xfrm>
          <a:prstGeom prst="cloudCallout">
            <a:avLst>
              <a:gd name="adj1" fmla="val 48871"/>
              <a:gd name="adj2" fmla="val 74528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Hz. Osman hakkında ne biliyorsunuz?</a:t>
            </a:r>
          </a:p>
        </p:txBody>
      </p:sp>
    </p:spTree>
    <p:extLst>
      <p:ext uri="{BB962C8B-B14F-4D97-AF65-F5344CB8AC3E}">
        <p14:creationId xmlns:p14="http://schemas.microsoft.com/office/powerpoint/2010/main" val="11682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8E008896-3EF9-43FA-8874-FC8792281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41363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14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24BFFB-1284-4AB3-BEAB-F05C3FAFD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CC24BFFB-1284-4AB3-BEAB-F05C3FAFD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C24BFFB-1284-4AB3-BEAB-F05C3FAFD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CC24BFFB-1284-4AB3-BEAB-F05C3FAFD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9ACCAE-B4AA-4048-8019-9E4D44B0F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C9ACCAE-B4AA-4048-8019-9E4D44B0F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C9ACCAE-B4AA-4048-8019-9E4D44B0F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C9ACCAE-B4AA-4048-8019-9E4D44B0F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B6CA7D-0FF3-491F-8B63-B616A0692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9B6CA7D-0FF3-491F-8B63-B616A0692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9B6CA7D-0FF3-491F-8B63-B616A0692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9B6CA7D-0FF3-491F-8B63-B616A0692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75B3E1-9360-4544-9D1F-E630AAA92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7075B3E1-9360-4544-9D1F-E630AAA92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7075B3E1-9360-4544-9D1F-E630AAA92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7075B3E1-9360-4544-9D1F-E630AAA92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2ADAF1-376F-405C-B2DD-97FE93B9F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D2ADAF1-376F-405C-B2DD-97FE93B9F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D2ADAF1-376F-405C-B2DD-97FE93B9F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D2ADAF1-376F-405C-B2DD-97FE93B9F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5DC104-78C4-4EAF-A161-086B00D8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205DC104-78C4-4EAF-A161-086B00D84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205DC104-78C4-4EAF-A161-086B00D8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205DC104-78C4-4EAF-A161-086B00D8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B927A7-2DEA-4198-9113-83D15BD2D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23B927A7-2DEA-4198-9113-83D15BD2D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3B927A7-2DEA-4198-9113-83D15BD2D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3B927A7-2DEA-4198-9113-83D15BD2D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2897B-485C-43B4-A662-003ED7D15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2E32897B-485C-43B4-A662-003ED7D15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2E32897B-485C-43B4-A662-003ED7D15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2E32897B-485C-43B4-A662-003ED7D15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02BD5-53BB-4182-B2AD-FFD02ECC6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0802BD5-53BB-4182-B2AD-FFD02ECC6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0802BD5-53BB-4182-B2AD-FFD02ECC6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0802BD5-53BB-4182-B2AD-FFD02ECC6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2FD70-4D09-4875-A5AD-83B9A9A7A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87B2FD70-4D09-4875-A5AD-83B9A9A7A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87B2FD70-4D09-4875-A5AD-83B9A9A7A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87B2FD70-4D09-4875-A5AD-83B9A9A7A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4289C4-9BD8-4AF4-ADD5-3F9AC066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0C4289C4-9BD8-4AF4-ADD5-3F9AC066C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0C4289C4-9BD8-4AF4-ADD5-3F9AC066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0C4289C4-9BD8-4AF4-ADD5-3F9AC066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50B11B-E075-461F-8982-3F4E00CE8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2B50B11B-E075-461F-8982-3F4E00CE8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2B50B11B-E075-461F-8982-3F4E00CE8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2B50B11B-E075-461F-8982-3F4E00CE8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DF088F-28BD-4E87-803F-FBA482200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7FDF088F-28BD-4E87-803F-FBA482200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7FDF088F-28BD-4E87-803F-FBA482200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7FDF088F-28BD-4E87-803F-FBA482200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1294598E-62C9-4931-8874-997675EB6FE4}"/>
              </a:ext>
            </a:extLst>
          </p:cNvPr>
          <p:cNvSpPr/>
          <p:nvPr/>
        </p:nvSpPr>
        <p:spPr>
          <a:xfrm>
            <a:off x="128803" y="563154"/>
            <a:ext cx="5753837" cy="2255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Hz. Osman (</a:t>
            </a:r>
            <a:r>
              <a:rPr lang="tr-TR" sz="3200" dirty="0" err="1"/>
              <a:t>r.a</a:t>
            </a:r>
            <a:r>
              <a:rPr lang="tr-TR" sz="3200" dirty="0"/>
              <a:t>.) Hz. Muhammed (</a:t>
            </a:r>
            <a:r>
              <a:rPr lang="tr-TR" sz="3200" dirty="0" err="1"/>
              <a:t>s.a.v</a:t>
            </a:r>
            <a:r>
              <a:rPr lang="tr-TR" sz="3200" dirty="0"/>
              <a:t>.) Peygamberlikle görevlendirildiğinde 34 yaşındaydı. 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3AF882B3-827F-4DE5-B640-FCE6BE93C2E3}"/>
              </a:ext>
            </a:extLst>
          </p:cNvPr>
          <p:cNvSpPr/>
          <p:nvPr/>
        </p:nvSpPr>
        <p:spPr>
          <a:xfrm>
            <a:off x="196482" y="3113676"/>
            <a:ext cx="5753837" cy="1702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Hz. Ebu Bekir’in davetiyle Müslüman olmuştur.</a:t>
            </a:r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F4DD0CED-45C8-4FE6-8F23-55014C8B4B0D}"/>
              </a:ext>
            </a:extLst>
          </p:cNvPr>
          <p:cNvSpPr/>
          <p:nvPr/>
        </p:nvSpPr>
        <p:spPr>
          <a:xfrm>
            <a:off x="128802" y="5111204"/>
            <a:ext cx="11920958" cy="1324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Müslüman olduğunda özellikle annesinden ve amcasından büyük tepkiler almıştır.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CAF0096-BC5E-4496-9087-F733D106A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881" y="563154"/>
            <a:ext cx="6024880" cy="42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BDD4B381-2C65-464C-81AF-0D2BF00C537A}"/>
              </a:ext>
            </a:extLst>
          </p:cNvPr>
          <p:cNvSpPr/>
          <p:nvPr/>
        </p:nvSpPr>
        <p:spPr>
          <a:xfrm>
            <a:off x="189762" y="633986"/>
            <a:ext cx="5652845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Aşere-i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Mübeşşere’dendir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F6E31B6-7D54-4342-9F3E-119E210D7866}"/>
              </a:ext>
            </a:extLst>
          </p:cNvPr>
          <p:cNvSpPr/>
          <p:nvPr/>
        </p:nvSpPr>
        <p:spPr>
          <a:xfrm>
            <a:off x="189762" y="2350012"/>
            <a:ext cx="5652845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Zinnureyn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lakabıyla anılır.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BFE1B36-8EC4-4C03-A9A0-E33D921BDC42}"/>
              </a:ext>
            </a:extLst>
          </p:cNvPr>
          <p:cNvSpPr/>
          <p:nvPr/>
        </p:nvSpPr>
        <p:spPr>
          <a:xfrm>
            <a:off x="189762" y="4068066"/>
            <a:ext cx="5652845" cy="230832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Peygamberimiz’in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kızlarından önce Rukiye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r.a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ile vefatından sonra ise 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Ümmü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Gülsüm ile evlenmiştir.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21152B-18C4-4547-89EC-DA17DB520A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688" y="629920"/>
            <a:ext cx="5063549" cy="57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437" y="4643120"/>
            <a:ext cx="1648283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lut Belirtme Çizgisi 5"/>
          <p:cNvSpPr/>
          <p:nvPr/>
        </p:nvSpPr>
        <p:spPr>
          <a:xfrm>
            <a:off x="6268720" y="1061884"/>
            <a:ext cx="5734594" cy="3229897"/>
          </a:xfrm>
          <a:prstGeom prst="cloudCallout">
            <a:avLst>
              <a:gd name="adj1" fmla="val -51744"/>
              <a:gd name="adj2" fmla="val 6210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Hz. Osman’ın bilinen en büyük vasfı nedir?</a:t>
            </a:r>
          </a:p>
        </p:txBody>
      </p:sp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C59E6EF3-60AB-4666-AA73-C9A44B40805D}"/>
              </a:ext>
            </a:extLst>
          </p:cNvPr>
          <p:cNvSpPr/>
          <p:nvPr/>
        </p:nvSpPr>
        <p:spPr>
          <a:xfrm>
            <a:off x="0" y="741680"/>
            <a:ext cx="4942114" cy="3153861"/>
          </a:xfrm>
          <a:prstGeom prst="cloudCallout">
            <a:avLst>
              <a:gd name="adj1" fmla="val 53328"/>
              <a:gd name="adj2" fmla="val 6693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Buna dair hatırladığınız bir örnek var mı?</a:t>
            </a:r>
          </a:p>
        </p:txBody>
      </p:sp>
    </p:spTree>
    <p:extLst>
      <p:ext uri="{BB962C8B-B14F-4D97-AF65-F5344CB8AC3E}">
        <p14:creationId xmlns:p14="http://schemas.microsoft.com/office/powerpoint/2010/main" val="38706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65528E32-CDA4-4A24-9B14-849CBF16998D}"/>
              </a:ext>
            </a:extLst>
          </p:cNvPr>
          <p:cNvSpPr/>
          <p:nvPr/>
        </p:nvSpPr>
        <p:spPr>
          <a:xfrm>
            <a:off x="233681" y="1332598"/>
            <a:ext cx="5130800" cy="193892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/>
              <a:t>Hz. Osman’ın (</a:t>
            </a:r>
            <a:r>
              <a:rPr lang="tr-TR" sz="3000" dirty="0" err="1"/>
              <a:t>r.a</a:t>
            </a:r>
            <a:r>
              <a:rPr lang="tr-TR" sz="3000" dirty="0"/>
              <a:t>.) en meşhur vasfı hiç şüphesiz engin bir hayâ duygusuna sahip olmasıdır.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35D1CDA-0D29-4BFD-9E06-2AB91E5C667A}"/>
              </a:ext>
            </a:extLst>
          </p:cNvPr>
          <p:cNvSpPr/>
          <p:nvPr/>
        </p:nvSpPr>
        <p:spPr>
          <a:xfrm>
            <a:off x="233681" y="3943796"/>
            <a:ext cx="5130800" cy="175432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…Kendisinden meleklerin hayâ ettiği bir kimseden ben hayâ etmeyeyim mi?...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4B8BD4F-286C-40B9-900E-A29413AC1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8159" y="1332598"/>
            <a:ext cx="6410961" cy="43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FA631283-0A6C-4BF1-9743-50CB1F451E27}"/>
              </a:ext>
            </a:extLst>
          </p:cNvPr>
          <p:cNvSpPr/>
          <p:nvPr/>
        </p:nvSpPr>
        <p:spPr>
          <a:xfrm>
            <a:off x="111759" y="905956"/>
            <a:ext cx="5699761" cy="120032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Önce Habeşistan’a sonra da Medine’ye hicret etti.  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6D7EB25-F5F4-453E-9339-997619AF16D8}"/>
              </a:ext>
            </a:extLst>
          </p:cNvPr>
          <p:cNvSpPr/>
          <p:nvPr/>
        </p:nvSpPr>
        <p:spPr>
          <a:xfrm>
            <a:off x="111758" y="2419796"/>
            <a:ext cx="5699761" cy="175432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Hz. Osman zengin bir sahabe olup, servetini Allah yolunda harcamıştır.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EE6591C-258E-43E9-BFB1-80F02EF394F6}"/>
              </a:ext>
            </a:extLst>
          </p:cNvPr>
          <p:cNvSpPr/>
          <p:nvPr/>
        </p:nvSpPr>
        <p:spPr>
          <a:xfrm>
            <a:off x="111757" y="4487633"/>
            <a:ext cx="5699761" cy="175432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Hz. Ömer’den sonra hilafet makamına geçerek bu görevde 12 yıl kalmıştır.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E6197DD-A5AB-4184-BD19-0180B5282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811" y="905956"/>
            <a:ext cx="5861430" cy="53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0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6586</TotalTime>
  <Words>331</Words>
  <Application>Microsoft Office PowerPoint</Application>
  <PresentationFormat>Geniş ekran</PresentationFormat>
  <Paragraphs>40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Calibri</vt:lpstr>
      <vt:lpstr>Gill Sans MT</vt:lpstr>
      <vt:lpstr>Wingdings 2</vt:lpstr>
      <vt:lpstr>Kar Payı</vt:lpstr>
      <vt:lpstr>BİR SAHABİ TANIYORUM HZ. OSMAN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442</cp:revision>
  <dcterms:created xsi:type="dcterms:W3CDTF">2019-07-15T06:01:13Z</dcterms:created>
  <dcterms:modified xsi:type="dcterms:W3CDTF">2019-10-29T12:23:29Z</dcterms:modified>
</cp:coreProperties>
</file>