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625" r:id="rId2"/>
    <p:sldId id="308" r:id="rId3"/>
    <p:sldId id="315" r:id="rId4"/>
    <p:sldId id="533" r:id="rId5"/>
    <p:sldId id="599" r:id="rId6"/>
    <p:sldId id="579" r:id="rId7"/>
    <p:sldId id="611" r:id="rId8"/>
    <p:sldId id="613" r:id="rId9"/>
    <p:sldId id="612" r:id="rId10"/>
    <p:sldId id="600" r:id="rId11"/>
    <p:sldId id="614" r:id="rId12"/>
    <p:sldId id="615" r:id="rId13"/>
    <p:sldId id="616" r:id="rId14"/>
    <p:sldId id="617" r:id="rId15"/>
    <p:sldId id="622" r:id="rId16"/>
    <p:sldId id="623" r:id="rId17"/>
    <p:sldId id="619" r:id="rId18"/>
    <p:sldId id="620" r:id="rId19"/>
    <p:sldId id="624" r:id="rId20"/>
    <p:sldId id="260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5" d="100"/>
          <a:sy n="75" d="100"/>
        </p:scale>
        <p:origin x="10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FC320-FDB4-4086-8338-EB37B73A77F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1893278-F30A-4661-BB1C-3E307E16D11C}" type="pres">
      <dgm:prSet presAssocID="{2C2FC320-FDB4-4086-8338-EB37B73A77F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2D58F976-94EC-49A6-BD2C-BD6A6E286CCD}" type="presOf" srcId="{2C2FC320-FDB4-4086-8338-EB37B73A77F8}" destId="{81893278-F30A-4661-BB1C-3E307E16D11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212A1-F895-4909-8648-09983465C0FD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302A4ED-BF20-487D-B060-9536967CE9FA}">
      <dgm:prSet phldrT="[Metin]"/>
      <dgm:spPr/>
      <dgm:t>
        <a:bodyPr/>
        <a:lstStyle/>
        <a:p>
          <a:r>
            <a:rPr lang="tr-TR" dirty="0"/>
            <a:t>TEBLİĞ</a:t>
          </a:r>
        </a:p>
      </dgm:t>
    </dgm:pt>
    <dgm:pt modelId="{3586A97E-3E45-412C-95BC-F33E65BC54F5}" type="parTrans" cxnId="{F36B0CE0-FC58-4DD3-92B3-D6BF34CAB016}">
      <dgm:prSet/>
      <dgm:spPr/>
      <dgm:t>
        <a:bodyPr/>
        <a:lstStyle/>
        <a:p>
          <a:endParaRPr lang="tr-TR"/>
        </a:p>
      </dgm:t>
    </dgm:pt>
    <dgm:pt modelId="{79FCE5EC-CDEA-4E4A-93B3-BB4D18C10D16}" type="sibTrans" cxnId="{F36B0CE0-FC58-4DD3-92B3-D6BF34CAB016}">
      <dgm:prSet/>
      <dgm:spPr/>
      <dgm:t>
        <a:bodyPr/>
        <a:lstStyle/>
        <a:p>
          <a:endParaRPr lang="tr-TR"/>
        </a:p>
      </dgm:t>
    </dgm:pt>
    <dgm:pt modelId="{84959D0C-087F-4CF5-89DA-4F9266B6C811}">
      <dgm:prSet phldrT="[Metin]"/>
      <dgm:spPr/>
      <dgm:t>
        <a:bodyPr/>
        <a:lstStyle/>
        <a:p>
          <a:r>
            <a:rPr lang="tr-TR" dirty="0"/>
            <a:t>Taşımak</a:t>
          </a:r>
        </a:p>
      </dgm:t>
    </dgm:pt>
    <dgm:pt modelId="{52C50236-572C-481E-B9C0-267A66A948FA}" type="parTrans" cxnId="{F774D7B3-BCC2-4D82-AA6B-CF9330722940}">
      <dgm:prSet/>
      <dgm:spPr/>
      <dgm:t>
        <a:bodyPr/>
        <a:lstStyle/>
        <a:p>
          <a:endParaRPr lang="tr-TR"/>
        </a:p>
      </dgm:t>
    </dgm:pt>
    <dgm:pt modelId="{8EF1FBD7-7BF5-4F3E-A9AA-3714917716CA}" type="sibTrans" cxnId="{F774D7B3-BCC2-4D82-AA6B-CF9330722940}">
      <dgm:prSet/>
      <dgm:spPr/>
      <dgm:t>
        <a:bodyPr/>
        <a:lstStyle/>
        <a:p>
          <a:endParaRPr lang="tr-TR"/>
        </a:p>
      </dgm:t>
    </dgm:pt>
    <dgm:pt modelId="{04D0A566-32B6-4DDE-A7E9-089ADBF5F03E}">
      <dgm:prSet phldrT="[Metin]"/>
      <dgm:spPr/>
      <dgm:t>
        <a:bodyPr/>
        <a:lstStyle/>
        <a:p>
          <a:r>
            <a:rPr lang="tr-TR" dirty="0"/>
            <a:t>Götürmek</a:t>
          </a:r>
        </a:p>
      </dgm:t>
    </dgm:pt>
    <dgm:pt modelId="{DA08F3E3-5870-48C9-BAE1-671C7A4C4977}" type="parTrans" cxnId="{DFE19633-AD67-477F-9A38-C2B584335DA2}">
      <dgm:prSet/>
      <dgm:spPr/>
      <dgm:t>
        <a:bodyPr/>
        <a:lstStyle/>
        <a:p>
          <a:endParaRPr lang="tr-TR"/>
        </a:p>
      </dgm:t>
    </dgm:pt>
    <dgm:pt modelId="{3EC1F6B8-4CE1-4736-9A20-AB7E1CC10314}" type="sibTrans" cxnId="{DFE19633-AD67-477F-9A38-C2B584335DA2}">
      <dgm:prSet/>
      <dgm:spPr/>
      <dgm:t>
        <a:bodyPr/>
        <a:lstStyle/>
        <a:p>
          <a:endParaRPr lang="tr-TR"/>
        </a:p>
      </dgm:t>
    </dgm:pt>
    <dgm:pt modelId="{F91E76A4-F493-4BED-AAF9-FEE410FF64B4}">
      <dgm:prSet phldrT="[Metin]"/>
      <dgm:spPr/>
      <dgm:t>
        <a:bodyPr/>
        <a:lstStyle/>
        <a:p>
          <a:r>
            <a:rPr lang="tr-TR" dirty="0"/>
            <a:t>Ulaştırmak</a:t>
          </a:r>
        </a:p>
      </dgm:t>
    </dgm:pt>
    <dgm:pt modelId="{BC28D4F6-DADA-4FB0-BCBC-D45B6E083D2C}" type="parTrans" cxnId="{C936EB04-7E45-43A1-BE27-D546CABFB06C}">
      <dgm:prSet/>
      <dgm:spPr/>
      <dgm:t>
        <a:bodyPr/>
        <a:lstStyle/>
        <a:p>
          <a:endParaRPr lang="tr-TR"/>
        </a:p>
      </dgm:t>
    </dgm:pt>
    <dgm:pt modelId="{A76A3720-CA1A-4995-9AD0-4FCF653B205A}" type="sibTrans" cxnId="{C936EB04-7E45-43A1-BE27-D546CABFB06C}">
      <dgm:prSet/>
      <dgm:spPr/>
      <dgm:t>
        <a:bodyPr/>
        <a:lstStyle/>
        <a:p>
          <a:endParaRPr lang="tr-TR"/>
        </a:p>
      </dgm:t>
    </dgm:pt>
    <dgm:pt modelId="{BF393BF9-42BB-4C1A-9FBF-6394F096DAD2}" type="pres">
      <dgm:prSet presAssocID="{6CA212A1-F895-4909-8648-09983465C0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D4DFED-AE25-411B-8A95-2F27819DECE9}" type="pres">
      <dgm:prSet presAssocID="{D302A4ED-BF20-487D-B060-9536967CE9FA}" presName="centerShape" presStyleLbl="node0" presStyleIdx="0" presStyleCnt="1" custLinFactNeighborX="0" custLinFactNeighborY="0"/>
      <dgm:spPr/>
    </dgm:pt>
    <dgm:pt modelId="{E54C1D1E-C4E4-4D3C-AB8C-74C511E099AE}" type="pres">
      <dgm:prSet presAssocID="{52C50236-572C-481E-B9C0-267A66A948FA}" presName="parTrans" presStyleLbl="sibTrans2D1" presStyleIdx="0" presStyleCnt="3"/>
      <dgm:spPr/>
    </dgm:pt>
    <dgm:pt modelId="{AAF141CD-3E15-44C1-9D2C-5F8173C6729C}" type="pres">
      <dgm:prSet presAssocID="{52C50236-572C-481E-B9C0-267A66A948FA}" presName="connectorText" presStyleLbl="sibTrans2D1" presStyleIdx="0" presStyleCnt="3"/>
      <dgm:spPr/>
    </dgm:pt>
    <dgm:pt modelId="{A1AF87A3-ACB3-41B3-A639-72913B013840}" type="pres">
      <dgm:prSet presAssocID="{84959D0C-087F-4CF5-89DA-4F9266B6C811}" presName="node" presStyleLbl="node1" presStyleIdx="0" presStyleCnt="3">
        <dgm:presLayoutVars>
          <dgm:bulletEnabled val="1"/>
        </dgm:presLayoutVars>
      </dgm:prSet>
      <dgm:spPr/>
    </dgm:pt>
    <dgm:pt modelId="{758EC9C8-57EE-40D1-AF67-918DC7988F1E}" type="pres">
      <dgm:prSet presAssocID="{DA08F3E3-5870-48C9-BAE1-671C7A4C4977}" presName="parTrans" presStyleLbl="sibTrans2D1" presStyleIdx="1" presStyleCnt="3"/>
      <dgm:spPr/>
    </dgm:pt>
    <dgm:pt modelId="{39A34FF7-C926-4433-BBF0-B6D545FBD198}" type="pres">
      <dgm:prSet presAssocID="{DA08F3E3-5870-48C9-BAE1-671C7A4C4977}" presName="connectorText" presStyleLbl="sibTrans2D1" presStyleIdx="1" presStyleCnt="3"/>
      <dgm:spPr/>
    </dgm:pt>
    <dgm:pt modelId="{6AA0B101-464B-4716-8C53-88F89BF1730D}" type="pres">
      <dgm:prSet presAssocID="{04D0A566-32B6-4DDE-A7E9-089ADBF5F03E}" presName="node" presStyleLbl="node1" presStyleIdx="1" presStyleCnt="3">
        <dgm:presLayoutVars>
          <dgm:bulletEnabled val="1"/>
        </dgm:presLayoutVars>
      </dgm:prSet>
      <dgm:spPr/>
    </dgm:pt>
    <dgm:pt modelId="{2AA4BD14-F8CC-4F42-B39E-426CE9E2B787}" type="pres">
      <dgm:prSet presAssocID="{BC28D4F6-DADA-4FB0-BCBC-D45B6E083D2C}" presName="parTrans" presStyleLbl="sibTrans2D1" presStyleIdx="2" presStyleCnt="3"/>
      <dgm:spPr/>
    </dgm:pt>
    <dgm:pt modelId="{2F99F7A9-2A78-48FD-B99A-303B17A0BAD4}" type="pres">
      <dgm:prSet presAssocID="{BC28D4F6-DADA-4FB0-BCBC-D45B6E083D2C}" presName="connectorText" presStyleLbl="sibTrans2D1" presStyleIdx="2" presStyleCnt="3"/>
      <dgm:spPr/>
    </dgm:pt>
    <dgm:pt modelId="{FBB7DDAB-FEE8-4E1B-B812-CB3C21CE873F}" type="pres">
      <dgm:prSet presAssocID="{F91E76A4-F493-4BED-AAF9-FEE410FF64B4}" presName="node" presStyleLbl="node1" presStyleIdx="2" presStyleCnt="3">
        <dgm:presLayoutVars>
          <dgm:bulletEnabled val="1"/>
        </dgm:presLayoutVars>
      </dgm:prSet>
      <dgm:spPr/>
    </dgm:pt>
  </dgm:ptLst>
  <dgm:cxnLst>
    <dgm:cxn modelId="{03849001-3EA2-49EE-98CA-12B1E1F0C00C}" type="presOf" srcId="{D302A4ED-BF20-487D-B060-9536967CE9FA}" destId="{01D4DFED-AE25-411B-8A95-2F27819DECE9}" srcOrd="0" destOrd="0" presId="urn:microsoft.com/office/officeart/2005/8/layout/radial5"/>
    <dgm:cxn modelId="{C936EB04-7E45-43A1-BE27-D546CABFB06C}" srcId="{D302A4ED-BF20-487D-B060-9536967CE9FA}" destId="{F91E76A4-F493-4BED-AAF9-FEE410FF64B4}" srcOrd="2" destOrd="0" parTransId="{BC28D4F6-DADA-4FB0-BCBC-D45B6E083D2C}" sibTransId="{A76A3720-CA1A-4995-9AD0-4FCF653B205A}"/>
    <dgm:cxn modelId="{AB52E010-D522-4DCC-9803-9C2507076FFA}" type="presOf" srcId="{DA08F3E3-5870-48C9-BAE1-671C7A4C4977}" destId="{758EC9C8-57EE-40D1-AF67-918DC7988F1E}" srcOrd="0" destOrd="0" presId="urn:microsoft.com/office/officeart/2005/8/layout/radial5"/>
    <dgm:cxn modelId="{B4F0B72B-752D-43BC-8FDC-A38D1952802F}" type="presOf" srcId="{F91E76A4-F493-4BED-AAF9-FEE410FF64B4}" destId="{FBB7DDAB-FEE8-4E1B-B812-CB3C21CE873F}" srcOrd="0" destOrd="0" presId="urn:microsoft.com/office/officeart/2005/8/layout/radial5"/>
    <dgm:cxn modelId="{E0F36032-DC1E-4183-9E54-F7A5B31DBD2D}" type="presOf" srcId="{84959D0C-087F-4CF5-89DA-4F9266B6C811}" destId="{A1AF87A3-ACB3-41B3-A639-72913B013840}" srcOrd="0" destOrd="0" presId="urn:microsoft.com/office/officeart/2005/8/layout/radial5"/>
    <dgm:cxn modelId="{DFE19633-AD67-477F-9A38-C2B584335DA2}" srcId="{D302A4ED-BF20-487D-B060-9536967CE9FA}" destId="{04D0A566-32B6-4DDE-A7E9-089ADBF5F03E}" srcOrd="1" destOrd="0" parTransId="{DA08F3E3-5870-48C9-BAE1-671C7A4C4977}" sibTransId="{3EC1F6B8-4CE1-4736-9A20-AB7E1CC10314}"/>
    <dgm:cxn modelId="{2DA7103E-9B87-4E28-8F20-29EA8FF3F1D5}" type="presOf" srcId="{BC28D4F6-DADA-4FB0-BCBC-D45B6E083D2C}" destId="{2F99F7A9-2A78-48FD-B99A-303B17A0BAD4}" srcOrd="1" destOrd="0" presId="urn:microsoft.com/office/officeart/2005/8/layout/radial5"/>
    <dgm:cxn modelId="{32775F74-9CCB-43A6-980D-03143FA04319}" type="presOf" srcId="{52C50236-572C-481E-B9C0-267A66A948FA}" destId="{E54C1D1E-C4E4-4D3C-AB8C-74C511E099AE}" srcOrd="0" destOrd="0" presId="urn:microsoft.com/office/officeart/2005/8/layout/radial5"/>
    <dgm:cxn modelId="{B6617A75-024D-408C-8AC1-E33C3A48DB8B}" type="presOf" srcId="{6CA212A1-F895-4909-8648-09983465C0FD}" destId="{BF393BF9-42BB-4C1A-9FBF-6394F096DAD2}" srcOrd="0" destOrd="0" presId="urn:microsoft.com/office/officeart/2005/8/layout/radial5"/>
    <dgm:cxn modelId="{5369D07A-80BD-4F9F-B4CD-BFB59434D68B}" type="presOf" srcId="{DA08F3E3-5870-48C9-BAE1-671C7A4C4977}" destId="{39A34FF7-C926-4433-BBF0-B6D545FBD198}" srcOrd="1" destOrd="0" presId="urn:microsoft.com/office/officeart/2005/8/layout/radial5"/>
    <dgm:cxn modelId="{7DF5C180-DAF9-4374-A442-7FF81C1B9470}" type="presOf" srcId="{52C50236-572C-481E-B9C0-267A66A948FA}" destId="{AAF141CD-3E15-44C1-9D2C-5F8173C6729C}" srcOrd="1" destOrd="0" presId="urn:microsoft.com/office/officeart/2005/8/layout/radial5"/>
    <dgm:cxn modelId="{F774D7B3-BCC2-4D82-AA6B-CF9330722940}" srcId="{D302A4ED-BF20-487D-B060-9536967CE9FA}" destId="{84959D0C-087F-4CF5-89DA-4F9266B6C811}" srcOrd="0" destOrd="0" parTransId="{52C50236-572C-481E-B9C0-267A66A948FA}" sibTransId="{8EF1FBD7-7BF5-4F3E-A9AA-3714917716CA}"/>
    <dgm:cxn modelId="{F36B0CE0-FC58-4DD3-92B3-D6BF34CAB016}" srcId="{6CA212A1-F895-4909-8648-09983465C0FD}" destId="{D302A4ED-BF20-487D-B060-9536967CE9FA}" srcOrd="0" destOrd="0" parTransId="{3586A97E-3E45-412C-95BC-F33E65BC54F5}" sibTransId="{79FCE5EC-CDEA-4E4A-93B3-BB4D18C10D16}"/>
    <dgm:cxn modelId="{BC5551E1-D4FA-44E8-81A6-741F4FB5FF2E}" type="presOf" srcId="{BC28D4F6-DADA-4FB0-BCBC-D45B6E083D2C}" destId="{2AA4BD14-F8CC-4F42-B39E-426CE9E2B787}" srcOrd="0" destOrd="0" presId="urn:microsoft.com/office/officeart/2005/8/layout/radial5"/>
    <dgm:cxn modelId="{77981FFE-CF84-475F-ABC8-61323CD3E081}" type="presOf" srcId="{04D0A566-32B6-4DDE-A7E9-089ADBF5F03E}" destId="{6AA0B101-464B-4716-8C53-88F89BF1730D}" srcOrd="0" destOrd="0" presId="urn:microsoft.com/office/officeart/2005/8/layout/radial5"/>
    <dgm:cxn modelId="{26E72B48-8552-46BE-9462-9F7B7E82A5B1}" type="presParOf" srcId="{BF393BF9-42BB-4C1A-9FBF-6394F096DAD2}" destId="{01D4DFED-AE25-411B-8A95-2F27819DECE9}" srcOrd="0" destOrd="0" presId="urn:microsoft.com/office/officeart/2005/8/layout/radial5"/>
    <dgm:cxn modelId="{361EF68D-C650-4437-B589-1DC10F752F7A}" type="presParOf" srcId="{BF393BF9-42BB-4C1A-9FBF-6394F096DAD2}" destId="{E54C1D1E-C4E4-4D3C-AB8C-74C511E099AE}" srcOrd="1" destOrd="0" presId="urn:microsoft.com/office/officeart/2005/8/layout/radial5"/>
    <dgm:cxn modelId="{EF3E09D0-0B1C-4B56-9571-113F2A0AA5CA}" type="presParOf" srcId="{E54C1D1E-C4E4-4D3C-AB8C-74C511E099AE}" destId="{AAF141CD-3E15-44C1-9D2C-5F8173C6729C}" srcOrd="0" destOrd="0" presId="urn:microsoft.com/office/officeart/2005/8/layout/radial5"/>
    <dgm:cxn modelId="{2D3B47BD-D3E8-490A-9755-B755257B3F81}" type="presParOf" srcId="{BF393BF9-42BB-4C1A-9FBF-6394F096DAD2}" destId="{A1AF87A3-ACB3-41B3-A639-72913B013840}" srcOrd="2" destOrd="0" presId="urn:microsoft.com/office/officeart/2005/8/layout/radial5"/>
    <dgm:cxn modelId="{A158535B-F73D-4B01-8C41-A437F25F51F4}" type="presParOf" srcId="{BF393BF9-42BB-4C1A-9FBF-6394F096DAD2}" destId="{758EC9C8-57EE-40D1-AF67-918DC7988F1E}" srcOrd="3" destOrd="0" presId="urn:microsoft.com/office/officeart/2005/8/layout/radial5"/>
    <dgm:cxn modelId="{C86ED09B-86C9-4A84-AA24-A0F4024EF594}" type="presParOf" srcId="{758EC9C8-57EE-40D1-AF67-918DC7988F1E}" destId="{39A34FF7-C926-4433-BBF0-B6D545FBD198}" srcOrd="0" destOrd="0" presId="urn:microsoft.com/office/officeart/2005/8/layout/radial5"/>
    <dgm:cxn modelId="{F65D9414-B408-40C2-800F-5A3DEFEF048F}" type="presParOf" srcId="{BF393BF9-42BB-4C1A-9FBF-6394F096DAD2}" destId="{6AA0B101-464B-4716-8C53-88F89BF1730D}" srcOrd="4" destOrd="0" presId="urn:microsoft.com/office/officeart/2005/8/layout/radial5"/>
    <dgm:cxn modelId="{E7D5E0A4-A7EB-4929-9590-CB3DD8241FA1}" type="presParOf" srcId="{BF393BF9-42BB-4C1A-9FBF-6394F096DAD2}" destId="{2AA4BD14-F8CC-4F42-B39E-426CE9E2B787}" srcOrd="5" destOrd="0" presId="urn:microsoft.com/office/officeart/2005/8/layout/radial5"/>
    <dgm:cxn modelId="{7EC71C49-E979-4B32-B36A-307BA0C536B2}" type="presParOf" srcId="{2AA4BD14-F8CC-4F42-B39E-426CE9E2B787}" destId="{2F99F7A9-2A78-48FD-B99A-303B17A0BAD4}" srcOrd="0" destOrd="0" presId="urn:microsoft.com/office/officeart/2005/8/layout/radial5"/>
    <dgm:cxn modelId="{53B1E46B-7E94-4319-9186-6D532452292D}" type="presParOf" srcId="{BF393BF9-42BB-4C1A-9FBF-6394F096DAD2}" destId="{FBB7DDAB-FEE8-4E1B-B812-CB3C21CE873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2DA1F-4076-4527-AB6E-E754196D3A35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8A0BB77-0A88-4235-B330-A9171A9B8505}">
      <dgm:prSet phldrT="[Metin]" custT="1"/>
      <dgm:spPr/>
      <dgm:t>
        <a:bodyPr/>
        <a:lstStyle/>
        <a:p>
          <a:r>
            <a:rPr lang="tr-TR" sz="2400" dirty="0"/>
            <a:t>TEBLİĞDE TEMEL PRENSİPLER</a:t>
          </a:r>
        </a:p>
      </dgm:t>
    </dgm:pt>
    <dgm:pt modelId="{4760D4AF-B41D-4428-9D92-879C8A56DCF2}" type="parTrans" cxnId="{0A56EA0B-4063-4A63-90A0-5B78BA338806}">
      <dgm:prSet/>
      <dgm:spPr/>
      <dgm:t>
        <a:bodyPr/>
        <a:lstStyle/>
        <a:p>
          <a:endParaRPr lang="tr-TR"/>
        </a:p>
      </dgm:t>
    </dgm:pt>
    <dgm:pt modelId="{68170AC7-2523-4D0D-8574-2BC161794456}" type="sibTrans" cxnId="{0A56EA0B-4063-4A63-90A0-5B78BA338806}">
      <dgm:prSet/>
      <dgm:spPr/>
      <dgm:t>
        <a:bodyPr/>
        <a:lstStyle/>
        <a:p>
          <a:endParaRPr lang="tr-TR"/>
        </a:p>
      </dgm:t>
    </dgm:pt>
    <dgm:pt modelId="{F3D4E96F-7B52-43B3-84BE-8AC0E2A5B384}">
      <dgm:prSet phldrT="[Metin]"/>
      <dgm:spPr/>
      <dgm:t>
        <a:bodyPr/>
        <a:lstStyle/>
        <a:p>
          <a:r>
            <a:rPr lang="tr-TR" dirty="0"/>
            <a:t>Af</a:t>
          </a:r>
        </a:p>
      </dgm:t>
    </dgm:pt>
    <dgm:pt modelId="{5507E924-E56C-4FE5-8DA6-6817BBC82540}" type="parTrans" cxnId="{42C9ABFA-BCE1-4B0C-8E77-EA8BC5318141}">
      <dgm:prSet/>
      <dgm:spPr/>
      <dgm:t>
        <a:bodyPr/>
        <a:lstStyle/>
        <a:p>
          <a:endParaRPr lang="tr-TR"/>
        </a:p>
      </dgm:t>
    </dgm:pt>
    <dgm:pt modelId="{73513C09-9B8A-4264-87A5-648A762B12D1}" type="sibTrans" cxnId="{42C9ABFA-BCE1-4B0C-8E77-EA8BC5318141}">
      <dgm:prSet/>
      <dgm:spPr/>
      <dgm:t>
        <a:bodyPr/>
        <a:lstStyle/>
        <a:p>
          <a:endParaRPr lang="tr-TR"/>
        </a:p>
      </dgm:t>
    </dgm:pt>
    <dgm:pt modelId="{BF08DA88-FC15-44EC-A875-878F044DCCB1}">
      <dgm:prSet phldrT="[Metin]"/>
      <dgm:spPr/>
      <dgm:t>
        <a:bodyPr/>
        <a:lstStyle/>
        <a:p>
          <a:r>
            <a:rPr lang="tr-TR" dirty="0"/>
            <a:t>Yumuşaklık</a:t>
          </a:r>
        </a:p>
      </dgm:t>
    </dgm:pt>
    <dgm:pt modelId="{E244A96A-CCCA-4BBB-9D7F-0B6A64270254}" type="parTrans" cxnId="{8FCCB05A-A139-414C-B4B2-7D7FBED03534}">
      <dgm:prSet/>
      <dgm:spPr/>
      <dgm:t>
        <a:bodyPr/>
        <a:lstStyle/>
        <a:p>
          <a:endParaRPr lang="tr-TR"/>
        </a:p>
      </dgm:t>
    </dgm:pt>
    <dgm:pt modelId="{CC90DA03-B179-453D-BD1E-3A5767CBED7B}" type="sibTrans" cxnId="{8FCCB05A-A139-414C-B4B2-7D7FBED03534}">
      <dgm:prSet/>
      <dgm:spPr/>
      <dgm:t>
        <a:bodyPr/>
        <a:lstStyle/>
        <a:p>
          <a:endParaRPr lang="tr-TR"/>
        </a:p>
      </dgm:t>
    </dgm:pt>
    <dgm:pt modelId="{78E13E00-4CD9-4830-8078-C2F978C81560}">
      <dgm:prSet phldrT="[Metin]"/>
      <dgm:spPr/>
      <dgm:t>
        <a:bodyPr/>
        <a:lstStyle/>
        <a:p>
          <a:r>
            <a:rPr lang="tr-TR" dirty="0"/>
            <a:t>Şefkat</a:t>
          </a:r>
        </a:p>
      </dgm:t>
    </dgm:pt>
    <dgm:pt modelId="{4876E0DC-F9A5-4F21-9220-831B18B45CB4}" type="parTrans" cxnId="{CBF2B298-C80C-49D4-9917-9C538BC13977}">
      <dgm:prSet/>
      <dgm:spPr/>
      <dgm:t>
        <a:bodyPr/>
        <a:lstStyle/>
        <a:p>
          <a:endParaRPr lang="tr-TR"/>
        </a:p>
      </dgm:t>
    </dgm:pt>
    <dgm:pt modelId="{0A338714-BC1B-45B2-BF58-6EE7CB5BF990}" type="sibTrans" cxnId="{CBF2B298-C80C-49D4-9917-9C538BC13977}">
      <dgm:prSet/>
      <dgm:spPr/>
      <dgm:t>
        <a:bodyPr/>
        <a:lstStyle/>
        <a:p>
          <a:endParaRPr lang="tr-TR"/>
        </a:p>
      </dgm:t>
    </dgm:pt>
    <dgm:pt modelId="{E9F874DC-1747-4AB5-87E8-D8EC21D942EC}">
      <dgm:prSet phldrT="[Metin]"/>
      <dgm:spPr/>
      <dgm:t>
        <a:bodyPr/>
        <a:lstStyle/>
        <a:p>
          <a:r>
            <a:rPr lang="tr-TR" dirty="0"/>
            <a:t>Merhamet</a:t>
          </a:r>
        </a:p>
      </dgm:t>
    </dgm:pt>
    <dgm:pt modelId="{3F60E66B-ABE3-4988-91C5-D1424EFC40EA}" type="parTrans" cxnId="{F4A7C8C2-1B32-4CDE-93A8-CCEA363F28E7}">
      <dgm:prSet/>
      <dgm:spPr/>
      <dgm:t>
        <a:bodyPr/>
        <a:lstStyle/>
        <a:p>
          <a:endParaRPr lang="tr-TR"/>
        </a:p>
      </dgm:t>
    </dgm:pt>
    <dgm:pt modelId="{F9C18BE1-BD15-4B34-90CE-E885E60451F8}" type="sibTrans" cxnId="{F4A7C8C2-1B32-4CDE-93A8-CCEA363F28E7}">
      <dgm:prSet/>
      <dgm:spPr/>
      <dgm:t>
        <a:bodyPr/>
        <a:lstStyle/>
        <a:p>
          <a:endParaRPr lang="tr-TR"/>
        </a:p>
      </dgm:t>
    </dgm:pt>
    <dgm:pt modelId="{9E9CA1EF-786F-4FBB-A3FC-3C8B918FC227}">
      <dgm:prSet/>
      <dgm:spPr/>
      <dgm:t>
        <a:bodyPr/>
        <a:lstStyle/>
        <a:p>
          <a:r>
            <a:rPr lang="tr-TR" dirty="0"/>
            <a:t>Müsamaha</a:t>
          </a:r>
        </a:p>
      </dgm:t>
    </dgm:pt>
    <dgm:pt modelId="{90A5BE39-7926-480D-BDAE-35A2ADB71953}" type="parTrans" cxnId="{8A87A7F0-A898-4C28-AD67-EE2CB1985161}">
      <dgm:prSet/>
      <dgm:spPr/>
      <dgm:t>
        <a:bodyPr/>
        <a:lstStyle/>
        <a:p>
          <a:endParaRPr lang="tr-TR"/>
        </a:p>
      </dgm:t>
    </dgm:pt>
    <dgm:pt modelId="{ACE04B1D-6C10-4EA9-BABC-302765E89238}" type="sibTrans" cxnId="{8A87A7F0-A898-4C28-AD67-EE2CB1985161}">
      <dgm:prSet/>
      <dgm:spPr/>
      <dgm:t>
        <a:bodyPr/>
        <a:lstStyle/>
        <a:p>
          <a:endParaRPr lang="tr-TR"/>
        </a:p>
      </dgm:t>
    </dgm:pt>
    <dgm:pt modelId="{3BC93F5A-1BE9-4E63-9B1B-77981F11171E}" type="pres">
      <dgm:prSet presAssocID="{E522DA1F-4076-4527-AB6E-E754196D3A3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1C3891-BF4E-4F68-80BE-A11DD6B02253}" type="pres">
      <dgm:prSet presAssocID="{48A0BB77-0A88-4235-B330-A9171A9B8505}" presName="centerShape" presStyleLbl="node0" presStyleIdx="0" presStyleCnt="1" custScaleX="126691"/>
      <dgm:spPr/>
    </dgm:pt>
    <dgm:pt modelId="{D32393D1-8214-42E4-9CC3-DAEC36A606EF}" type="pres">
      <dgm:prSet presAssocID="{5507E924-E56C-4FE5-8DA6-6817BBC82540}" presName="parTrans" presStyleLbl="sibTrans2D1" presStyleIdx="0" presStyleCnt="5"/>
      <dgm:spPr/>
    </dgm:pt>
    <dgm:pt modelId="{6CE19C74-89F3-4069-B847-F1D74398BA4F}" type="pres">
      <dgm:prSet presAssocID="{5507E924-E56C-4FE5-8DA6-6817BBC82540}" presName="connectorText" presStyleLbl="sibTrans2D1" presStyleIdx="0" presStyleCnt="5"/>
      <dgm:spPr/>
    </dgm:pt>
    <dgm:pt modelId="{7A438CD5-C7C2-45A9-9DD8-20969B3423DD}" type="pres">
      <dgm:prSet presAssocID="{F3D4E96F-7B52-43B3-84BE-8AC0E2A5B384}" presName="node" presStyleLbl="node1" presStyleIdx="0" presStyleCnt="5">
        <dgm:presLayoutVars>
          <dgm:bulletEnabled val="1"/>
        </dgm:presLayoutVars>
      </dgm:prSet>
      <dgm:spPr/>
    </dgm:pt>
    <dgm:pt modelId="{136BECB6-56F0-4023-8676-D931E2C71E7C}" type="pres">
      <dgm:prSet presAssocID="{90A5BE39-7926-480D-BDAE-35A2ADB71953}" presName="parTrans" presStyleLbl="sibTrans2D1" presStyleIdx="1" presStyleCnt="5"/>
      <dgm:spPr/>
    </dgm:pt>
    <dgm:pt modelId="{987627E1-6B32-47E5-BCD2-828B7C3DFA43}" type="pres">
      <dgm:prSet presAssocID="{90A5BE39-7926-480D-BDAE-35A2ADB71953}" presName="connectorText" presStyleLbl="sibTrans2D1" presStyleIdx="1" presStyleCnt="5"/>
      <dgm:spPr/>
    </dgm:pt>
    <dgm:pt modelId="{A26FB76B-417E-44A1-92BD-A7EB85F4DB9A}" type="pres">
      <dgm:prSet presAssocID="{9E9CA1EF-786F-4FBB-A3FC-3C8B918FC227}" presName="node" presStyleLbl="node1" presStyleIdx="1" presStyleCnt="5">
        <dgm:presLayoutVars>
          <dgm:bulletEnabled val="1"/>
        </dgm:presLayoutVars>
      </dgm:prSet>
      <dgm:spPr/>
    </dgm:pt>
    <dgm:pt modelId="{A18CD5A3-A5F0-4FA2-8DAA-89825D5B094F}" type="pres">
      <dgm:prSet presAssocID="{E244A96A-CCCA-4BBB-9D7F-0B6A64270254}" presName="parTrans" presStyleLbl="sibTrans2D1" presStyleIdx="2" presStyleCnt="5"/>
      <dgm:spPr/>
    </dgm:pt>
    <dgm:pt modelId="{46401588-8676-4BC6-809F-E851C6711ADA}" type="pres">
      <dgm:prSet presAssocID="{E244A96A-CCCA-4BBB-9D7F-0B6A64270254}" presName="connectorText" presStyleLbl="sibTrans2D1" presStyleIdx="2" presStyleCnt="5"/>
      <dgm:spPr/>
    </dgm:pt>
    <dgm:pt modelId="{2335AC4E-A570-4BF8-AA4D-DD7E963E5AF7}" type="pres">
      <dgm:prSet presAssocID="{BF08DA88-FC15-44EC-A875-878F044DCCB1}" presName="node" presStyleLbl="node1" presStyleIdx="2" presStyleCnt="5">
        <dgm:presLayoutVars>
          <dgm:bulletEnabled val="1"/>
        </dgm:presLayoutVars>
      </dgm:prSet>
      <dgm:spPr/>
    </dgm:pt>
    <dgm:pt modelId="{8C345C69-6478-4122-80C4-A73464294638}" type="pres">
      <dgm:prSet presAssocID="{4876E0DC-F9A5-4F21-9220-831B18B45CB4}" presName="parTrans" presStyleLbl="sibTrans2D1" presStyleIdx="3" presStyleCnt="5"/>
      <dgm:spPr/>
    </dgm:pt>
    <dgm:pt modelId="{E282F501-CA79-4E69-85E4-319F2A4B77BB}" type="pres">
      <dgm:prSet presAssocID="{4876E0DC-F9A5-4F21-9220-831B18B45CB4}" presName="connectorText" presStyleLbl="sibTrans2D1" presStyleIdx="3" presStyleCnt="5"/>
      <dgm:spPr/>
    </dgm:pt>
    <dgm:pt modelId="{24FC704C-E1FA-4BDE-9146-40797C4FAFCC}" type="pres">
      <dgm:prSet presAssocID="{78E13E00-4CD9-4830-8078-C2F978C81560}" presName="node" presStyleLbl="node1" presStyleIdx="3" presStyleCnt="5">
        <dgm:presLayoutVars>
          <dgm:bulletEnabled val="1"/>
        </dgm:presLayoutVars>
      </dgm:prSet>
      <dgm:spPr/>
    </dgm:pt>
    <dgm:pt modelId="{D9CE7632-FCB7-4FD1-8898-FC94408D11C5}" type="pres">
      <dgm:prSet presAssocID="{3F60E66B-ABE3-4988-91C5-D1424EFC40EA}" presName="parTrans" presStyleLbl="sibTrans2D1" presStyleIdx="4" presStyleCnt="5"/>
      <dgm:spPr/>
    </dgm:pt>
    <dgm:pt modelId="{F7B8BBA5-A4A7-4721-83C4-5525008BAB49}" type="pres">
      <dgm:prSet presAssocID="{3F60E66B-ABE3-4988-91C5-D1424EFC40EA}" presName="connectorText" presStyleLbl="sibTrans2D1" presStyleIdx="4" presStyleCnt="5"/>
      <dgm:spPr/>
    </dgm:pt>
    <dgm:pt modelId="{972E09DA-5484-48DC-A178-08CD54D79305}" type="pres">
      <dgm:prSet presAssocID="{E9F874DC-1747-4AB5-87E8-D8EC21D942EC}" presName="node" presStyleLbl="node1" presStyleIdx="4" presStyleCnt="5">
        <dgm:presLayoutVars>
          <dgm:bulletEnabled val="1"/>
        </dgm:presLayoutVars>
      </dgm:prSet>
      <dgm:spPr/>
    </dgm:pt>
  </dgm:ptLst>
  <dgm:cxnLst>
    <dgm:cxn modelId="{B5110602-E13A-4D6A-BF7C-B811D87B096D}" type="presOf" srcId="{E9F874DC-1747-4AB5-87E8-D8EC21D942EC}" destId="{972E09DA-5484-48DC-A178-08CD54D79305}" srcOrd="0" destOrd="0" presId="urn:microsoft.com/office/officeart/2005/8/layout/radial5"/>
    <dgm:cxn modelId="{0A56EA0B-4063-4A63-90A0-5B78BA338806}" srcId="{E522DA1F-4076-4527-AB6E-E754196D3A35}" destId="{48A0BB77-0A88-4235-B330-A9171A9B8505}" srcOrd="0" destOrd="0" parTransId="{4760D4AF-B41D-4428-9D92-879C8A56DCF2}" sibTransId="{68170AC7-2523-4D0D-8574-2BC161794456}"/>
    <dgm:cxn modelId="{3C44171B-07CF-4DA8-B6F6-506A660AC290}" type="presOf" srcId="{5507E924-E56C-4FE5-8DA6-6817BBC82540}" destId="{6CE19C74-89F3-4069-B847-F1D74398BA4F}" srcOrd="1" destOrd="0" presId="urn:microsoft.com/office/officeart/2005/8/layout/radial5"/>
    <dgm:cxn modelId="{163E8827-FEE1-45F0-AE32-CBEC67A188DA}" type="presOf" srcId="{E244A96A-CCCA-4BBB-9D7F-0B6A64270254}" destId="{46401588-8676-4BC6-809F-E851C6711ADA}" srcOrd="1" destOrd="0" presId="urn:microsoft.com/office/officeart/2005/8/layout/radial5"/>
    <dgm:cxn modelId="{1211EF2E-06BD-4D06-97E9-9C3FB74CAAF1}" type="presOf" srcId="{78E13E00-4CD9-4830-8078-C2F978C81560}" destId="{24FC704C-E1FA-4BDE-9146-40797C4FAFCC}" srcOrd="0" destOrd="0" presId="urn:microsoft.com/office/officeart/2005/8/layout/radial5"/>
    <dgm:cxn modelId="{BA012042-67BA-48BA-B08B-7A36D36304BE}" type="presOf" srcId="{5507E924-E56C-4FE5-8DA6-6817BBC82540}" destId="{D32393D1-8214-42E4-9CC3-DAEC36A606EF}" srcOrd="0" destOrd="0" presId="urn:microsoft.com/office/officeart/2005/8/layout/radial5"/>
    <dgm:cxn modelId="{0E1E486E-692F-4F90-9A70-A76B418478A8}" type="presOf" srcId="{BF08DA88-FC15-44EC-A875-878F044DCCB1}" destId="{2335AC4E-A570-4BF8-AA4D-DD7E963E5AF7}" srcOrd="0" destOrd="0" presId="urn:microsoft.com/office/officeart/2005/8/layout/radial5"/>
    <dgm:cxn modelId="{4AB33A71-C180-4CA7-A023-C00755BCC4B8}" type="presOf" srcId="{F3D4E96F-7B52-43B3-84BE-8AC0E2A5B384}" destId="{7A438CD5-C7C2-45A9-9DD8-20969B3423DD}" srcOrd="0" destOrd="0" presId="urn:microsoft.com/office/officeart/2005/8/layout/radial5"/>
    <dgm:cxn modelId="{87ECBC54-C2B0-4EB4-BFCC-98FC62A12882}" type="presOf" srcId="{E522DA1F-4076-4527-AB6E-E754196D3A35}" destId="{3BC93F5A-1BE9-4E63-9B1B-77981F11171E}" srcOrd="0" destOrd="0" presId="urn:microsoft.com/office/officeart/2005/8/layout/radial5"/>
    <dgm:cxn modelId="{4398C876-80C5-478F-BCDE-AD670C0E7E3A}" type="presOf" srcId="{E244A96A-CCCA-4BBB-9D7F-0B6A64270254}" destId="{A18CD5A3-A5F0-4FA2-8DAA-89825D5B094F}" srcOrd="0" destOrd="0" presId="urn:microsoft.com/office/officeart/2005/8/layout/radial5"/>
    <dgm:cxn modelId="{8FCCB05A-A139-414C-B4B2-7D7FBED03534}" srcId="{48A0BB77-0A88-4235-B330-A9171A9B8505}" destId="{BF08DA88-FC15-44EC-A875-878F044DCCB1}" srcOrd="2" destOrd="0" parTransId="{E244A96A-CCCA-4BBB-9D7F-0B6A64270254}" sibTransId="{CC90DA03-B179-453D-BD1E-3A5767CBED7B}"/>
    <dgm:cxn modelId="{B1ADBD83-9DDD-49E4-AB81-CF1095E5E31E}" type="presOf" srcId="{90A5BE39-7926-480D-BDAE-35A2ADB71953}" destId="{136BECB6-56F0-4023-8676-D931E2C71E7C}" srcOrd="0" destOrd="0" presId="urn:microsoft.com/office/officeart/2005/8/layout/radial5"/>
    <dgm:cxn modelId="{CBF2B298-C80C-49D4-9917-9C538BC13977}" srcId="{48A0BB77-0A88-4235-B330-A9171A9B8505}" destId="{78E13E00-4CD9-4830-8078-C2F978C81560}" srcOrd="3" destOrd="0" parTransId="{4876E0DC-F9A5-4F21-9220-831B18B45CB4}" sibTransId="{0A338714-BC1B-45B2-BF58-6EE7CB5BF990}"/>
    <dgm:cxn modelId="{9AC3A7AE-A533-4DBB-9ED5-E856938B48B2}" type="presOf" srcId="{3F60E66B-ABE3-4988-91C5-D1424EFC40EA}" destId="{F7B8BBA5-A4A7-4721-83C4-5525008BAB49}" srcOrd="1" destOrd="0" presId="urn:microsoft.com/office/officeart/2005/8/layout/radial5"/>
    <dgm:cxn modelId="{572045B0-677B-4BC5-9A83-10C8C116A890}" type="presOf" srcId="{4876E0DC-F9A5-4F21-9220-831B18B45CB4}" destId="{8C345C69-6478-4122-80C4-A73464294638}" srcOrd="0" destOrd="0" presId="urn:microsoft.com/office/officeart/2005/8/layout/radial5"/>
    <dgm:cxn modelId="{F4A7C8C2-1B32-4CDE-93A8-CCEA363F28E7}" srcId="{48A0BB77-0A88-4235-B330-A9171A9B8505}" destId="{E9F874DC-1747-4AB5-87E8-D8EC21D942EC}" srcOrd="4" destOrd="0" parTransId="{3F60E66B-ABE3-4988-91C5-D1424EFC40EA}" sibTransId="{F9C18BE1-BD15-4B34-90CE-E885E60451F8}"/>
    <dgm:cxn modelId="{8820E5C6-E4C6-4032-8E45-D0320DF3C916}" type="presOf" srcId="{90A5BE39-7926-480D-BDAE-35A2ADB71953}" destId="{987627E1-6B32-47E5-BCD2-828B7C3DFA43}" srcOrd="1" destOrd="0" presId="urn:microsoft.com/office/officeart/2005/8/layout/radial5"/>
    <dgm:cxn modelId="{1BE345CA-315B-4521-992B-8FD05FC9181D}" type="presOf" srcId="{9E9CA1EF-786F-4FBB-A3FC-3C8B918FC227}" destId="{A26FB76B-417E-44A1-92BD-A7EB85F4DB9A}" srcOrd="0" destOrd="0" presId="urn:microsoft.com/office/officeart/2005/8/layout/radial5"/>
    <dgm:cxn modelId="{968240D6-87B0-4EAC-A245-9459C7C3819E}" type="presOf" srcId="{3F60E66B-ABE3-4988-91C5-D1424EFC40EA}" destId="{D9CE7632-FCB7-4FD1-8898-FC94408D11C5}" srcOrd="0" destOrd="0" presId="urn:microsoft.com/office/officeart/2005/8/layout/radial5"/>
    <dgm:cxn modelId="{C63448D6-5E33-427E-957A-9B21AD791F82}" type="presOf" srcId="{48A0BB77-0A88-4235-B330-A9171A9B8505}" destId="{841C3891-BF4E-4F68-80BE-A11DD6B02253}" srcOrd="0" destOrd="0" presId="urn:microsoft.com/office/officeart/2005/8/layout/radial5"/>
    <dgm:cxn modelId="{8A87A7F0-A898-4C28-AD67-EE2CB1985161}" srcId="{48A0BB77-0A88-4235-B330-A9171A9B8505}" destId="{9E9CA1EF-786F-4FBB-A3FC-3C8B918FC227}" srcOrd="1" destOrd="0" parTransId="{90A5BE39-7926-480D-BDAE-35A2ADB71953}" sibTransId="{ACE04B1D-6C10-4EA9-BABC-302765E89238}"/>
    <dgm:cxn modelId="{42C9ABFA-BCE1-4B0C-8E77-EA8BC5318141}" srcId="{48A0BB77-0A88-4235-B330-A9171A9B8505}" destId="{F3D4E96F-7B52-43B3-84BE-8AC0E2A5B384}" srcOrd="0" destOrd="0" parTransId="{5507E924-E56C-4FE5-8DA6-6817BBC82540}" sibTransId="{73513C09-9B8A-4264-87A5-648A762B12D1}"/>
    <dgm:cxn modelId="{8FB138FB-715A-43D8-B40F-FC0AE3F4A343}" type="presOf" srcId="{4876E0DC-F9A5-4F21-9220-831B18B45CB4}" destId="{E282F501-CA79-4E69-85E4-319F2A4B77BB}" srcOrd="1" destOrd="0" presId="urn:microsoft.com/office/officeart/2005/8/layout/radial5"/>
    <dgm:cxn modelId="{CA968370-9E03-48D8-B385-A33B62D74D2F}" type="presParOf" srcId="{3BC93F5A-1BE9-4E63-9B1B-77981F11171E}" destId="{841C3891-BF4E-4F68-80BE-A11DD6B02253}" srcOrd="0" destOrd="0" presId="urn:microsoft.com/office/officeart/2005/8/layout/radial5"/>
    <dgm:cxn modelId="{99284FD7-986A-4E7D-A7A5-B7EE40E7331F}" type="presParOf" srcId="{3BC93F5A-1BE9-4E63-9B1B-77981F11171E}" destId="{D32393D1-8214-42E4-9CC3-DAEC36A606EF}" srcOrd="1" destOrd="0" presId="urn:microsoft.com/office/officeart/2005/8/layout/radial5"/>
    <dgm:cxn modelId="{43ECA4D1-BE6F-4D2C-9DA0-A7AE34639219}" type="presParOf" srcId="{D32393D1-8214-42E4-9CC3-DAEC36A606EF}" destId="{6CE19C74-89F3-4069-B847-F1D74398BA4F}" srcOrd="0" destOrd="0" presId="urn:microsoft.com/office/officeart/2005/8/layout/radial5"/>
    <dgm:cxn modelId="{8125CA63-BFFD-4F90-AC49-8B850775B8C5}" type="presParOf" srcId="{3BC93F5A-1BE9-4E63-9B1B-77981F11171E}" destId="{7A438CD5-C7C2-45A9-9DD8-20969B3423DD}" srcOrd="2" destOrd="0" presId="urn:microsoft.com/office/officeart/2005/8/layout/radial5"/>
    <dgm:cxn modelId="{34F368C7-68F0-4E14-9AE0-360DB1D711AB}" type="presParOf" srcId="{3BC93F5A-1BE9-4E63-9B1B-77981F11171E}" destId="{136BECB6-56F0-4023-8676-D931E2C71E7C}" srcOrd="3" destOrd="0" presId="urn:microsoft.com/office/officeart/2005/8/layout/radial5"/>
    <dgm:cxn modelId="{312D0629-CD62-4D5F-8869-99A20CF4298D}" type="presParOf" srcId="{136BECB6-56F0-4023-8676-D931E2C71E7C}" destId="{987627E1-6B32-47E5-BCD2-828B7C3DFA43}" srcOrd="0" destOrd="0" presId="urn:microsoft.com/office/officeart/2005/8/layout/radial5"/>
    <dgm:cxn modelId="{D1D9F16C-F8D8-4F75-AE66-41F7A404E7B1}" type="presParOf" srcId="{3BC93F5A-1BE9-4E63-9B1B-77981F11171E}" destId="{A26FB76B-417E-44A1-92BD-A7EB85F4DB9A}" srcOrd="4" destOrd="0" presId="urn:microsoft.com/office/officeart/2005/8/layout/radial5"/>
    <dgm:cxn modelId="{F3C26672-7851-4784-9885-0C7C9CBE9D3A}" type="presParOf" srcId="{3BC93F5A-1BE9-4E63-9B1B-77981F11171E}" destId="{A18CD5A3-A5F0-4FA2-8DAA-89825D5B094F}" srcOrd="5" destOrd="0" presId="urn:microsoft.com/office/officeart/2005/8/layout/radial5"/>
    <dgm:cxn modelId="{478663F9-8957-4106-A32C-553222346864}" type="presParOf" srcId="{A18CD5A3-A5F0-4FA2-8DAA-89825D5B094F}" destId="{46401588-8676-4BC6-809F-E851C6711ADA}" srcOrd="0" destOrd="0" presId="urn:microsoft.com/office/officeart/2005/8/layout/radial5"/>
    <dgm:cxn modelId="{EF8A53CA-10D3-4EEA-9B30-3CDD9C94E32C}" type="presParOf" srcId="{3BC93F5A-1BE9-4E63-9B1B-77981F11171E}" destId="{2335AC4E-A570-4BF8-AA4D-DD7E963E5AF7}" srcOrd="6" destOrd="0" presId="urn:microsoft.com/office/officeart/2005/8/layout/radial5"/>
    <dgm:cxn modelId="{749690E9-760D-4865-AB3B-CF5BB544261C}" type="presParOf" srcId="{3BC93F5A-1BE9-4E63-9B1B-77981F11171E}" destId="{8C345C69-6478-4122-80C4-A73464294638}" srcOrd="7" destOrd="0" presId="urn:microsoft.com/office/officeart/2005/8/layout/radial5"/>
    <dgm:cxn modelId="{AE5D7092-17DF-4D5F-9D15-4CBC4685DEF5}" type="presParOf" srcId="{8C345C69-6478-4122-80C4-A73464294638}" destId="{E282F501-CA79-4E69-85E4-319F2A4B77BB}" srcOrd="0" destOrd="0" presId="urn:microsoft.com/office/officeart/2005/8/layout/radial5"/>
    <dgm:cxn modelId="{8C05DA1B-8C03-4590-BC75-7845B6E29899}" type="presParOf" srcId="{3BC93F5A-1BE9-4E63-9B1B-77981F11171E}" destId="{24FC704C-E1FA-4BDE-9146-40797C4FAFCC}" srcOrd="8" destOrd="0" presId="urn:microsoft.com/office/officeart/2005/8/layout/radial5"/>
    <dgm:cxn modelId="{29504A6C-C37D-40F6-B9A8-1CFD379D033C}" type="presParOf" srcId="{3BC93F5A-1BE9-4E63-9B1B-77981F11171E}" destId="{D9CE7632-FCB7-4FD1-8898-FC94408D11C5}" srcOrd="9" destOrd="0" presId="urn:microsoft.com/office/officeart/2005/8/layout/radial5"/>
    <dgm:cxn modelId="{BDA090AE-9709-4E62-B27E-C7989B281992}" type="presParOf" srcId="{D9CE7632-FCB7-4FD1-8898-FC94408D11C5}" destId="{F7B8BBA5-A4A7-4721-83C4-5525008BAB49}" srcOrd="0" destOrd="0" presId="urn:microsoft.com/office/officeart/2005/8/layout/radial5"/>
    <dgm:cxn modelId="{13D9C592-C245-4C24-9A7E-B381BA9FA51D}" type="presParOf" srcId="{3BC93F5A-1BE9-4E63-9B1B-77981F11171E}" destId="{972E09DA-5484-48DC-A178-08CD54D7930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4DFED-AE25-411B-8A95-2F27819DECE9}">
      <dsp:nvSpPr>
        <dsp:cNvPr id="0" name=""/>
        <dsp:cNvSpPr/>
      </dsp:nvSpPr>
      <dsp:spPr>
        <a:xfrm>
          <a:off x="4991695" y="3098633"/>
          <a:ext cx="2208609" cy="2208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TEBLİĞ</a:t>
          </a:r>
        </a:p>
      </dsp:txBody>
      <dsp:txXfrm>
        <a:off x="5315138" y="3422076"/>
        <a:ext cx="1561723" cy="1561723"/>
      </dsp:txXfrm>
    </dsp:sp>
    <dsp:sp modelId="{E54C1D1E-C4E4-4D3C-AB8C-74C511E099AE}">
      <dsp:nvSpPr>
        <dsp:cNvPr id="0" name=""/>
        <dsp:cNvSpPr/>
      </dsp:nvSpPr>
      <dsp:spPr>
        <a:xfrm rot="16200000">
          <a:off x="5860906" y="2292905"/>
          <a:ext cx="470186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5931434" y="2513618"/>
        <a:ext cx="329130" cy="450557"/>
      </dsp:txXfrm>
    </dsp:sp>
    <dsp:sp modelId="{A1AF87A3-ACB3-41B3-A639-72913B013840}">
      <dsp:nvSpPr>
        <dsp:cNvPr id="0" name=""/>
        <dsp:cNvSpPr/>
      </dsp:nvSpPr>
      <dsp:spPr>
        <a:xfrm>
          <a:off x="4991695" y="2880"/>
          <a:ext cx="2208609" cy="2208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Taşımak</a:t>
          </a:r>
        </a:p>
      </dsp:txBody>
      <dsp:txXfrm>
        <a:off x="5315138" y="326323"/>
        <a:ext cx="1561723" cy="1561723"/>
      </dsp:txXfrm>
    </dsp:sp>
    <dsp:sp modelId="{758EC9C8-57EE-40D1-AF67-918DC7988F1E}">
      <dsp:nvSpPr>
        <dsp:cNvPr id="0" name=""/>
        <dsp:cNvSpPr/>
      </dsp:nvSpPr>
      <dsp:spPr>
        <a:xfrm rot="1800000">
          <a:off x="7189883" y="4594759"/>
          <a:ext cx="470186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>
        <a:off x="7199332" y="4709680"/>
        <a:ext cx="329130" cy="450557"/>
      </dsp:txXfrm>
    </dsp:sp>
    <dsp:sp modelId="{6AA0B101-464B-4716-8C53-88F89BF1730D}">
      <dsp:nvSpPr>
        <dsp:cNvPr id="0" name=""/>
        <dsp:cNvSpPr/>
      </dsp:nvSpPr>
      <dsp:spPr>
        <a:xfrm>
          <a:off x="7672696" y="4646510"/>
          <a:ext cx="2208609" cy="2208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Götürmek</a:t>
          </a:r>
        </a:p>
      </dsp:txBody>
      <dsp:txXfrm>
        <a:off x="7996139" y="4969953"/>
        <a:ext cx="1561723" cy="1561723"/>
      </dsp:txXfrm>
    </dsp:sp>
    <dsp:sp modelId="{2AA4BD14-F8CC-4F42-B39E-426CE9E2B787}">
      <dsp:nvSpPr>
        <dsp:cNvPr id="0" name=""/>
        <dsp:cNvSpPr/>
      </dsp:nvSpPr>
      <dsp:spPr>
        <a:xfrm rot="9000000">
          <a:off x="4531930" y="4594759"/>
          <a:ext cx="470186" cy="750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4663537" y="4709680"/>
        <a:ext cx="329130" cy="450557"/>
      </dsp:txXfrm>
    </dsp:sp>
    <dsp:sp modelId="{FBB7DDAB-FEE8-4E1B-B812-CB3C21CE873F}">
      <dsp:nvSpPr>
        <dsp:cNvPr id="0" name=""/>
        <dsp:cNvSpPr/>
      </dsp:nvSpPr>
      <dsp:spPr>
        <a:xfrm>
          <a:off x="2310693" y="4646510"/>
          <a:ext cx="2208609" cy="2208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Ulaştırmak</a:t>
          </a:r>
        </a:p>
      </dsp:txBody>
      <dsp:txXfrm>
        <a:off x="2634136" y="4969953"/>
        <a:ext cx="1561723" cy="1561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C3891-BF4E-4F68-80BE-A11DD6B02253}">
      <dsp:nvSpPr>
        <dsp:cNvPr id="0" name=""/>
        <dsp:cNvSpPr/>
      </dsp:nvSpPr>
      <dsp:spPr>
        <a:xfrm>
          <a:off x="4866642" y="2717936"/>
          <a:ext cx="2458715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TEBLİĞDE TEMEL PRENSİPLER</a:t>
          </a:r>
        </a:p>
      </dsp:txBody>
      <dsp:txXfrm>
        <a:off x="5226712" y="3002148"/>
        <a:ext cx="1738575" cy="1372294"/>
      </dsp:txXfrm>
    </dsp:sp>
    <dsp:sp modelId="{D32393D1-8214-42E4-9CC3-DAEC36A606EF}">
      <dsp:nvSpPr>
        <dsp:cNvPr id="0" name=""/>
        <dsp:cNvSpPr/>
      </dsp:nvSpPr>
      <dsp:spPr>
        <a:xfrm rot="16200000">
          <a:off x="5890713" y="2012301"/>
          <a:ext cx="410573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5952299" y="2205856"/>
        <a:ext cx="287401" cy="395906"/>
      </dsp:txXfrm>
    </dsp:sp>
    <dsp:sp modelId="{7A438CD5-C7C2-45A9-9DD8-20969B3423DD}">
      <dsp:nvSpPr>
        <dsp:cNvPr id="0" name=""/>
        <dsp:cNvSpPr/>
      </dsp:nvSpPr>
      <dsp:spPr>
        <a:xfrm>
          <a:off x="5125640" y="2550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Af</a:t>
          </a:r>
        </a:p>
      </dsp:txBody>
      <dsp:txXfrm>
        <a:off x="5409852" y="286762"/>
        <a:ext cx="1372294" cy="1372294"/>
      </dsp:txXfrm>
    </dsp:sp>
    <dsp:sp modelId="{136BECB6-56F0-4023-8676-D931E2C71E7C}">
      <dsp:nvSpPr>
        <dsp:cNvPr id="0" name=""/>
        <dsp:cNvSpPr/>
      </dsp:nvSpPr>
      <dsp:spPr>
        <a:xfrm rot="20520000">
          <a:off x="7340697" y="2906614"/>
          <a:ext cx="291349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7342836" y="3052088"/>
        <a:ext cx="203944" cy="395906"/>
      </dsp:txXfrm>
    </dsp:sp>
    <dsp:sp modelId="{A26FB76B-417E-44A1-92BD-A7EB85F4DB9A}">
      <dsp:nvSpPr>
        <dsp:cNvPr id="0" name=""/>
        <dsp:cNvSpPr/>
      </dsp:nvSpPr>
      <dsp:spPr>
        <a:xfrm>
          <a:off x="7708126" y="1878836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Müsamaha</a:t>
          </a:r>
        </a:p>
      </dsp:txBody>
      <dsp:txXfrm>
        <a:off x="7992338" y="2163048"/>
        <a:ext cx="1372294" cy="1372294"/>
      </dsp:txXfrm>
    </dsp:sp>
    <dsp:sp modelId="{A18CD5A3-A5F0-4FA2-8DAA-89825D5B094F}">
      <dsp:nvSpPr>
        <dsp:cNvPr id="0" name=""/>
        <dsp:cNvSpPr/>
      </dsp:nvSpPr>
      <dsp:spPr>
        <a:xfrm rot="3240000">
          <a:off x="6721722" y="4476584"/>
          <a:ext cx="373410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6744811" y="4563239"/>
        <a:ext cx="261387" cy="395906"/>
      </dsp:txXfrm>
    </dsp:sp>
    <dsp:sp modelId="{2335AC4E-A570-4BF8-AA4D-DD7E963E5AF7}">
      <dsp:nvSpPr>
        <dsp:cNvPr id="0" name=""/>
        <dsp:cNvSpPr/>
      </dsp:nvSpPr>
      <dsp:spPr>
        <a:xfrm>
          <a:off x="6721704" y="4914730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Yumuşaklık</a:t>
          </a:r>
        </a:p>
      </dsp:txBody>
      <dsp:txXfrm>
        <a:off x="7005916" y="5198942"/>
        <a:ext cx="1372294" cy="1372294"/>
      </dsp:txXfrm>
    </dsp:sp>
    <dsp:sp modelId="{8C345C69-6478-4122-80C4-A73464294638}">
      <dsp:nvSpPr>
        <dsp:cNvPr id="0" name=""/>
        <dsp:cNvSpPr/>
      </dsp:nvSpPr>
      <dsp:spPr>
        <a:xfrm rot="7560000">
          <a:off x="5096867" y="4476584"/>
          <a:ext cx="373410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 rot="10800000">
        <a:off x="5185801" y="4563239"/>
        <a:ext cx="261387" cy="395906"/>
      </dsp:txXfrm>
    </dsp:sp>
    <dsp:sp modelId="{24FC704C-E1FA-4BDE-9146-40797C4FAFCC}">
      <dsp:nvSpPr>
        <dsp:cNvPr id="0" name=""/>
        <dsp:cNvSpPr/>
      </dsp:nvSpPr>
      <dsp:spPr>
        <a:xfrm>
          <a:off x="3529576" y="4914730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Şefkat</a:t>
          </a:r>
        </a:p>
      </dsp:txBody>
      <dsp:txXfrm>
        <a:off x="3813788" y="5198942"/>
        <a:ext cx="1372294" cy="1372294"/>
      </dsp:txXfrm>
    </dsp:sp>
    <dsp:sp modelId="{D9CE7632-FCB7-4FD1-8898-FC94408D11C5}">
      <dsp:nvSpPr>
        <dsp:cNvPr id="0" name=""/>
        <dsp:cNvSpPr/>
      </dsp:nvSpPr>
      <dsp:spPr>
        <a:xfrm rot="11880000">
          <a:off x="4559953" y="2906614"/>
          <a:ext cx="291349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 rot="10800000">
        <a:off x="4645219" y="3052088"/>
        <a:ext cx="203944" cy="395906"/>
      </dsp:txXfrm>
    </dsp:sp>
    <dsp:sp modelId="{972E09DA-5484-48DC-A178-08CD54D79305}">
      <dsp:nvSpPr>
        <dsp:cNvPr id="0" name=""/>
        <dsp:cNvSpPr/>
      </dsp:nvSpPr>
      <dsp:spPr>
        <a:xfrm>
          <a:off x="2543154" y="1878836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Merhamet</a:t>
          </a:r>
        </a:p>
      </dsp:txBody>
      <dsp:txXfrm>
        <a:off x="2827366" y="2163048"/>
        <a:ext cx="1372294" cy="137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-72tK0RFU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D-72tK0RFU?feature=oembed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54A7090-91BA-4B7B-BBC3-1BAECA2BB2C9}"/>
              </a:ext>
            </a:extLst>
          </p:cNvPr>
          <p:cNvSpPr/>
          <p:nvPr/>
        </p:nvSpPr>
        <p:spPr>
          <a:xfrm>
            <a:off x="3619713" y="3244334"/>
            <a:ext cx="4952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https://www.youtube.com/watch?v=QD-72tK0RFU</a:t>
            </a:r>
            <a:endParaRPr lang="tr-TR" dirty="0"/>
          </a:p>
        </p:txBody>
      </p:sp>
      <p:pic>
        <p:nvPicPr>
          <p:cNvPr id="4" name="Çevrimiçi Medya 3" title="Peygamber Efendimiz (s.a.v) Nasￄﾱl Tebliￄﾟ Ederdi [Nouman Ali Khan][Tￃﾼrkￃﾧe Altyazￄﾱlￄﾱ]">
            <a:hlinkClick r:id="" action="ppaction://media"/>
            <a:extLst>
              <a:ext uri="{FF2B5EF4-FFF2-40B4-BE49-F238E27FC236}">
                <a16:creationId xmlns:a16="http://schemas.microsoft.com/office/drawing/2014/main" id="{72625F35-036C-4565-A300-2972C239CA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3201" y="1615386"/>
            <a:ext cx="5486400" cy="378565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Gerek Mekke içinde gerekse çevresinde insanları bir olan Allah’a davet etti. Onlara imanı, ameli, ahireti, ölümü ve dirilişi anlattı.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C2CBC8A-3081-47D0-9F33-159E15CDB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0" y="1615385"/>
            <a:ext cx="6106160" cy="37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4">
            <a:extLst>
              <a:ext uri="{FF2B5EF4-FFF2-40B4-BE49-F238E27FC236}">
                <a16:creationId xmlns:a16="http://schemas.microsoft.com/office/drawing/2014/main" id="{CF065677-343B-4572-AB0E-62F63C14D08B}"/>
              </a:ext>
            </a:extLst>
          </p:cNvPr>
          <p:cNvSpPr/>
          <p:nvPr/>
        </p:nvSpPr>
        <p:spPr>
          <a:xfrm>
            <a:off x="223521" y="294237"/>
            <a:ext cx="11744960" cy="1260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Efendimize (</a:t>
            </a:r>
            <a:r>
              <a:rPr lang="tr-TR" sz="3600" dirty="0" err="1"/>
              <a:t>s.a.v</a:t>
            </a:r>
            <a:r>
              <a:rPr lang="tr-TR" sz="3600" dirty="0"/>
              <a:t>.) destek ve teşvik bizzat </a:t>
            </a:r>
            <a:r>
              <a:rPr lang="tr-TR" sz="3600" dirty="0" err="1"/>
              <a:t>Allahu</a:t>
            </a:r>
            <a:r>
              <a:rPr lang="tr-TR" sz="3600" dirty="0"/>
              <a:t> Teâlâ’dan gelmiştir.</a:t>
            </a:r>
          </a:p>
        </p:txBody>
      </p:sp>
      <p:sp>
        <p:nvSpPr>
          <p:cNvPr id="3" name="Yuvarlatılmış Dikdörtgen 4">
            <a:extLst>
              <a:ext uri="{FF2B5EF4-FFF2-40B4-BE49-F238E27FC236}">
                <a16:creationId xmlns:a16="http://schemas.microsoft.com/office/drawing/2014/main" id="{B71120C4-1CD6-4320-8D9F-2A611FE99ECA}"/>
              </a:ext>
            </a:extLst>
          </p:cNvPr>
          <p:cNvSpPr/>
          <p:nvPr/>
        </p:nvSpPr>
        <p:spPr>
          <a:xfrm>
            <a:off x="223521" y="2174241"/>
            <a:ext cx="5669279" cy="4093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Ey Peygamber! Rabbinden sana indirileni tebliğ et. Eğer bunu yapmazsan onun verdiği peygamberlik görevini yerine getirmemiş olursun. Allah seni insanlardan korur. Şüphesiz Allah, kafirler topluluğunu hidayete erdirmeyecektir. </a:t>
            </a:r>
            <a:r>
              <a:rPr lang="tr-TR" sz="1200" dirty="0"/>
              <a:t>(</a:t>
            </a:r>
            <a:r>
              <a:rPr lang="tr-TR" sz="1200" dirty="0" err="1"/>
              <a:t>Mâide</a:t>
            </a:r>
            <a:r>
              <a:rPr lang="tr-TR" sz="1200" dirty="0"/>
              <a:t>, 67). </a:t>
            </a:r>
            <a:endParaRPr lang="tr-TR" sz="3200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D80AC3B-354E-489A-BD0B-6539F25956D9}"/>
              </a:ext>
            </a:extLst>
          </p:cNvPr>
          <p:cNvSpPr/>
          <p:nvPr/>
        </p:nvSpPr>
        <p:spPr>
          <a:xfrm>
            <a:off x="6009158" y="2174241"/>
            <a:ext cx="5959321" cy="409342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AE" sz="5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الرَّسُولُ بَلِّـغْ مَٓا اُنْزِلَ اِلَيْكَ مِنْ رَبِّكَۜ وَاِنْ لَمْ تَفْعَلْ فَمَا بَلَّغْتَ رِسَالَتَهُۜ وَاللّٰهُ يَعْصِمُكَ مِنَ النَّاسِۜ اِنَّ اللّٰهَ لَا يَهْدِي الْقَوْمَ الْكَافِر۪ينَ ﴿٦٧﴾ </a:t>
            </a:r>
            <a:endParaRPr lang="tr-TR" sz="5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3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B6CB1C4-F971-4FE6-A476-F8C7C16FC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5472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1C3891-BF4E-4F68-80BE-A11DD6B02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41C3891-BF4E-4F68-80BE-A11DD6B02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41C3891-BF4E-4F68-80BE-A11DD6B02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41C3891-BF4E-4F68-80BE-A11DD6B02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393D1-8214-42E4-9CC3-DAEC36A60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D32393D1-8214-42E4-9CC3-DAEC36A60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32393D1-8214-42E4-9CC3-DAEC36A60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32393D1-8214-42E4-9CC3-DAEC36A60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38CD5-C7C2-45A9-9DD8-20969B342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A438CD5-C7C2-45A9-9DD8-20969B342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A438CD5-C7C2-45A9-9DD8-20969B342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A438CD5-C7C2-45A9-9DD8-20969B342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6BECB6-56F0-4023-8676-D931E2C71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136BECB6-56F0-4023-8676-D931E2C71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36BECB6-56F0-4023-8676-D931E2C71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136BECB6-56F0-4023-8676-D931E2C71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6FB76B-417E-44A1-92BD-A7EB85F4D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26FB76B-417E-44A1-92BD-A7EB85F4D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26FB76B-417E-44A1-92BD-A7EB85F4D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26FB76B-417E-44A1-92BD-A7EB85F4D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8CD5A3-A5F0-4FA2-8DAA-89825D5B0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A18CD5A3-A5F0-4FA2-8DAA-89825D5B0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A18CD5A3-A5F0-4FA2-8DAA-89825D5B0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18CD5A3-A5F0-4FA2-8DAA-89825D5B0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35AC4E-A570-4BF8-AA4D-DD7E963E5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2335AC4E-A570-4BF8-AA4D-DD7E963E5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335AC4E-A570-4BF8-AA4D-DD7E963E5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335AC4E-A570-4BF8-AA4D-DD7E963E5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45C69-6478-4122-80C4-A73464294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C345C69-6478-4122-80C4-A73464294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C345C69-6478-4122-80C4-A73464294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C345C69-6478-4122-80C4-A73464294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C704C-E1FA-4BDE-9146-40797C4FA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24FC704C-E1FA-4BDE-9146-40797C4FA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4FC704C-E1FA-4BDE-9146-40797C4FA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4FC704C-E1FA-4BDE-9146-40797C4FA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E7632-FCB7-4FD1-8898-FC94408D1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D9CE7632-FCB7-4FD1-8898-FC94408D1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D9CE7632-FCB7-4FD1-8898-FC94408D1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D9CE7632-FCB7-4FD1-8898-FC94408D1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2E09DA-5484-48DC-A178-08CD54D79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972E09DA-5484-48DC-A178-08CD54D79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972E09DA-5484-48DC-A178-08CD54D79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972E09DA-5484-48DC-A178-08CD54D79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65CB5BA-31E3-436C-B647-8AE142D3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327BEB40-0D03-4746-A891-A22A37B1A0EC}"/>
              </a:ext>
            </a:extLst>
          </p:cNvPr>
          <p:cNvSpPr/>
          <p:nvPr/>
        </p:nvSpPr>
        <p:spPr>
          <a:xfrm rot="19520497">
            <a:off x="7699838" y="4313623"/>
            <a:ext cx="3991022" cy="89255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Dinde zorlama yoktur. </a:t>
            </a:r>
            <a:r>
              <a:rPr lang="tr-TR" sz="2000" dirty="0"/>
              <a:t>(Bakara, 256). </a:t>
            </a:r>
            <a:endParaRPr lang="tr-TR" sz="3200" dirty="0"/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48702B19-15A4-423B-B572-CBF8F65734D2}"/>
              </a:ext>
            </a:extLst>
          </p:cNvPr>
          <p:cNvSpPr/>
          <p:nvPr/>
        </p:nvSpPr>
        <p:spPr>
          <a:xfrm>
            <a:off x="91440" y="1794302"/>
            <a:ext cx="7233919" cy="389529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Belki de en önemli prensip onları İslâm’a girmeye zorlamamasıydı. Gönüllere girerek İslâm ile tanışmalarına vesile olmuştur.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6C0E92A-6152-4C07-9345-4E13DF0B1015}"/>
              </a:ext>
            </a:extLst>
          </p:cNvPr>
          <p:cNvSpPr/>
          <p:nvPr/>
        </p:nvSpPr>
        <p:spPr>
          <a:xfrm rot="19646472">
            <a:off x="7741918" y="1213500"/>
            <a:ext cx="3586480" cy="83099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لَٓا اِكْرَاهَ فِي الدّ۪ينِ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95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7908042-2896-41E6-B3F4-B4BA0FF3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CD79D888-D7C8-4467-9A74-F6818779BAE4}"/>
              </a:ext>
            </a:extLst>
          </p:cNvPr>
          <p:cNvSpPr/>
          <p:nvPr/>
        </p:nvSpPr>
        <p:spPr>
          <a:xfrm>
            <a:off x="1920240" y="164534"/>
            <a:ext cx="9093200" cy="89255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5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فَاِنَّمَا عَلَيْكَ الْبَلَاغُ وَعَلَيْنَا الْحِسَابُ ﴿٤٠﴾ </a:t>
            </a:r>
            <a:endParaRPr lang="tr-TR" sz="5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94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207C392-224F-437E-A437-FD76196340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0367453-59C4-4B3B-9FF4-84650BB0F138}"/>
              </a:ext>
            </a:extLst>
          </p:cNvPr>
          <p:cNvSpPr/>
          <p:nvPr/>
        </p:nvSpPr>
        <p:spPr>
          <a:xfrm>
            <a:off x="5427155" y="490974"/>
            <a:ext cx="6397370" cy="175432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فَذَكِّرْ اِنَّـمَٓا اَنْتَ مُذَكِّرٌۜ ﴿٢١﴾  لَسْتَ عَلَيْهِمْ بِمُصَيْطِرٍۙ ﴿٢٢﴾ </a:t>
            </a:r>
            <a:endParaRPr lang="tr-TR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5DC456D-3E53-4FC5-A492-14C41520F49F}"/>
              </a:ext>
            </a:extLst>
          </p:cNvPr>
          <p:cNvSpPr/>
          <p:nvPr/>
        </p:nvSpPr>
        <p:spPr>
          <a:xfrm>
            <a:off x="447040" y="4104204"/>
            <a:ext cx="6543040" cy="230832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/>
              <a:t>O halde (</a:t>
            </a:r>
            <a:r>
              <a:rPr lang="tr-TR" sz="3600" dirty="0" err="1"/>
              <a:t>Resûlüm</a:t>
            </a:r>
            <a:r>
              <a:rPr lang="tr-TR" sz="3600" dirty="0"/>
              <a:t>), öğüt ver. Çünkü sen ancak öğüt vericisin. Onların üzerinde bir zorba değilsin. (</a:t>
            </a:r>
            <a:r>
              <a:rPr lang="tr-TR" sz="3600" dirty="0" err="1"/>
              <a:t>Gâşiye</a:t>
            </a:r>
            <a:r>
              <a:rPr lang="tr-TR" sz="3600" dirty="0"/>
              <a:t>, 21). </a:t>
            </a:r>
          </a:p>
        </p:txBody>
      </p:sp>
    </p:spTree>
    <p:extLst>
      <p:ext uri="{BB962C8B-B14F-4D97-AF65-F5344CB8AC3E}">
        <p14:creationId xmlns:p14="http://schemas.microsoft.com/office/powerpoint/2010/main" val="2291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C430289-AC07-4BA5-877E-D1467C070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Ä°lgili resim">
            <a:extLst>
              <a:ext uri="{FF2B5EF4-FFF2-40B4-BE49-F238E27FC236}">
                <a16:creationId xmlns:a16="http://schemas.microsoft.com/office/drawing/2014/main" id="{E7BA597C-9D9E-4E59-A2C9-896B973B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776" y="4502779"/>
            <a:ext cx="1403312" cy="18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ut Belirtme Çizgisi 3">
            <a:extLst>
              <a:ext uri="{FF2B5EF4-FFF2-40B4-BE49-F238E27FC236}">
                <a16:creationId xmlns:a16="http://schemas.microsoft.com/office/drawing/2014/main" id="{4747219B-2DC6-40E2-910A-54DCAF690089}"/>
              </a:ext>
            </a:extLst>
          </p:cNvPr>
          <p:cNvSpPr/>
          <p:nvPr/>
        </p:nvSpPr>
        <p:spPr>
          <a:xfrm>
            <a:off x="4114800" y="469520"/>
            <a:ext cx="7213600" cy="3028244"/>
          </a:xfrm>
          <a:prstGeom prst="cloudCallout">
            <a:avLst>
              <a:gd name="adj1" fmla="val -28832"/>
              <a:gd name="adj2" fmla="val 82391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Sizce Peygamber </a:t>
            </a:r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Efendimiz’in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başarısındaki etkenler neler olabilir?</a:t>
            </a:r>
          </a:p>
        </p:txBody>
      </p:sp>
    </p:spTree>
    <p:extLst>
      <p:ext uri="{BB962C8B-B14F-4D97-AF65-F5344CB8AC3E}">
        <p14:creationId xmlns:p14="http://schemas.microsoft.com/office/powerpoint/2010/main" val="29966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4">
            <a:extLst>
              <a:ext uri="{FF2B5EF4-FFF2-40B4-BE49-F238E27FC236}">
                <a16:creationId xmlns:a16="http://schemas.microsoft.com/office/drawing/2014/main" id="{9A9794C3-694D-41B0-B16E-A8331F1751B7}"/>
              </a:ext>
            </a:extLst>
          </p:cNvPr>
          <p:cNvSpPr/>
          <p:nvPr/>
        </p:nvSpPr>
        <p:spPr>
          <a:xfrm>
            <a:off x="136675" y="724201"/>
            <a:ext cx="5959321" cy="1443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1. Anlattığı dine kendisinin içtenlikle bağlanması.</a:t>
            </a:r>
          </a:p>
        </p:txBody>
      </p:sp>
      <p:sp>
        <p:nvSpPr>
          <p:cNvPr id="3" name="Yuvarlatılmış Dikdörtgen 4">
            <a:extLst>
              <a:ext uri="{FF2B5EF4-FFF2-40B4-BE49-F238E27FC236}">
                <a16:creationId xmlns:a16="http://schemas.microsoft.com/office/drawing/2014/main" id="{03E7E8A1-2E2B-4BD8-A44C-05317A2D750B}"/>
              </a:ext>
            </a:extLst>
          </p:cNvPr>
          <p:cNvSpPr/>
          <p:nvPr/>
        </p:nvSpPr>
        <p:spPr>
          <a:xfrm>
            <a:off x="136675" y="2546287"/>
            <a:ext cx="5959321" cy="1443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2. Anlattıklarını önce kendisinin yaşaması.</a:t>
            </a:r>
          </a:p>
        </p:txBody>
      </p:sp>
      <p:sp>
        <p:nvSpPr>
          <p:cNvPr id="4" name="Yuvarlatılmış Dikdörtgen 4">
            <a:extLst>
              <a:ext uri="{FF2B5EF4-FFF2-40B4-BE49-F238E27FC236}">
                <a16:creationId xmlns:a16="http://schemas.microsoft.com/office/drawing/2014/main" id="{B5C172F6-C250-4978-9542-A02E6FC300AA}"/>
              </a:ext>
            </a:extLst>
          </p:cNvPr>
          <p:cNvSpPr/>
          <p:nvPr/>
        </p:nvSpPr>
        <p:spPr>
          <a:xfrm>
            <a:off x="136675" y="4368373"/>
            <a:ext cx="5959321" cy="811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3. Daima ümit var olması.</a:t>
            </a: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3B02EF6F-F616-494D-90E2-81514A5548A5}"/>
              </a:ext>
            </a:extLst>
          </p:cNvPr>
          <p:cNvSpPr/>
          <p:nvPr/>
        </p:nvSpPr>
        <p:spPr>
          <a:xfrm>
            <a:off x="136676" y="5559331"/>
            <a:ext cx="5959321" cy="811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4. İnancı ve kararlılığı.</a:t>
            </a:r>
          </a:p>
        </p:txBody>
      </p:sp>
      <p:sp>
        <p:nvSpPr>
          <p:cNvPr id="6" name="Yuvarlatılmış Dikdörtgen 4">
            <a:extLst>
              <a:ext uri="{FF2B5EF4-FFF2-40B4-BE49-F238E27FC236}">
                <a16:creationId xmlns:a16="http://schemas.microsoft.com/office/drawing/2014/main" id="{DA8C808D-15CC-4E33-8BCA-B71171D1FD67}"/>
              </a:ext>
            </a:extLst>
          </p:cNvPr>
          <p:cNvSpPr/>
          <p:nvPr/>
        </p:nvSpPr>
        <p:spPr>
          <a:xfrm>
            <a:off x="6518128" y="4368372"/>
            <a:ext cx="5537197" cy="811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5. Hiç kimseyi hakir görmemesi.</a:t>
            </a:r>
          </a:p>
        </p:txBody>
      </p:sp>
      <p:sp>
        <p:nvSpPr>
          <p:cNvPr id="7" name="Yuvarlatılmış Dikdörtgen 4">
            <a:extLst>
              <a:ext uri="{FF2B5EF4-FFF2-40B4-BE49-F238E27FC236}">
                <a16:creationId xmlns:a16="http://schemas.microsoft.com/office/drawing/2014/main" id="{9BC8A661-3F12-4534-8146-C98539D2E734}"/>
              </a:ext>
            </a:extLst>
          </p:cNvPr>
          <p:cNvSpPr/>
          <p:nvPr/>
        </p:nvSpPr>
        <p:spPr>
          <a:xfrm>
            <a:off x="6518128" y="5559331"/>
            <a:ext cx="5537197" cy="811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6. Yaptığı iş karşılığında insanlardan ücret istememesi.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CDD006C-36BB-4B8E-92D7-99FB3133C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128" y="724201"/>
            <a:ext cx="5537197" cy="34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F5C3D7C-4621-4BED-8840-16F14764B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745033"/>
            <a:ext cx="8707121" cy="60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74171" y="178930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TEBLİĞ GÖREVİ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03.11.2019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Peygamberimizin tebliğ görevini ayetlerle açıklar.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756" y="3243668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6315854" y="624114"/>
            <a:ext cx="5687460" cy="2924355"/>
          </a:xfrm>
          <a:prstGeom prst="cloudCallout">
            <a:avLst>
              <a:gd name="adj1" fmla="val -51744"/>
              <a:gd name="adj2" fmla="val 6210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Tebliğ kelimesini daha önce duydunuz mu?</a:t>
            </a: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C5D7404-7CF3-444C-B991-4541118F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0698290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74A166A5-D35C-4C3E-8FC8-83F7C38C2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78104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72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D4DFED-AE25-411B-8A95-2F27819DE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01D4DFED-AE25-411B-8A95-2F27819DE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01D4DFED-AE25-411B-8A95-2F27819DE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01D4DFED-AE25-411B-8A95-2F27819DE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4C1D1E-C4E4-4D3C-AB8C-74C511E09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E54C1D1E-C4E4-4D3C-AB8C-74C511E09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54C1D1E-C4E4-4D3C-AB8C-74C511E09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54C1D1E-C4E4-4D3C-AB8C-74C511E09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AF87A3-ACB3-41B3-A639-72913B013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A1AF87A3-ACB3-41B3-A639-72913B013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A1AF87A3-ACB3-41B3-A639-72913B013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A1AF87A3-ACB3-41B3-A639-72913B013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8EC9C8-57EE-40D1-AF67-918DC798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58EC9C8-57EE-40D1-AF67-918DC7988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758EC9C8-57EE-40D1-AF67-918DC798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758EC9C8-57EE-40D1-AF67-918DC798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0B101-464B-4716-8C53-88F89BF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6AA0B101-464B-4716-8C53-88F89BF17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6AA0B101-464B-4716-8C53-88F89BF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6AA0B101-464B-4716-8C53-88F89BF17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A4BD14-F8CC-4F42-B39E-426CE9E2B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2AA4BD14-F8CC-4F42-B39E-426CE9E2B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2AA4BD14-F8CC-4F42-B39E-426CE9E2B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2AA4BD14-F8CC-4F42-B39E-426CE9E2B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7DDAB-FEE8-4E1B-B812-CB3C21CE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FBB7DDAB-FEE8-4E1B-B812-CB3C21CE8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FBB7DDAB-FEE8-4E1B-B812-CB3C21CE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FBB7DDAB-FEE8-4E1B-B812-CB3C21CE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D3C79FA-BA79-419B-892B-23A9EFD15B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ağ Ok 1"/>
          <p:cNvSpPr/>
          <p:nvPr/>
        </p:nvSpPr>
        <p:spPr>
          <a:xfrm>
            <a:off x="1108737" y="304800"/>
            <a:ext cx="2753343" cy="296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Tebliğ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567679" y="304800"/>
            <a:ext cx="6219371" cy="17780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Allah’ın kendi katından göndermiş olduğu ilahi emirleri inkârcılara duyurma,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345440" y="5471885"/>
            <a:ext cx="11441611" cy="89843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ve İslam’ı inkarcılara anlatmaya denir.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ABC4E627-4EE3-4B98-A37D-1A29DDED50A2}"/>
              </a:ext>
            </a:extLst>
          </p:cNvPr>
          <p:cNvSpPr/>
          <p:nvPr/>
        </p:nvSpPr>
        <p:spPr>
          <a:xfrm>
            <a:off x="5567680" y="2541507"/>
            <a:ext cx="6219371" cy="239039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inkâra düştükleri hususlarda onları ikna etmeye veya inanç alanıyla ilgili şüpheleri varsa şüphelerini gidermeye çalışma </a:t>
            </a:r>
          </a:p>
        </p:txBody>
      </p:sp>
    </p:spTree>
    <p:extLst>
      <p:ext uri="{BB962C8B-B14F-4D97-AF65-F5344CB8AC3E}">
        <p14:creationId xmlns:p14="http://schemas.microsoft.com/office/powerpoint/2010/main" val="14253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1FDA052-EA13-4905-B532-92CC9B7B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E46207F-8835-42F3-A043-697F4CDB552A}"/>
              </a:ext>
            </a:extLst>
          </p:cNvPr>
          <p:cNvSpPr txBox="1"/>
          <p:nvPr/>
        </p:nvSpPr>
        <p:spPr>
          <a:xfrm>
            <a:off x="6217920" y="2110016"/>
            <a:ext cx="5842000" cy="1200329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peygamberlerin en temel görevlerindendir. </a:t>
            </a:r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1275F4F8-E9EC-4792-AF35-D005C27D652D}"/>
              </a:ext>
            </a:extLst>
          </p:cNvPr>
          <p:cNvSpPr/>
          <p:nvPr/>
        </p:nvSpPr>
        <p:spPr>
          <a:xfrm>
            <a:off x="7289800" y="248920"/>
            <a:ext cx="3698240" cy="1513840"/>
          </a:xfrm>
          <a:prstGeom prst="downArrow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/>
              <a:t>Tebliğ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C89A38D-4FC7-4571-9533-57BEE223D546}"/>
              </a:ext>
            </a:extLst>
          </p:cNvPr>
          <p:cNvSpPr txBox="1"/>
          <p:nvPr/>
        </p:nvSpPr>
        <p:spPr>
          <a:xfrm>
            <a:off x="6217920" y="3746758"/>
            <a:ext cx="5842000" cy="286232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Allah, bütün peygamberleri tebliğ ile görevlendirmiştir. Peygamber Efendimiz (</a:t>
            </a:r>
            <a:r>
              <a:rPr lang="tr-TR" sz="3600" dirty="0" err="1"/>
              <a:t>s.a.v</a:t>
            </a:r>
            <a:r>
              <a:rPr lang="tr-TR" sz="3600" dirty="0"/>
              <a:t>.)de bu görevini en güzel şekilde yerine  getirmiştir. </a:t>
            </a:r>
          </a:p>
        </p:txBody>
      </p:sp>
    </p:spTree>
    <p:extLst>
      <p:ext uri="{BB962C8B-B14F-4D97-AF65-F5344CB8AC3E}">
        <p14:creationId xmlns:p14="http://schemas.microsoft.com/office/powerpoint/2010/main" val="41622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Ä°lgili resim">
            <a:extLst>
              <a:ext uri="{FF2B5EF4-FFF2-40B4-BE49-F238E27FC236}">
                <a16:creationId xmlns:a16="http://schemas.microsoft.com/office/drawing/2014/main" id="{E7BA597C-9D9E-4E59-A2C9-896B973B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776" y="4502779"/>
            <a:ext cx="1403312" cy="18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ut Belirtme Çizgisi 3">
            <a:extLst>
              <a:ext uri="{FF2B5EF4-FFF2-40B4-BE49-F238E27FC236}">
                <a16:creationId xmlns:a16="http://schemas.microsoft.com/office/drawing/2014/main" id="{4747219B-2DC6-40E2-910A-54DCAF690089}"/>
              </a:ext>
            </a:extLst>
          </p:cNvPr>
          <p:cNvSpPr/>
          <p:nvPr/>
        </p:nvSpPr>
        <p:spPr>
          <a:xfrm>
            <a:off x="3532776" y="469520"/>
            <a:ext cx="6718664" cy="3028244"/>
          </a:xfrm>
          <a:prstGeom prst="cloudCallout">
            <a:avLst>
              <a:gd name="adj1" fmla="val -28832"/>
              <a:gd name="adj2" fmla="val 82391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Peygamberimize ilk tebliğ görevinin nerede ve nasıl verildiğini hatırlayan var mı?</a:t>
            </a:r>
          </a:p>
        </p:txBody>
      </p:sp>
    </p:spTree>
    <p:extLst>
      <p:ext uri="{BB962C8B-B14F-4D97-AF65-F5344CB8AC3E}">
        <p14:creationId xmlns:p14="http://schemas.microsoft.com/office/powerpoint/2010/main" val="25256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4">
            <a:extLst>
              <a:ext uri="{FF2B5EF4-FFF2-40B4-BE49-F238E27FC236}">
                <a16:creationId xmlns:a16="http://schemas.microsoft.com/office/drawing/2014/main" id="{32162DDA-31A8-4646-AC28-714E235B3F72}"/>
              </a:ext>
            </a:extLst>
          </p:cNvPr>
          <p:cNvSpPr/>
          <p:nvPr/>
        </p:nvSpPr>
        <p:spPr>
          <a:xfrm>
            <a:off x="255451" y="711201"/>
            <a:ext cx="6460309" cy="447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35 yaşından sonra </a:t>
            </a:r>
            <a:r>
              <a:rPr lang="tr-TR" sz="3600" dirty="0" err="1"/>
              <a:t>Hira</a:t>
            </a:r>
            <a:r>
              <a:rPr lang="tr-TR" sz="3600" dirty="0"/>
              <a:t> Dağı’nda derin bir tefekkür dönemi yaşadı Peygamber Efendimiz. Kırk yaşına geldiğinde Peygamberlik ile görevlendiriliyor ve en yakınlarından başlayarak onları İslâm’a davet ediyor.</a:t>
            </a:r>
          </a:p>
        </p:txBody>
      </p:sp>
      <p:sp>
        <p:nvSpPr>
          <p:cNvPr id="3" name="Yuvarlatılmış Dikdörtgen 4">
            <a:extLst>
              <a:ext uri="{FF2B5EF4-FFF2-40B4-BE49-F238E27FC236}">
                <a16:creationId xmlns:a16="http://schemas.microsoft.com/office/drawing/2014/main" id="{4E86B138-80AD-4C1D-8387-4BE77A7EB0C1}"/>
              </a:ext>
            </a:extLst>
          </p:cNvPr>
          <p:cNvSpPr/>
          <p:nvPr/>
        </p:nvSpPr>
        <p:spPr>
          <a:xfrm>
            <a:off x="255451" y="5354318"/>
            <a:ext cx="6460310" cy="1381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Ömrünün sonuna kadar bu görevine devam etti.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25EF505-E4C2-46BE-A362-8E26225B336A}"/>
              </a:ext>
            </a:extLst>
          </p:cNvPr>
          <p:cNvSpPr/>
          <p:nvPr/>
        </p:nvSpPr>
        <p:spPr>
          <a:xfrm rot="19707321">
            <a:off x="6446619" y="1922939"/>
            <a:ext cx="56252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وَاَنْذِرْ عَش۪يرَتَكَ الْاَقْرَب۪ينَۙ ﴿٢١٤﴾ 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C5AF153-66E7-4432-869C-90FADC8ED4D3}"/>
              </a:ext>
            </a:extLst>
          </p:cNvPr>
          <p:cNvSpPr/>
          <p:nvPr/>
        </p:nvSpPr>
        <p:spPr>
          <a:xfrm rot="19902822">
            <a:off x="6645425" y="3418601"/>
            <a:ext cx="59415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/>
              <a:t>(Önce) en yakın akrabanı uyar. </a:t>
            </a:r>
          </a:p>
          <a:p>
            <a:pPr algn="ctr"/>
            <a:r>
              <a:rPr lang="tr-TR" sz="3600" dirty="0"/>
              <a:t>(</a:t>
            </a:r>
            <a:r>
              <a:rPr lang="tr-TR" sz="3600" dirty="0" err="1"/>
              <a:t>Şuarâ</a:t>
            </a:r>
            <a:r>
              <a:rPr lang="tr-TR" sz="3600" dirty="0"/>
              <a:t>, 214) </a:t>
            </a:r>
          </a:p>
        </p:txBody>
      </p:sp>
    </p:spTree>
    <p:extLst>
      <p:ext uri="{BB962C8B-B14F-4D97-AF65-F5344CB8AC3E}">
        <p14:creationId xmlns:p14="http://schemas.microsoft.com/office/powerpoint/2010/main" val="14957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6178</TotalTime>
  <Words>415</Words>
  <Application>Microsoft Office PowerPoint</Application>
  <PresentationFormat>Geniş ekran</PresentationFormat>
  <Paragraphs>47</Paragraphs>
  <Slides>20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PEYGAMBERİMİZİN TEBLİĞ GÖREVİ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415</cp:revision>
  <dcterms:created xsi:type="dcterms:W3CDTF">2019-07-15T06:01:13Z</dcterms:created>
  <dcterms:modified xsi:type="dcterms:W3CDTF">2019-11-03T09:55:36Z</dcterms:modified>
</cp:coreProperties>
</file>