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8" r:id="rId2"/>
    <p:sldId id="315" r:id="rId3"/>
    <p:sldId id="533" r:id="rId4"/>
    <p:sldId id="599" r:id="rId5"/>
    <p:sldId id="579" r:id="rId6"/>
    <p:sldId id="611" r:id="rId7"/>
    <p:sldId id="613" r:id="rId8"/>
    <p:sldId id="626" r:id="rId9"/>
    <p:sldId id="614" r:id="rId10"/>
    <p:sldId id="627" r:id="rId11"/>
    <p:sldId id="628" r:id="rId12"/>
    <p:sldId id="629" r:id="rId13"/>
    <p:sldId id="636" r:id="rId14"/>
    <p:sldId id="631" r:id="rId15"/>
    <p:sldId id="630" r:id="rId16"/>
    <p:sldId id="633" r:id="rId17"/>
    <p:sldId id="635" r:id="rId18"/>
    <p:sldId id="600" r:id="rId19"/>
    <p:sldId id="632" r:id="rId20"/>
    <p:sldId id="637" r:id="rId21"/>
    <p:sldId id="260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FC320-FDB4-4086-8338-EB37B73A77F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1893278-F30A-4661-BB1C-3E307E16D11C}" type="pres">
      <dgm:prSet presAssocID="{2C2FC320-FDB4-4086-8338-EB37B73A77F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2D58F976-94EC-49A6-BD2C-BD6A6E286CCD}" type="presOf" srcId="{2C2FC320-FDB4-4086-8338-EB37B73A77F8}" destId="{81893278-F30A-4661-BB1C-3E307E16D11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212A1-F895-4909-8648-09983465C0FD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302A4ED-BF20-487D-B060-9536967CE9FA}">
      <dgm:prSet phldrT="[Metin]"/>
      <dgm:spPr/>
      <dgm:t>
        <a:bodyPr/>
        <a:lstStyle/>
        <a:p>
          <a:r>
            <a:rPr lang="tr-TR" dirty="0"/>
            <a:t>TEBYİN</a:t>
          </a:r>
        </a:p>
      </dgm:t>
    </dgm:pt>
    <dgm:pt modelId="{3586A97E-3E45-412C-95BC-F33E65BC54F5}" type="parTrans" cxnId="{F36B0CE0-FC58-4DD3-92B3-D6BF34CAB016}">
      <dgm:prSet/>
      <dgm:spPr/>
      <dgm:t>
        <a:bodyPr/>
        <a:lstStyle/>
        <a:p>
          <a:endParaRPr lang="tr-TR"/>
        </a:p>
      </dgm:t>
    </dgm:pt>
    <dgm:pt modelId="{79FCE5EC-CDEA-4E4A-93B3-BB4D18C10D16}" type="sibTrans" cxnId="{F36B0CE0-FC58-4DD3-92B3-D6BF34CAB016}">
      <dgm:prSet/>
      <dgm:spPr/>
      <dgm:t>
        <a:bodyPr/>
        <a:lstStyle/>
        <a:p>
          <a:endParaRPr lang="tr-TR"/>
        </a:p>
      </dgm:t>
    </dgm:pt>
    <dgm:pt modelId="{84959D0C-087F-4CF5-89DA-4F9266B6C811}">
      <dgm:prSet phldrT="[Metin]"/>
      <dgm:spPr/>
      <dgm:t>
        <a:bodyPr/>
        <a:lstStyle/>
        <a:p>
          <a:r>
            <a:rPr lang="tr-TR" dirty="0"/>
            <a:t>Açıklamak</a:t>
          </a:r>
        </a:p>
      </dgm:t>
    </dgm:pt>
    <dgm:pt modelId="{52C50236-572C-481E-B9C0-267A66A948FA}" type="parTrans" cxnId="{F774D7B3-BCC2-4D82-AA6B-CF9330722940}">
      <dgm:prSet/>
      <dgm:spPr/>
      <dgm:t>
        <a:bodyPr/>
        <a:lstStyle/>
        <a:p>
          <a:endParaRPr lang="tr-TR"/>
        </a:p>
      </dgm:t>
    </dgm:pt>
    <dgm:pt modelId="{8EF1FBD7-7BF5-4F3E-A9AA-3714917716CA}" type="sibTrans" cxnId="{F774D7B3-BCC2-4D82-AA6B-CF9330722940}">
      <dgm:prSet/>
      <dgm:spPr/>
      <dgm:t>
        <a:bodyPr/>
        <a:lstStyle/>
        <a:p>
          <a:endParaRPr lang="tr-TR"/>
        </a:p>
      </dgm:t>
    </dgm:pt>
    <dgm:pt modelId="{04D0A566-32B6-4DDE-A7E9-089ADBF5F03E}">
      <dgm:prSet phldrT="[Metin]"/>
      <dgm:spPr/>
      <dgm:t>
        <a:bodyPr/>
        <a:lstStyle/>
        <a:p>
          <a:r>
            <a:rPr lang="tr-TR" dirty="0"/>
            <a:t>İzah etmek</a:t>
          </a:r>
        </a:p>
      </dgm:t>
    </dgm:pt>
    <dgm:pt modelId="{DA08F3E3-5870-48C9-BAE1-671C7A4C4977}" type="parTrans" cxnId="{DFE19633-AD67-477F-9A38-C2B584335DA2}">
      <dgm:prSet/>
      <dgm:spPr/>
      <dgm:t>
        <a:bodyPr/>
        <a:lstStyle/>
        <a:p>
          <a:endParaRPr lang="tr-TR"/>
        </a:p>
      </dgm:t>
    </dgm:pt>
    <dgm:pt modelId="{3EC1F6B8-4CE1-4736-9A20-AB7E1CC10314}" type="sibTrans" cxnId="{DFE19633-AD67-477F-9A38-C2B584335DA2}">
      <dgm:prSet/>
      <dgm:spPr/>
      <dgm:t>
        <a:bodyPr/>
        <a:lstStyle/>
        <a:p>
          <a:endParaRPr lang="tr-TR"/>
        </a:p>
      </dgm:t>
    </dgm:pt>
    <dgm:pt modelId="{F91E76A4-F493-4BED-AAF9-FEE410FF64B4}">
      <dgm:prSet phldrT="[Metin]"/>
      <dgm:spPr/>
      <dgm:t>
        <a:bodyPr/>
        <a:lstStyle/>
        <a:p>
          <a:r>
            <a:rPr lang="tr-TR" dirty="0"/>
            <a:t>Gerçeği ortaya koymak</a:t>
          </a:r>
        </a:p>
      </dgm:t>
    </dgm:pt>
    <dgm:pt modelId="{BC28D4F6-DADA-4FB0-BCBC-D45B6E083D2C}" type="parTrans" cxnId="{C936EB04-7E45-43A1-BE27-D546CABFB06C}">
      <dgm:prSet/>
      <dgm:spPr/>
      <dgm:t>
        <a:bodyPr/>
        <a:lstStyle/>
        <a:p>
          <a:endParaRPr lang="tr-TR"/>
        </a:p>
      </dgm:t>
    </dgm:pt>
    <dgm:pt modelId="{A76A3720-CA1A-4995-9AD0-4FCF653B205A}" type="sibTrans" cxnId="{C936EB04-7E45-43A1-BE27-D546CABFB06C}">
      <dgm:prSet/>
      <dgm:spPr/>
      <dgm:t>
        <a:bodyPr/>
        <a:lstStyle/>
        <a:p>
          <a:endParaRPr lang="tr-TR"/>
        </a:p>
      </dgm:t>
    </dgm:pt>
    <dgm:pt modelId="{BF393BF9-42BB-4C1A-9FBF-6394F096DAD2}" type="pres">
      <dgm:prSet presAssocID="{6CA212A1-F895-4909-8648-09983465C0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D4DFED-AE25-411B-8A95-2F27819DECE9}" type="pres">
      <dgm:prSet presAssocID="{D302A4ED-BF20-487D-B060-9536967CE9FA}" presName="centerShape" presStyleLbl="node0" presStyleIdx="0" presStyleCnt="1" custLinFactNeighborX="0" custLinFactNeighborY="0"/>
      <dgm:spPr/>
    </dgm:pt>
    <dgm:pt modelId="{E54C1D1E-C4E4-4D3C-AB8C-74C511E099AE}" type="pres">
      <dgm:prSet presAssocID="{52C50236-572C-481E-B9C0-267A66A948FA}" presName="parTrans" presStyleLbl="sibTrans2D1" presStyleIdx="0" presStyleCnt="3"/>
      <dgm:spPr/>
    </dgm:pt>
    <dgm:pt modelId="{AAF141CD-3E15-44C1-9D2C-5F8173C6729C}" type="pres">
      <dgm:prSet presAssocID="{52C50236-572C-481E-B9C0-267A66A948FA}" presName="connectorText" presStyleLbl="sibTrans2D1" presStyleIdx="0" presStyleCnt="3"/>
      <dgm:spPr/>
    </dgm:pt>
    <dgm:pt modelId="{A1AF87A3-ACB3-41B3-A639-72913B013840}" type="pres">
      <dgm:prSet presAssocID="{84959D0C-087F-4CF5-89DA-4F9266B6C811}" presName="node" presStyleLbl="node1" presStyleIdx="0" presStyleCnt="3">
        <dgm:presLayoutVars>
          <dgm:bulletEnabled val="1"/>
        </dgm:presLayoutVars>
      </dgm:prSet>
      <dgm:spPr/>
    </dgm:pt>
    <dgm:pt modelId="{758EC9C8-57EE-40D1-AF67-918DC7988F1E}" type="pres">
      <dgm:prSet presAssocID="{DA08F3E3-5870-48C9-BAE1-671C7A4C4977}" presName="parTrans" presStyleLbl="sibTrans2D1" presStyleIdx="1" presStyleCnt="3"/>
      <dgm:spPr/>
    </dgm:pt>
    <dgm:pt modelId="{39A34FF7-C926-4433-BBF0-B6D545FBD198}" type="pres">
      <dgm:prSet presAssocID="{DA08F3E3-5870-48C9-BAE1-671C7A4C4977}" presName="connectorText" presStyleLbl="sibTrans2D1" presStyleIdx="1" presStyleCnt="3"/>
      <dgm:spPr/>
    </dgm:pt>
    <dgm:pt modelId="{6AA0B101-464B-4716-8C53-88F89BF1730D}" type="pres">
      <dgm:prSet presAssocID="{04D0A566-32B6-4DDE-A7E9-089ADBF5F03E}" presName="node" presStyleLbl="node1" presStyleIdx="1" presStyleCnt="3">
        <dgm:presLayoutVars>
          <dgm:bulletEnabled val="1"/>
        </dgm:presLayoutVars>
      </dgm:prSet>
      <dgm:spPr/>
    </dgm:pt>
    <dgm:pt modelId="{2AA4BD14-F8CC-4F42-B39E-426CE9E2B787}" type="pres">
      <dgm:prSet presAssocID="{BC28D4F6-DADA-4FB0-BCBC-D45B6E083D2C}" presName="parTrans" presStyleLbl="sibTrans2D1" presStyleIdx="2" presStyleCnt="3"/>
      <dgm:spPr/>
    </dgm:pt>
    <dgm:pt modelId="{2F99F7A9-2A78-48FD-B99A-303B17A0BAD4}" type="pres">
      <dgm:prSet presAssocID="{BC28D4F6-DADA-4FB0-BCBC-D45B6E083D2C}" presName="connectorText" presStyleLbl="sibTrans2D1" presStyleIdx="2" presStyleCnt="3"/>
      <dgm:spPr/>
    </dgm:pt>
    <dgm:pt modelId="{FBB7DDAB-FEE8-4E1B-B812-CB3C21CE873F}" type="pres">
      <dgm:prSet presAssocID="{F91E76A4-F493-4BED-AAF9-FEE410FF64B4}" presName="node" presStyleLbl="node1" presStyleIdx="2" presStyleCnt="3">
        <dgm:presLayoutVars>
          <dgm:bulletEnabled val="1"/>
        </dgm:presLayoutVars>
      </dgm:prSet>
      <dgm:spPr/>
    </dgm:pt>
  </dgm:ptLst>
  <dgm:cxnLst>
    <dgm:cxn modelId="{03849001-3EA2-49EE-98CA-12B1E1F0C00C}" type="presOf" srcId="{D302A4ED-BF20-487D-B060-9536967CE9FA}" destId="{01D4DFED-AE25-411B-8A95-2F27819DECE9}" srcOrd="0" destOrd="0" presId="urn:microsoft.com/office/officeart/2005/8/layout/radial5"/>
    <dgm:cxn modelId="{C936EB04-7E45-43A1-BE27-D546CABFB06C}" srcId="{D302A4ED-BF20-487D-B060-9536967CE9FA}" destId="{F91E76A4-F493-4BED-AAF9-FEE410FF64B4}" srcOrd="2" destOrd="0" parTransId="{BC28D4F6-DADA-4FB0-BCBC-D45B6E083D2C}" sibTransId="{A76A3720-CA1A-4995-9AD0-4FCF653B205A}"/>
    <dgm:cxn modelId="{AB52E010-D522-4DCC-9803-9C2507076FFA}" type="presOf" srcId="{DA08F3E3-5870-48C9-BAE1-671C7A4C4977}" destId="{758EC9C8-57EE-40D1-AF67-918DC7988F1E}" srcOrd="0" destOrd="0" presId="urn:microsoft.com/office/officeart/2005/8/layout/radial5"/>
    <dgm:cxn modelId="{B4F0B72B-752D-43BC-8FDC-A38D1952802F}" type="presOf" srcId="{F91E76A4-F493-4BED-AAF9-FEE410FF64B4}" destId="{FBB7DDAB-FEE8-4E1B-B812-CB3C21CE873F}" srcOrd="0" destOrd="0" presId="urn:microsoft.com/office/officeart/2005/8/layout/radial5"/>
    <dgm:cxn modelId="{E0F36032-DC1E-4183-9E54-F7A5B31DBD2D}" type="presOf" srcId="{84959D0C-087F-4CF5-89DA-4F9266B6C811}" destId="{A1AF87A3-ACB3-41B3-A639-72913B013840}" srcOrd="0" destOrd="0" presId="urn:microsoft.com/office/officeart/2005/8/layout/radial5"/>
    <dgm:cxn modelId="{DFE19633-AD67-477F-9A38-C2B584335DA2}" srcId="{D302A4ED-BF20-487D-B060-9536967CE9FA}" destId="{04D0A566-32B6-4DDE-A7E9-089ADBF5F03E}" srcOrd="1" destOrd="0" parTransId="{DA08F3E3-5870-48C9-BAE1-671C7A4C4977}" sibTransId="{3EC1F6B8-4CE1-4736-9A20-AB7E1CC10314}"/>
    <dgm:cxn modelId="{2DA7103E-9B87-4E28-8F20-29EA8FF3F1D5}" type="presOf" srcId="{BC28D4F6-DADA-4FB0-BCBC-D45B6E083D2C}" destId="{2F99F7A9-2A78-48FD-B99A-303B17A0BAD4}" srcOrd="1" destOrd="0" presId="urn:microsoft.com/office/officeart/2005/8/layout/radial5"/>
    <dgm:cxn modelId="{32775F74-9CCB-43A6-980D-03143FA04319}" type="presOf" srcId="{52C50236-572C-481E-B9C0-267A66A948FA}" destId="{E54C1D1E-C4E4-4D3C-AB8C-74C511E099AE}" srcOrd="0" destOrd="0" presId="urn:microsoft.com/office/officeart/2005/8/layout/radial5"/>
    <dgm:cxn modelId="{B6617A75-024D-408C-8AC1-E33C3A48DB8B}" type="presOf" srcId="{6CA212A1-F895-4909-8648-09983465C0FD}" destId="{BF393BF9-42BB-4C1A-9FBF-6394F096DAD2}" srcOrd="0" destOrd="0" presId="urn:microsoft.com/office/officeart/2005/8/layout/radial5"/>
    <dgm:cxn modelId="{5369D07A-80BD-4F9F-B4CD-BFB59434D68B}" type="presOf" srcId="{DA08F3E3-5870-48C9-BAE1-671C7A4C4977}" destId="{39A34FF7-C926-4433-BBF0-B6D545FBD198}" srcOrd="1" destOrd="0" presId="urn:microsoft.com/office/officeart/2005/8/layout/radial5"/>
    <dgm:cxn modelId="{7DF5C180-DAF9-4374-A442-7FF81C1B9470}" type="presOf" srcId="{52C50236-572C-481E-B9C0-267A66A948FA}" destId="{AAF141CD-3E15-44C1-9D2C-5F8173C6729C}" srcOrd="1" destOrd="0" presId="urn:microsoft.com/office/officeart/2005/8/layout/radial5"/>
    <dgm:cxn modelId="{F774D7B3-BCC2-4D82-AA6B-CF9330722940}" srcId="{D302A4ED-BF20-487D-B060-9536967CE9FA}" destId="{84959D0C-087F-4CF5-89DA-4F9266B6C811}" srcOrd="0" destOrd="0" parTransId="{52C50236-572C-481E-B9C0-267A66A948FA}" sibTransId="{8EF1FBD7-7BF5-4F3E-A9AA-3714917716CA}"/>
    <dgm:cxn modelId="{F36B0CE0-FC58-4DD3-92B3-D6BF34CAB016}" srcId="{6CA212A1-F895-4909-8648-09983465C0FD}" destId="{D302A4ED-BF20-487D-B060-9536967CE9FA}" srcOrd="0" destOrd="0" parTransId="{3586A97E-3E45-412C-95BC-F33E65BC54F5}" sibTransId="{79FCE5EC-CDEA-4E4A-93B3-BB4D18C10D16}"/>
    <dgm:cxn modelId="{BC5551E1-D4FA-44E8-81A6-741F4FB5FF2E}" type="presOf" srcId="{BC28D4F6-DADA-4FB0-BCBC-D45B6E083D2C}" destId="{2AA4BD14-F8CC-4F42-B39E-426CE9E2B787}" srcOrd="0" destOrd="0" presId="urn:microsoft.com/office/officeart/2005/8/layout/radial5"/>
    <dgm:cxn modelId="{77981FFE-CF84-475F-ABC8-61323CD3E081}" type="presOf" srcId="{04D0A566-32B6-4DDE-A7E9-089ADBF5F03E}" destId="{6AA0B101-464B-4716-8C53-88F89BF1730D}" srcOrd="0" destOrd="0" presId="urn:microsoft.com/office/officeart/2005/8/layout/radial5"/>
    <dgm:cxn modelId="{26E72B48-8552-46BE-9462-9F7B7E82A5B1}" type="presParOf" srcId="{BF393BF9-42BB-4C1A-9FBF-6394F096DAD2}" destId="{01D4DFED-AE25-411B-8A95-2F27819DECE9}" srcOrd="0" destOrd="0" presId="urn:microsoft.com/office/officeart/2005/8/layout/radial5"/>
    <dgm:cxn modelId="{361EF68D-C650-4437-B589-1DC10F752F7A}" type="presParOf" srcId="{BF393BF9-42BB-4C1A-9FBF-6394F096DAD2}" destId="{E54C1D1E-C4E4-4D3C-AB8C-74C511E099AE}" srcOrd="1" destOrd="0" presId="urn:microsoft.com/office/officeart/2005/8/layout/radial5"/>
    <dgm:cxn modelId="{EF3E09D0-0B1C-4B56-9571-113F2A0AA5CA}" type="presParOf" srcId="{E54C1D1E-C4E4-4D3C-AB8C-74C511E099AE}" destId="{AAF141CD-3E15-44C1-9D2C-5F8173C6729C}" srcOrd="0" destOrd="0" presId="urn:microsoft.com/office/officeart/2005/8/layout/radial5"/>
    <dgm:cxn modelId="{2D3B47BD-D3E8-490A-9755-B755257B3F81}" type="presParOf" srcId="{BF393BF9-42BB-4C1A-9FBF-6394F096DAD2}" destId="{A1AF87A3-ACB3-41B3-A639-72913B013840}" srcOrd="2" destOrd="0" presId="urn:microsoft.com/office/officeart/2005/8/layout/radial5"/>
    <dgm:cxn modelId="{A158535B-F73D-4B01-8C41-A437F25F51F4}" type="presParOf" srcId="{BF393BF9-42BB-4C1A-9FBF-6394F096DAD2}" destId="{758EC9C8-57EE-40D1-AF67-918DC7988F1E}" srcOrd="3" destOrd="0" presId="urn:microsoft.com/office/officeart/2005/8/layout/radial5"/>
    <dgm:cxn modelId="{C86ED09B-86C9-4A84-AA24-A0F4024EF594}" type="presParOf" srcId="{758EC9C8-57EE-40D1-AF67-918DC7988F1E}" destId="{39A34FF7-C926-4433-BBF0-B6D545FBD198}" srcOrd="0" destOrd="0" presId="urn:microsoft.com/office/officeart/2005/8/layout/radial5"/>
    <dgm:cxn modelId="{F65D9414-B408-40C2-800F-5A3DEFEF048F}" type="presParOf" srcId="{BF393BF9-42BB-4C1A-9FBF-6394F096DAD2}" destId="{6AA0B101-464B-4716-8C53-88F89BF1730D}" srcOrd="4" destOrd="0" presId="urn:microsoft.com/office/officeart/2005/8/layout/radial5"/>
    <dgm:cxn modelId="{E7D5E0A4-A7EB-4929-9590-CB3DD8241FA1}" type="presParOf" srcId="{BF393BF9-42BB-4C1A-9FBF-6394F096DAD2}" destId="{2AA4BD14-F8CC-4F42-B39E-426CE9E2B787}" srcOrd="5" destOrd="0" presId="urn:microsoft.com/office/officeart/2005/8/layout/radial5"/>
    <dgm:cxn modelId="{7EC71C49-E979-4B32-B36A-307BA0C536B2}" type="presParOf" srcId="{2AA4BD14-F8CC-4F42-B39E-426CE9E2B787}" destId="{2F99F7A9-2A78-48FD-B99A-303B17A0BAD4}" srcOrd="0" destOrd="0" presId="urn:microsoft.com/office/officeart/2005/8/layout/radial5"/>
    <dgm:cxn modelId="{53B1E46B-7E94-4319-9186-6D532452292D}" type="presParOf" srcId="{BF393BF9-42BB-4C1A-9FBF-6394F096DAD2}" destId="{FBB7DDAB-FEE8-4E1B-B812-CB3C21CE873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4289C2-2EC0-432D-9C57-1FD19C20FE6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D6809D8-8837-4ADF-BFC0-B66542626409}">
      <dgm:prSet phldrT="[Metin]" custT="1"/>
      <dgm:spPr/>
      <dgm:t>
        <a:bodyPr/>
        <a:lstStyle/>
        <a:p>
          <a:r>
            <a:rPr lang="tr-TR" sz="4800" dirty="0"/>
            <a:t>Peygamberimizin </a:t>
          </a:r>
          <a:r>
            <a:rPr lang="tr-TR" sz="4800" dirty="0" err="1"/>
            <a:t>Tebyin</a:t>
          </a:r>
          <a:r>
            <a:rPr lang="tr-TR" sz="4800" dirty="0"/>
            <a:t> Görevi:</a:t>
          </a:r>
        </a:p>
      </dgm:t>
    </dgm:pt>
    <dgm:pt modelId="{D3492218-45F0-443F-8011-649E4030FC74}" type="parTrans" cxnId="{1016EFC3-4A1D-4BDB-985D-9FEFE7263B5F}">
      <dgm:prSet/>
      <dgm:spPr/>
      <dgm:t>
        <a:bodyPr/>
        <a:lstStyle/>
        <a:p>
          <a:endParaRPr lang="tr-TR"/>
        </a:p>
      </dgm:t>
    </dgm:pt>
    <dgm:pt modelId="{550961CA-9446-489B-988A-12DD03D0F83D}" type="sibTrans" cxnId="{1016EFC3-4A1D-4BDB-985D-9FEFE7263B5F}">
      <dgm:prSet/>
      <dgm:spPr/>
      <dgm:t>
        <a:bodyPr/>
        <a:lstStyle/>
        <a:p>
          <a:endParaRPr lang="tr-TR"/>
        </a:p>
      </dgm:t>
    </dgm:pt>
    <dgm:pt modelId="{25AFE35F-F085-4B0D-A8C5-D0233C8825F7}">
      <dgm:prSet phldrT="[Metin]"/>
      <dgm:spPr/>
      <dgm:t>
        <a:bodyPr/>
        <a:lstStyle/>
        <a:p>
          <a:r>
            <a:rPr lang="tr-TR" dirty="0"/>
            <a:t>Genel hükümlerini belirlemiş.</a:t>
          </a:r>
        </a:p>
      </dgm:t>
    </dgm:pt>
    <dgm:pt modelId="{393FB8D4-A5B1-4753-AF9B-3687BD539C66}" type="parTrans" cxnId="{A908598E-2EF3-49DC-BC49-984F3CCEE5AE}">
      <dgm:prSet/>
      <dgm:spPr/>
      <dgm:t>
        <a:bodyPr/>
        <a:lstStyle/>
        <a:p>
          <a:endParaRPr lang="tr-TR"/>
        </a:p>
      </dgm:t>
    </dgm:pt>
    <dgm:pt modelId="{6128088E-101A-46D6-838C-06C62E3A5881}" type="sibTrans" cxnId="{A908598E-2EF3-49DC-BC49-984F3CCEE5AE}">
      <dgm:prSet/>
      <dgm:spPr/>
      <dgm:t>
        <a:bodyPr/>
        <a:lstStyle/>
        <a:p>
          <a:endParaRPr lang="tr-TR"/>
        </a:p>
      </dgm:t>
    </dgm:pt>
    <dgm:pt modelId="{4C0B2E6B-ABE8-4FE3-A7FC-5A4A3983D1A5}">
      <dgm:prSet phldrT="[Metin]"/>
      <dgm:spPr/>
      <dgm:t>
        <a:bodyPr/>
        <a:lstStyle/>
        <a:p>
          <a:r>
            <a:rPr lang="tr-TR" dirty="0"/>
            <a:t>Farklı anlamlara gelip anlaşılmayan kısımlarına açıklık getirmiş.</a:t>
          </a:r>
        </a:p>
      </dgm:t>
    </dgm:pt>
    <dgm:pt modelId="{299856D3-8F40-43C5-96A3-57C3B1C46B35}" type="parTrans" cxnId="{F2D4D87D-B81F-4D76-A570-CDCFF6DD5079}">
      <dgm:prSet/>
      <dgm:spPr/>
      <dgm:t>
        <a:bodyPr/>
        <a:lstStyle/>
        <a:p>
          <a:endParaRPr lang="tr-TR"/>
        </a:p>
      </dgm:t>
    </dgm:pt>
    <dgm:pt modelId="{E3F332DF-C64B-4957-ACFD-EA81D1E25E21}" type="sibTrans" cxnId="{F2D4D87D-B81F-4D76-A570-CDCFF6DD5079}">
      <dgm:prSet/>
      <dgm:spPr/>
      <dgm:t>
        <a:bodyPr/>
        <a:lstStyle/>
        <a:p>
          <a:endParaRPr lang="tr-TR"/>
        </a:p>
      </dgm:t>
    </dgm:pt>
    <dgm:pt modelId="{C8BF30AF-EA23-47B9-8186-6494159EDC62}">
      <dgm:prSet/>
      <dgm:spPr/>
      <dgm:t>
        <a:bodyPr/>
        <a:lstStyle/>
        <a:p>
          <a:r>
            <a:rPr lang="tr-TR" dirty="0" err="1"/>
            <a:t>Kur’ân’ın</a:t>
          </a:r>
          <a:r>
            <a:rPr lang="tr-TR" dirty="0"/>
            <a:t> kapalı gibi görünen ayetlerini açıklamış.</a:t>
          </a:r>
        </a:p>
      </dgm:t>
    </dgm:pt>
    <dgm:pt modelId="{EB9BB86F-E950-4343-93B0-3F7E5E569497}" type="parTrans" cxnId="{7BB6B47B-0245-441B-9E6E-E20E15DB9002}">
      <dgm:prSet/>
      <dgm:spPr/>
      <dgm:t>
        <a:bodyPr/>
        <a:lstStyle/>
        <a:p>
          <a:endParaRPr lang="tr-TR"/>
        </a:p>
      </dgm:t>
    </dgm:pt>
    <dgm:pt modelId="{7FBC21DC-F864-4191-A5EF-035A2BD59D79}" type="sibTrans" cxnId="{7BB6B47B-0245-441B-9E6E-E20E15DB9002}">
      <dgm:prSet/>
      <dgm:spPr/>
      <dgm:t>
        <a:bodyPr/>
        <a:lstStyle/>
        <a:p>
          <a:endParaRPr lang="tr-TR"/>
        </a:p>
      </dgm:t>
    </dgm:pt>
    <dgm:pt modelId="{D2CC0A41-358B-45A9-B511-643F0503E332}">
      <dgm:prSet/>
      <dgm:spPr/>
      <dgm:t>
        <a:bodyPr/>
        <a:lstStyle/>
        <a:p>
          <a:r>
            <a:rPr lang="tr-TR" dirty="0"/>
            <a:t>Edebî incelikleri içeren ayetlerin amacını bildirmiştir.</a:t>
          </a:r>
        </a:p>
      </dgm:t>
    </dgm:pt>
    <dgm:pt modelId="{A02C9FBC-049F-4350-AFCD-1FBCAD2D3D04}" type="parTrans" cxnId="{59068C17-24C1-466E-A1AF-7DF904D5BF87}">
      <dgm:prSet/>
      <dgm:spPr/>
      <dgm:t>
        <a:bodyPr/>
        <a:lstStyle/>
        <a:p>
          <a:endParaRPr lang="tr-TR"/>
        </a:p>
      </dgm:t>
    </dgm:pt>
    <dgm:pt modelId="{B7A5F9E5-8D02-441C-A858-5A57FA1A3A10}" type="sibTrans" cxnId="{59068C17-24C1-466E-A1AF-7DF904D5BF87}">
      <dgm:prSet/>
      <dgm:spPr/>
      <dgm:t>
        <a:bodyPr/>
        <a:lstStyle/>
        <a:p>
          <a:endParaRPr lang="tr-TR"/>
        </a:p>
      </dgm:t>
    </dgm:pt>
    <dgm:pt modelId="{D3FF3D56-56E8-4154-BA07-7FD36C257DF0}">
      <dgm:prSet/>
      <dgm:spPr/>
      <dgm:t>
        <a:bodyPr/>
        <a:lstStyle/>
        <a:p>
          <a:r>
            <a:rPr lang="tr-TR" dirty="0"/>
            <a:t>Zor anlaşılan kelimelerin anlamını belirtmiş.</a:t>
          </a:r>
        </a:p>
      </dgm:t>
    </dgm:pt>
    <dgm:pt modelId="{A2CAA2AB-C3AA-4E5F-9FFD-73FB74E327A9}" type="parTrans" cxnId="{2F99B032-64A5-4B3F-B5BD-4F4D5CF506CE}">
      <dgm:prSet/>
      <dgm:spPr/>
      <dgm:t>
        <a:bodyPr/>
        <a:lstStyle/>
        <a:p>
          <a:endParaRPr lang="tr-TR"/>
        </a:p>
      </dgm:t>
    </dgm:pt>
    <dgm:pt modelId="{2520A577-F81A-4139-85F9-6FCE2A17D763}" type="sibTrans" cxnId="{2F99B032-64A5-4B3F-B5BD-4F4D5CF506CE}">
      <dgm:prSet/>
      <dgm:spPr/>
      <dgm:t>
        <a:bodyPr/>
        <a:lstStyle/>
        <a:p>
          <a:endParaRPr lang="tr-TR"/>
        </a:p>
      </dgm:t>
    </dgm:pt>
    <dgm:pt modelId="{70260A80-6D43-4A86-BD62-1BAE1294BBAC}" type="pres">
      <dgm:prSet presAssocID="{074289C2-2EC0-432D-9C57-1FD19C20FE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BE5FBF-15A6-4C4A-B44F-44BF343C7B96}" type="pres">
      <dgm:prSet presAssocID="{BD6809D8-8837-4ADF-BFC0-B66542626409}" presName="root" presStyleCnt="0"/>
      <dgm:spPr/>
    </dgm:pt>
    <dgm:pt modelId="{CA7B2F09-0AA7-4A2A-B01B-4185B3500A56}" type="pres">
      <dgm:prSet presAssocID="{BD6809D8-8837-4ADF-BFC0-B66542626409}" presName="rootComposite" presStyleCnt="0"/>
      <dgm:spPr/>
    </dgm:pt>
    <dgm:pt modelId="{D8560EF5-0B6A-477A-BBB3-16E7D0DE2F70}" type="pres">
      <dgm:prSet presAssocID="{BD6809D8-8837-4ADF-BFC0-B66542626409}" presName="rootText" presStyleLbl="node1" presStyleIdx="0" presStyleCnt="1" custScaleX="431165"/>
      <dgm:spPr/>
    </dgm:pt>
    <dgm:pt modelId="{4437CD9E-EE27-4BED-A01A-D3E8B0B3ECD6}" type="pres">
      <dgm:prSet presAssocID="{BD6809D8-8837-4ADF-BFC0-B66542626409}" presName="rootConnector" presStyleLbl="node1" presStyleIdx="0" presStyleCnt="1"/>
      <dgm:spPr/>
    </dgm:pt>
    <dgm:pt modelId="{C2305687-154D-41D8-83EC-A47E700E9502}" type="pres">
      <dgm:prSet presAssocID="{BD6809D8-8837-4ADF-BFC0-B66542626409}" presName="childShape" presStyleCnt="0"/>
      <dgm:spPr/>
    </dgm:pt>
    <dgm:pt modelId="{16340BE2-E7D8-420F-B294-4925308DB863}" type="pres">
      <dgm:prSet presAssocID="{EB9BB86F-E950-4343-93B0-3F7E5E569497}" presName="Name13" presStyleLbl="parChTrans1D2" presStyleIdx="0" presStyleCnt="5"/>
      <dgm:spPr/>
    </dgm:pt>
    <dgm:pt modelId="{5C3F9275-8673-45CE-B412-8EE51F4E1D4B}" type="pres">
      <dgm:prSet presAssocID="{C8BF30AF-EA23-47B9-8186-6494159EDC62}" presName="childText" presStyleLbl="bgAcc1" presStyleIdx="0" presStyleCnt="5" custScaleX="400272">
        <dgm:presLayoutVars>
          <dgm:bulletEnabled val="1"/>
        </dgm:presLayoutVars>
      </dgm:prSet>
      <dgm:spPr/>
    </dgm:pt>
    <dgm:pt modelId="{3A9106EA-8AA5-485E-AD66-C96E21B4D364}" type="pres">
      <dgm:prSet presAssocID="{393FB8D4-A5B1-4753-AF9B-3687BD539C66}" presName="Name13" presStyleLbl="parChTrans1D2" presStyleIdx="1" presStyleCnt="5"/>
      <dgm:spPr/>
    </dgm:pt>
    <dgm:pt modelId="{56568062-0C99-4382-A63D-478AE62DF8CE}" type="pres">
      <dgm:prSet presAssocID="{25AFE35F-F085-4B0D-A8C5-D0233C8825F7}" presName="childText" presStyleLbl="bgAcc1" presStyleIdx="1" presStyleCnt="5" custScaleX="403780">
        <dgm:presLayoutVars>
          <dgm:bulletEnabled val="1"/>
        </dgm:presLayoutVars>
      </dgm:prSet>
      <dgm:spPr/>
    </dgm:pt>
    <dgm:pt modelId="{023496BB-677D-4362-9B0B-F15A50D48CBA}" type="pres">
      <dgm:prSet presAssocID="{299856D3-8F40-43C5-96A3-57C3B1C46B35}" presName="Name13" presStyleLbl="parChTrans1D2" presStyleIdx="2" presStyleCnt="5"/>
      <dgm:spPr/>
    </dgm:pt>
    <dgm:pt modelId="{09A4EFBA-09D2-465E-9DAA-0F587378CED6}" type="pres">
      <dgm:prSet presAssocID="{4C0B2E6B-ABE8-4FE3-A7FC-5A4A3983D1A5}" presName="childText" presStyleLbl="bgAcc1" presStyleIdx="2" presStyleCnt="5" custScaleX="403780">
        <dgm:presLayoutVars>
          <dgm:bulletEnabled val="1"/>
        </dgm:presLayoutVars>
      </dgm:prSet>
      <dgm:spPr/>
    </dgm:pt>
    <dgm:pt modelId="{66A1B56C-24AC-4982-B48D-0EC940FC658D}" type="pres">
      <dgm:prSet presAssocID="{A2CAA2AB-C3AA-4E5F-9FFD-73FB74E327A9}" presName="Name13" presStyleLbl="parChTrans1D2" presStyleIdx="3" presStyleCnt="5"/>
      <dgm:spPr/>
    </dgm:pt>
    <dgm:pt modelId="{B5A3F950-B03B-42E1-83BD-FEE69F915DB3}" type="pres">
      <dgm:prSet presAssocID="{D3FF3D56-56E8-4154-BA07-7FD36C257DF0}" presName="childText" presStyleLbl="bgAcc1" presStyleIdx="3" presStyleCnt="5" custScaleX="403859">
        <dgm:presLayoutVars>
          <dgm:bulletEnabled val="1"/>
        </dgm:presLayoutVars>
      </dgm:prSet>
      <dgm:spPr/>
    </dgm:pt>
    <dgm:pt modelId="{8A230F9E-4F2F-499E-B762-01414765A33D}" type="pres">
      <dgm:prSet presAssocID="{A02C9FBC-049F-4350-AFCD-1FBCAD2D3D04}" presName="Name13" presStyleLbl="parChTrans1D2" presStyleIdx="4" presStyleCnt="5"/>
      <dgm:spPr/>
    </dgm:pt>
    <dgm:pt modelId="{8620BE22-91F7-47E4-A977-D66AC54D69F9}" type="pres">
      <dgm:prSet presAssocID="{D2CC0A41-358B-45A9-B511-643F0503E332}" presName="childText" presStyleLbl="bgAcc1" presStyleIdx="4" presStyleCnt="5" custScaleX="403859">
        <dgm:presLayoutVars>
          <dgm:bulletEnabled val="1"/>
        </dgm:presLayoutVars>
      </dgm:prSet>
      <dgm:spPr/>
    </dgm:pt>
  </dgm:ptLst>
  <dgm:cxnLst>
    <dgm:cxn modelId="{59068C17-24C1-466E-A1AF-7DF904D5BF87}" srcId="{BD6809D8-8837-4ADF-BFC0-B66542626409}" destId="{D2CC0A41-358B-45A9-B511-643F0503E332}" srcOrd="4" destOrd="0" parTransId="{A02C9FBC-049F-4350-AFCD-1FBCAD2D3D04}" sibTransId="{B7A5F9E5-8D02-441C-A858-5A57FA1A3A10}"/>
    <dgm:cxn modelId="{233D3F1C-CFAC-41C7-A7B6-CD945A4A22FB}" type="presOf" srcId="{074289C2-2EC0-432D-9C57-1FD19C20FE61}" destId="{70260A80-6D43-4A86-BD62-1BAE1294BBAC}" srcOrd="0" destOrd="0" presId="urn:microsoft.com/office/officeart/2005/8/layout/hierarchy3"/>
    <dgm:cxn modelId="{CA5EBB31-7127-4DA2-835A-3CBC5A1A1CC8}" type="presOf" srcId="{BD6809D8-8837-4ADF-BFC0-B66542626409}" destId="{4437CD9E-EE27-4BED-A01A-D3E8B0B3ECD6}" srcOrd="1" destOrd="0" presId="urn:microsoft.com/office/officeart/2005/8/layout/hierarchy3"/>
    <dgm:cxn modelId="{A31A7B32-306F-4207-8D81-CB28C162EAD6}" type="presOf" srcId="{299856D3-8F40-43C5-96A3-57C3B1C46B35}" destId="{023496BB-677D-4362-9B0B-F15A50D48CBA}" srcOrd="0" destOrd="0" presId="urn:microsoft.com/office/officeart/2005/8/layout/hierarchy3"/>
    <dgm:cxn modelId="{2F99B032-64A5-4B3F-B5BD-4F4D5CF506CE}" srcId="{BD6809D8-8837-4ADF-BFC0-B66542626409}" destId="{D3FF3D56-56E8-4154-BA07-7FD36C257DF0}" srcOrd="3" destOrd="0" parTransId="{A2CAA2AB-C3AA-4E5F-9FFD-73FB74E327A9}" sibTransId="{2520A577-F81A-4139-85F9-6FCE2A17D763}"/>
    <dgm:cxn modelId="{85DCF33E-5E5B-43FF-952D-AC114566CD2A}" type="presOf" srcId="{4C0B2E6B-ABE8-4FE3-A7FC-5A4A3983D1A5}" destId="{09A4EFBA-09D2-465E-9DAA-0F587378CED6}" srcOrd="0" destOrd="0" presId="urn:microsoft.com/office/officeart/2005/8/layout/hierarchy3"/>
    <dgm:cxn modelId="{3EDE1A5B-3A0B-4EF3-A73B-EC4828FD73F8}" type="presOf" srcId="{A02C9FBC-049F-4350-AFCD-1FBCAD2D3D04}" destId="{8A230F9E-4F2F-499E-B762-01414765A33D}" srcOrd="0" destOrd="0" presId="urn:microsoft.com/office/officeart/2005/8/layout/hierarchy3"/>
    <dgm:cxn modelId="{0F3D6844-A29D-4201-851F-3E10E47C0FD7}" type="presOf" srcId="{D3FF3D56-56E8-4154-BA07-7FD36C257DF0}" destId="{B5A3F950-B03B-42E1-83BD-FEE69F915DB3}" srcOrd="0" destOrd="0" presId="urn:microsoft.com/office/officeart/2005/8/layout/hierarchy3"/>
    <dgm:cxn modelId="{AB069D6F-A1CF-4D95-A17B-0470ECE8B9EA}" type="presOf" srcId="{EB9BB86F-E950-4343-93B0-3F7E5E569497}" destId="{16340BE2-E7D8-420F-B294-4925308DB863}" srcOrd="0" destOrd="0" presId="urn:microsoft.com/office/officeart/2005/8/layout/hierarchy3"/>
    <dgm:cxn modelId="{4745CC72-5A80-40FE-AAA5-5A7DD2892713}" type="presOf" srcId="{A2CAA2AB-C3AA-4E5F-9FFD-73FB74E327A9}" destId="{66A1B56C-24AC-4982-B48D-0EC940FC658D}" srcOrd="0" destOrd="0" presId="urn:microsoft.com/office/officeart/2005/8/layout/hierarchy3"/>
    <dgm:cxn modelId="{52FDA35A-BA80-49EA-B20C-457B5E0DB972}" type="presOf" srcId="{C8BF30AF-EA23-47B9-8186-6494159EDC62}" destId="{5C3F9275-8673-45CE-B412-8EE51F4E1D4B}" srcOrd="0" destOrd="0" presId="urn:microsoft.com/office/officeart/2005/8/layout/hierarchy3"/>
    <dgm:cxn modelId="{7BB6B47B-0245-441B-9E6E-E20E15DB9002}" srcId="{BD6809D8-8837-4ADF-BFC0-B66542626409}" destId="{C8BF30AF-EA23-47B9-8186-6494159EDC62}" srcOrd="0" destOrd="0" parTransId="{EB9BB86F-E950-4343-93B0-3F7E5E569497}" sibTransId="{7FBC21DC-F864-4191-A5EF-035A2BD59D79}"/>
    <dgm:cxn modelId="{F2D4D87D-B81F-4D76-A570-CDCFF6DD5079}" srcId="{BD6809D8-8837-4ADF-BFC0-B66542626409}" destId="{4C0B2E6B-ABE8-4FE3-A7FC-5A4A3983D1A5}" srcOrd="2" destOrd="0" parTransId="{299856D3-8F40-43C5-96A3-57C3B1C46B35}" sibTransId="{E3F332DF-C64B-4957-ACFD-EA81D1E25E21}"/>
    <dgm:cxn modelId="{A908598E-2EF3-49DC-BC49-984F3CCEE5AE}" srcId="{BD6809D8-8837-4ADF-BFC0-B66542626409}" destId="{25AFE35F-F085-4B0D-A8C5-D0233C8825F7}" srcOrd="1" destOrd="0" parTransId="{393FB8D4-A5B1-4753-AF9B-3687BD539C66}" sibTransId="{6128088E-101A-46D6-838C-06C62E3A5881}"/>
    <dgm:cxn modelId="{5F650991-7B83-4673-9EDF-091EF3B559CB}" type="presOf" srcId="{25AFE35F-F085-4B0D-A8C5-D0233C8825F7}" destId="{56568062-0C99-4382-A63D-478AE62DF8CE}" srcOrd="0" destOrd="0" presId="urn:microsoft.com/office/officeart/2005/8/layout/hierarchy3"/>
    <dgm:cxn modelId="{AEB02299-A304-41E3-8313-EBA9320E667E}" type="presOf" srcId="{393FB8D4-A5B1-4753-AF9B-3687BD539C66}" destId="{3A9106EA-8AA5-485E-AD66-C96E21B4D364}" srcOrd="0" destOrd="0" presId="urn:microsoft.com/office/officeart/2005/8/layout/hierarchy3"/>
    <dgm:cxn modelId="{1016EFC3-4A1D-4BDB-985D-9FEFE7263B5F}" srcId="{074289C2-2EC0-432D-9C57-1FD19C20FE61}" destId="{BD6809D8-8837-4ADF-BFC0-B66542626409}" srcOrd="0" destOrd="0" parTransId="{D3492218-45F0-443F-8011-649E4030FC74}" sibTransId="{550961CA-9446-489B-988A-12DD03D0F83D}"/>
    <dgm:cxn modelId="{592D79EB-211E-4A6F-96D4-C7B8013912DE}" type="presOf" srcId="{BD6809D8-8837-4ADF-BFC0-B66542626409}" destId="{D8560EF5-0B6A-477A-BBB3-16E7D0DE2F70}" srcOrd="0" destOrd="0" presId="urn:microsoft.com/office/officeart/2005/8/layout/hierarchy3"/>
    <dgm:cxn modelId="{558D7CF9-2668-41D3-9685-EC84EDCFAAFE}" type="presOf" srcId="{D2CC0A41-358B-45A9-B511-643F0503E332}" destId="{8620BE22-91F7-47E4-A977-D66AC54D69F9}" srcOrd="0" destOrd="0" presId="urn:microsoft.com/office/officeart/2005/8/layout/hierarchy3"/>
    <dgm:cxn modelId="{3C5C487A-9DE2-4481-BB7D-E25CDADD5E0E}" type="presParOf" srcId="{70260A80-6D43-4A86-BD62-1BAE1294BBAC}" destId="{61BE5FBF-15A6-4C4A-B44F-44BF343C7B96}" srcOrd="0" destOrd="0" presId="urn:microsoft.com/office/officeart/2005/8/layout/hierarchy3"/>
    <dgm:cxn modelId="{861F717E-8016-43B5-8382-3017275C8C68}" type="presParOf" srcId="{61BE5FBF-15A6-4C4A-B44F-44BF343C7B96}" destId="{CA7B2F09-0AA7-4A2A-B01B-4185B3500A56}" srcOrd="0" destOrd="0" presId="urn:microsoft.com/office/officeart/2005/8/layout/hierarchy3"/>
    <dgm:cxn modelId="{2879D616-7636-48C9-81D0-DBEDF48FF594}" type="presParOf" srcId="{CA7B2F09-0AA7-4A2A-B01B-4185B3500A56}" destId="{D8560EF5-0B6A-477A-BBB3-16E7D0DE2F70}" srcOrd="0" destOrd="0" presId="urn:microsoft.com/office/officeart/2005/8/layout/hierarchy3"/>
    <dgm:cxn modelId="{F889532D-61AE-499B-9BA8-99A96963532F}" type="presParOf" srcId="{CA7B2F09-0AA7-4A2A-B01B-4185B3500A56}" destId="{4437CD9E-EE27-4BED-A01A-D3E8B0B3ECD6}" srcOrd="1" destOrd="0" presId="urn:microsoft.com/office/officeart/2005/8/layout/hierarchy3"/>
    <dgm:cxn modelId="{9865BBA1-01BF-4DBE-AECC-CA0D3E5BA6DA}" type="presParOf" srcId="{61BE5FBF-15A6-4C4A-B44F-44BF343C7B96}" destId="{C2305687-154D-41D8-83EC-A47E700E9502}" srcOrd="1" destOrd="0" presId="urn:microsoft.com/office/officeart/2005/8/layout/hierarchy3"/>
    <dgm:cxn modelId="{5C7A5B2A-AD97-4458-84D6-890B3091BD34}" type="presParOf" srcId="{C2305687-154D-41D8-83EC-A47E700E9502}" destId="{16340BE2-E7D8-420F-B294-4925308DB863}" srcOrd="0" destOrd="0" presId="urn:microsoft.com/office/officeart/2005/8/layout/hierarchy3"/>
    <dgm:cxn modelId="{BB016DF4-DF27-45E5-A52C-076BA941A817}" type="presParOf" srcId="{C2305687-154D-41D8-83EC-A47E700E9502}" destId="{5C3F9275-8673-45CE-B412-8EE51F4E1D4B}" srcOrd="1" destOrd="0" presId="urn:microsoft.com/office/officeart/2005/8/layout/hierarchy3"/>
    <dgm:cxn modelId="{F50006F4-CDCE-4DC8-84B5-F0CD37716398}" type="presParOf" srcId="{C2305687-154D-41D8-83EC-A47E700E9502}" destId="{3A9106EA-8AA5-485E-AD66-C96E21B4D364}" srcOrd="2" destOrd="0" presId="urn:microsoft.com/office/officeart/2005/8/layout/hierarchy3"/>
    <dgm:cxn modelId="{BA75FA98-3266-40C1-B2A5-F5AC5784E747}" type="presParOf" srcId="{C2305687-154D-41D8-83EC-A47E700E9502}" destId="{56568062-0C99-4382-A63D-478AE62DF8CE}" srcOrd="3" destOrd="0" presId="urn:microsoft.com/office/officeart/2005/8/layout/hierarchy3"/>
    <dgm:cxn modelId="{9AC39D92-7DAA-4583-A534-3C3875914BA9}" type="presParOf" srcId="{C2305687-154D-41D8-83EC-A47E700E9502}" destId="{023496BB-677D-4362-9B0B-F15A50D48CBA}" srcOrd="4" destOrd="0" presId="urn:microsoft.com/office/officeart/2005/8/layout/hierarchy3"/>
    <dgm:cxn modelId="{3A1359D1-2D40-40F5-B33F-05A5A618157C}" type="presParOf" srcId="{C2305687-154D-41D8-83EC-A47E700E9502}" destId="{09A4EFBA-09D2-465E-9DAA-0F587378CED6}" srcOrd="5" destOrd="0" presId="urn:microsoft.com/office/officeart/2005/8/layout/hierarchy3"/>
    <dgm:cxn modelId="{24175ABA-24EF-4D37-8721-E3DE3AD8CB6F}" type="presParOf" srcId="{C2305687-154D-41D8-83EC-A47E700E9502}" destId="{66A1B56C-24AC-4982-B48D-0EC940FC658D}" srcOrd="6" destOrd="0" presId="urn:microsoft.com/office/officeart/2005/8/layout/hierarchy3"/>
    <dgm:cxn modelId="{29779856-268D-4A76-B86A-A6C39E2AE020}" type="presParOf" srcId="{C2305687-154D-41D8-83EC-A47E700E9502}" destId="{B5A3F950-B03B-42E1-83BD-FEE69F915DB3}" srcOrd="7" destOrd="0" presId="urn:microsoft.com/office/officeart/2005/8/layout/hierarchy3"/>
    <dgm:cxn modelId="{3E51A702-F627-4DB9-8C46-F3EDDCD4485C}" type="presParOf" srcId="{C2305687-154D-41D8-83EC-A47E700E9502}" destId="{8A230F9E-4F2F-499E-B762-01414765A33D}" srcOrd="8" destOrd="0" presId="urn:microsoft.com/office/officeart/2005/8/layout/hierarchy3"/>
    <dgm:cxn modelId="{F9B0A678-5C36-4BFC-A296-F4A8B0CC7A30}" type="presParOf" srcId="{C2305687-154D-41D8-83EC-A47E700E9502}" destId="{8620BE22-91F7-47E4-A977-D66AC54D69F9}" srcOrd="9" destOrd="0" presId="urn:microsoft.com/office/officeart/2005/8/layout/hierarchy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4DFED-AE25-411B-8A95-2F27819DECE9}">
      <dsp:nvSpPr>
        <dsp:cNvPr id="0" name=""/>
        <dsp:cNvSpPr/>
      </dsp:nvSpPr>
      <dsp:spPr>
        <a:xfrm>
          <a:off x="4991695" y="3098633"/>
          <a:ext cx="2208609" cy="2208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TEBYİN</a:t>
          </a:r>
        </a:p>
      </dsp:txBody>
      <dsp:txXfrm>
        <a:off x="5315138" y="3422076"/>
        <a:ext cx="1561723" cy="1561723"/>
      </dsp:txXfrm>
    </dsp:sp>
    <dsp:sp modelId="{E54C1D1E-C4E4-4D3C-AB8C-74C511E099AE}">
      <dsp:nvSpPr>
        <dsp:cNvPr id="0" name=""/>
        <dsp:cNvSpPr/>
      </dsp:nvSpPr>
      <dsp:spPr>
        <a:xfrm rot="16200000">
          <a:off x="5860906" y="2292905"/>
          <a:ext cx="470186" cy="750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800" kern="1200"/>
        </a:p>
      </dsp:txBody>
      <dsp:txXfrm>
        <a:off x="5931434" y="2513618"/>
        <a:ext cx="329130" cy="450557"/>
      </dsp:txXfrm>
    </dsp:sp>
    <dsp:sp modelId="{A1AF87A3-ACB3-41B3-A639-72913B013840}">
      <dsp:nvSpPr>
        <dsp:cNvPr id="0" name=""/>
        <dsp:cNvSpPr/>
      </dsp:nvSpPr>
      <dsp:spPr>
        <a:xfrm>
          <a:off x="4991695" y="2880"/>
          <a:ext cx="2208609" cy="2208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Açıklamak</a:t>
          </a:r>
        </a:p>
      </dsp:txBody>
      <dsp:txXfrm>
        <a:off x="5315138" y="326323"/>
        <a:ext cx="1561723" cy="1561723"/>
      </dsp:txXfrm>
    </dsp:sp>
    <dsp:sp modelId="{758EC9C8-57EE-40D1-AF67-918DC7988F1E}">
      <dsp:nvSpPr>
        <dsp:cNvPr id="0" name=""/>
        <dsp:cNvSpPr/>
      </dsp:nvSpPr>
      <dsp:spPr>
        <a:xfrm rot="1800000">
          <a:off x="7189883" y="4594759"/>
          <a:ext cx="470186" cy="750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800" kern="1200"/>
        </a:p>
      </dsp:txBody>
      <dsp:txXfrm>
        <a:off x="7199332" y="4709680"/>
        <a:ext cx="329130" cy="450557"/>
      </dsp:txXfrm>
    </dsp:sp>
    <dsp:sp modelId="{6AA0B101-464B-4716-8C53-88F89BF1730D}">
      <dsp:nvSpPr>
        <dsp:cNvPr id="0" name=""/>
        <dsp:cNvSpPr/>
      </dsp:nvSpPr>
      <dsp:spPr>
        <a:xfrm>
          <a:off x="7672696" y="4646510"/>
          <a:ext cx="2208609" cy="2208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İzah etmek</a:t>
          </a:r>
        </a:p>
      </dsp:txBody>
      <dsp:txXfrm>
        <a:off x="7996139" y="4969953"/>
        <a:ext cx="1561723" cy="1561723"/>
      </dsp:txXfrm>
    </dsp:sp>
    <dsp:sp modelId="{2AA4BD14-F8CC-4F42-B39E-426CE9E2B787}">
      <dsp:nvSpPr>
        <dsp:cNvPr id="0" name=""/>
        <dsp:cNvSpPr/>
      </dsp:nvSpPr>
      <dsp:spPr>
        <a:xfrm rot="9000000">
          <a:off x="4531930" y="4594759"/>
          <a:ext cx="470186" cy="750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800" kern="1200"/>
        </a:p>
      </dsp:txBody>
      <dsp:txXfrm rot="10800000">
        <a:off x="4663537" y="4709680"/>
        <a:ext cx="329130" cy="450557"/>
      </dsp:txXfrm>
    </dsp:sp>
    <dsp:sp modelId="{FBB7DDAB-FEE8-4E1B-B812-CB3C21CE873F}">
      <dsp:nvSpPr>
        <dsp:cNvPr id="0" name=""/>
        <dsp:cNvSpPr/>
      </dsp:nvSpPr>
      <dsp:spPr>
        <a:xfrm>
          <a:off x="2310693" y="4646510"/>
          <a:ext cx="2208609" cy="2208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Gerçeği ortaya koymak</a:t>
          </a:r>
        </a:p>
      </dsp:txBody>
      <dsp:txXfrm>
        <a:off x="2634136" y="4969953"/>
        <a:ext cx="1561723" cy="1561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60EF5-0B6A-477A-BBB3-16E7D0DE2F70}">
      <dsp:nvSpPr>
        <dsp:cNvPr id="0" name=""/>
        <dsp:cNvSpPr/>
      </dsp:nvSpPr>
      <dsp:spPr>
        <a:xfrm>
          <a:off x="2021238" y="3162"/>
          <a:ext cx="8149523" cy="945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800" kern="1200" dirty="0"/>
            <a:t>Peygamberimizin </a:t>
          </a:r>
          <a:r>
            <a:rPr lang="tr-TR" sz="4800" kern="1200" dirty="0" err="1"/>
            <a:t>Tebyin</a:t>
          </a:r>
          <a:r>
            <a:rPr lang="tr-TR" sz="4800" kern="1200" dirty="0"/>
            <a:t> Görevi:</a:t>
          </a:r>
        </a:p>
      </dsp:txBody>
      <dsp:txXfrm>
        <a:off x="2048918" y="30842"/>
        <a:ext cx="8094163" cy="889698"/>
      </dsp:txXfrm>
    </dsp:sp>
    <dsp:sp modelId="{16340BE2-E7D8-420F-B294-4925308DB863}">
      <dsp:nvSpPr>
        <dsp:cNvPr id="0" name=""/>
        <dsp:cNvSpPr/>
      </dsp:nvSpPr>
      <dsp:spPr>
        <a:xfrm>
          <a:off x="2836190" y="948221"/>
          <a:ext cx="814952" cy="70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93"/>
              </a:lnTo>
              <a:lnTo>
                <a:pt x="814952" y="70879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F9275-8673-45CE-B412-8EE51F4E1D4B}">
      <dsp:nvSpPr>
        <dsp:cNvPr id="0" name=""/>
        <dsp:cNvSpPr/>
      </dsp:nvSpPr>
      <dsp:spPr>
        <a:xfrm>
          <a:off x="3651142" y="1184485"/>
          <a:ext cx="6052487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 err="1"/>
            <a:t>Kur’ân’ın</a:t>
          </a:r>
          <a:r>
            <a:rPr lang="tr-TR" sz="3000" kern="1200" dirty="0"/>
            <a:t> kapalı gibi görünen ayetlerini açıklamış.</a:t>
          </a:r>
        </a:p>
      </dsp:txBody>
      <dsp:txXfrm>
        <a:off x="3678822" y="1212165"/>
        <a:ext cx="5997127" cy="889698"/>
      </dsp:txXfrm>
    </dsp:sp>
    <dsp:sp modelId="{3A9106EA-8AA5-485E-AD66-C96E21B4D364}">
      <dsp:nvSpPr>
        <dsp:cNvPr id="0" name=""/>
        <dsp:cNvSpPr/>
      </dsp:nvSpPr>
      <dsp:spPr>
        <a:xfrm>
          <a:off x="2836190" y="948221"/>
          <a:ext cx="814952" cy="1890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117"/>
              </a:lnTo>
              <a:lnTo>
                <a:pt x="814952" y="189011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68062-0C99-4382-A63D-478AE62DF8CE}">
      <dsp:nvSpPr>
        <dsp:cNvPr id="0" name=""/>
        <dsp:cNvSpPr/>
      </dsp:nvSpPr>
      <dsp:spPr>
        <a:xfrm>
          <a:off x="3651142" y="2365809"/>
          <a:ext cx="6105532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Genel hükümlerini belirlemiş.</a:t>
          </a:r>
        </a:p>
      </dsp:txBody>
      <dsp:txXfrm>
        <a:off x="3678822" y="2393489"/>
        <a:ext cx="6050172" cy="889698"/>
      </dsp:txXfrm>
    </dsp:sp>
    <dsp:sp modelId="{023496BB-677D-4362-9B0B-F15A50D48CBA}">
      <dsp:nvSpPr>
        <dsp:cNvPr id="0" name=""/>
        <dsp:cNvSpPr/>
      </dsp:nvSpPr>
      <dsp:spPr>
        <a:xfrm>
          <a:off x="2836190" y="948221"/>
          <a:ext cx="814952" cy="3071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440"/>
              </a:lnTo>
              <a:lnTo>
                <a:pt x="814952" y="307144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4EFBA-09D2-465E-9DAA-0F587378CED6}">
      <dsp:nvSpPr>
        <dsp:cNvPr id="0" name=""/>
        <dsp:cNvSpPr/>
      </dsp:nvSpPr>
      <dsp:spPr>
        <a:xfrm>
          <a:off x="3651142" y="3547132"/>
          <a:ext cx="6105532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Farklı anlamlara gelip anlaşılmayan kısımlarına açıklık getirmiş.</a:t>
          </a:r>
        </a:p>
      </dsp:txBody>
      <dsp:txXfrm>
        <a:off x="3678822" y="3574812"/>
        <a:ext cx="6050172" cy="889698"/>
      </dsp:txXfrm>
    </dsp:sp>
    <dsp:sp modelId="{66A1B56C-24AC-4982-B48D-0EC940FC658D}">
      <dsp:nvSpPr>
        <dsp:cNvPr id="0" name=""/>
        <dsp:cNvSpPr/>
      </dsp:nvSpPr>
      <dsp:spPr>
        <a:xfrm>
          <a:off x="2836190" y="948221"/>
          <a:ext cx="814952" cy="425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2763"/>
              </a:lnTo>
              <a:lnTo>
                <a:pt x="814952" y="425276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3F950-B03B-42E1-83BD-FEE69F915DB3}">
      <dsp:nvSpPr>
        <dsp:cNvPr id="0" name=""/>
        <dsp:cNvSpPr/>
      </dsp:nvSpPr>
      <dsp:spPr>
        <a:xfrm>
          <a:off x="3651142" y="4728455"/>
          <a:ext cx="6106726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Zor anlaşılan kelimelerin anlamını belirtmiş.</a:t>
          </a:r>
        </a:p>
      </dsp:txBody>
      <dsp:txXfrm>
        <a:off x="3678822" y="4756135"/>
        <a:ext cx="6051366" cy="889698"/>
      </dsp:txXfrm>
    </dsp:sp>
    <dsp:sp modelId="{8A230F9E-4F2F-499E-B762-01414765A33D}">
      <dsp:nvSpPr>
        <dsp:cNvPr id="0" name=""/>
        <dsp:cNvSpPr/>
      </dsp:nvSpPr>
      <dsp:spPr>
        <a:xfrm>
          <a:off x="2836190" y="948221"/>
          <a:ext cx="814952" cy="543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4086"/>
              </a:lnTo>
              <a:lnTo>
                <a:pt x="814952" y="543408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0BE22-91F7-47E4-A977-D66AC54D69F9}">
      <dsp:nvSpPr>
        <dsp:cNvPr id="0" name=""/>
        <dsp:cNvSpPr/>
      </dsp:nvSpPr>
      <dsp:spPr>
        <a:xfrm>
          <a:off x="3651142" y="5909778"/>
          <a:ext cx="6106726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Edebî incelikleri içeren ayetlerin amacını bildirmiştir.</a:t>
          </a:r>
        </a:p>
      </dsp:txBody>
      <dsp:txXfrm>
        <a:off x="3678822" y="5937458"/>
        <a:ext cx="6051366" cy="889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74171" y="1789302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PEYGAMBERİMİZİN TEBYİN GÖREVİ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E99ED30-575C-4617-96C2-5814E86F3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2DE22A26-D9C7-4AFC-AB8E-D4791C086CE5}"/>
              </a:ext>
            </a:extLst>
          </p:cNvPr>
          <p:cNvSpPr/>
          <p:nvPr/>
        </p:nvSpPr>
        <p:spPr>
          <a:xfrm>
            <a:off x="1082448" y="1740654"/>
            <a:ext cx="10027104" cy="92333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AE" sz="5400" dirty="0"/>
              <a:t>وَمَا يَنْطِقُ عَنِ الْهَوٰىۜ ﴿٣﴾  اِنْ هُوَ اِلَّا وَحْيٌ يُوحٰىۙ ﴿٤﴾ </a:t>
            </a:r>
            <a:endParaRPr lang="tr-TR" sz="54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B5493E0-E99A-4BFD-893D-C3D21D9BEC70}"/>
              </a:ext>
            </a:extLst>
          </p:cNvPr>
          <p:cNvSpPr txBox="1"/>
          <p:nvPr/>
        </p:nvSpPr>
        <p:spPr>
          <a:xfrm>
            <a:off x="1082448" y="3738880"/>
            <a:ext cx="10027104" cy="1200329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dirty="0"/>
              <a:t>O nefis arzusu ile konuşmaz. O (bildirdikleri) </a:t>
            </a:r>
            <a:r>
              <a:rPr lang="tr-TR" sz="3600" dirty="0" err="1"/>
              <a:t>vahyedilenden</a:t>
            </a:r>
            <a:r>
              <a:rPr lang="tr-TR" sz="3600" dirty="0"/>
              <a:t> başkası değildir. (</a:t>
            </a:r>
            <a:r>
              <a:rPr lang="tr-TR" sz="3600" dirty="0" err="1"/>
              <a:t>Necm</a:t>
            </a:r>
            <a:r>
              <a:rPr lang="tr-TR" sz="3600" dirty="0"/>
              <a:t>, 3-4).</a:t>
            </a:r>
          </a:p>
        </p:txBody>
      </p:sp>
    </p:spTree>
    <p:extLst>
      <p:ext uri="{BB962C8B-B14F-4D97-AF65-F5344CB8AC3E}">
        <p14:creationId xmlns:p14="http://schemas.microsoft.com/office/powerpoint/2010/main" val="39140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C47CA29-6567-4B80-A4AF-3DB72DA58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096" y="0"/>
            <a:ext cx="9855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A60BDBE-5485-457E-92E4-C5479413FA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61F469A1-58E3-43E8-8620-EB7A3F93B375}"/>
              </a:ext>
            </a:extLst>
          </p:cNvPr>
          <p:cNvSpPr/>
          <p:nvPr/>
        </p:nvSpPr>
        <p:spPr>
          <a:xfrm>
            <a:off x="1361440" y="2028616"/>
            <a:ext cx="9469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Peygamberinizin sünnetini terk ederseniz, sapıklığa düşmüş olursunuz…” </a:t>
            </a:r>
          </a:p>
          <a:p>
            <a:pPr algn="ctr"/>
            <a:r>
              <a:rPr lang="tr-TR" sz="32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(Abdullah b. </a:t>
            </a:r>
            <a:r>
              <a:rPr lang="tr-TR" sz="3200" b="1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Mesud</a:t>
            </a:r>
            <a:r>
              <a:rPr lang="tr-TR" sz="32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99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A689AE9-196F-4BAC-8D35-85390E57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213FED7E-7182-41E8-9F1B-B6BF7FE59A10}"/>
              </a:ext>
            </a:extLst>
          </p:cNvPr>
          <p:cNvSpPr/>
          <p:nvPr/>
        </p:nvSpPr>
        <p:spPr>
          <a:xfrm>
            <a:off x="2275840" y="1155115"/>
            <a:ext cx="7863840" cy="2308324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وَمَٓا اَرْسَلْنَا مِنْ رَسُولٍ اِلَّا بِلِسَانِ قَوْمِه۪ لِيُبَيِّنَ لَهُمْۜ فَيُضِلُّ اللّٰهُ مَنْ يَشَٓاءُ وَيَهْد۪ي مَنْ يَشَٓاءُۜ وَهُوَ الْعَز۪يزُ الْحَك۪يمُ ﴿٤﴾ 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6524935-5AAD-4D78-8FFC-55E024C92B42}"/>
              </a:ext>
            </a:extLst>
          </p:cNvPr>
          <p:cNvSpPr/>
          <p:nvPr/>
        </p:nvSpPr>
        <p:spPr>
          <a:xfrm>
            <a:off x="2275840" y="3734603"/>
            <a:ext cx="7863840" cy="2554545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/>
              <a:t>(Allah'ın emirlerini) onlara iyice açıklasın diye her peygamberi yalnız kendi kavminin diliyle gönderdik. Artık Allah dilediğini saptırır, dilediğini de doğru yola iletir. Çünkü O, güç ve hikmet sahibidir. (</a:t>
            </a:r>
            <a:r>
              <a:rPr lang="tr-TR" sz="3200" dirty="0" err="1"/>
              <a:t>İbrâhîm</a:t>
            </a:r>
            <a:r>
              <a:rPr lang="tr-TR" sz="3200" dirty="0"/>
              <a:t> 4).</a:t>
            </a:r>
          </a:p>
        </p:txBody>
      </p:sp>
    </p:spTree>
    <p:extLst>
      <p:ext uri="{BB962C8B-B14F-4D97-AF65-F5344CB8AC3E}">
        <p14:creationId xmlns:p14="http://schemas.microsoft.com/office/powerpoint/2010/main" val="16916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A3AD26EF-1FBF-4D7D-B9B6-6DF3CAD2D2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74503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73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560EF5-0B6A-477A-BBB3-16E7D0DE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8560EF5-0B6A-477A-BBB3-16E7D0DE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8560EF5-0B6A-477A-BBB3-16E7D0DE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40BE2-E7D8-420F-B294-4925308D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16340BE2-E7D8-420F-B294-4925308D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6340BE2-E7D8-420F-B294-4925308D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3F9275-8673-45CE-B412-8EE51F4E1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5C3F9275-8673-45CE-B412-8EE51F4E1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5C3F9275-8673-45CE-B412-8EE51F4E1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9106EA-8AA5-485E-AD66-C96E21B4D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3A9106EA-8AA5-485E-AD66-C96E21B4D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3A9106EA-8AA5-485E-AD66-C96E21B4D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568062-0C99-4382-A63D-478AE62DF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56568062-0C99-4382-A63D-478AE62DF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56568062-0C99-4382-A63D-478AE62DF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3496BB-677D-4362-9B0B-F15A50D48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023496BB-677D-4362-9B0B-F15A50D48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023496BB-677D-4362-9B0B-F15A50D48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4EFBA-09D2-465E-9DAA-0F587378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9A4EFBA-09D2-465E-9DAA-0F587378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9A4EFBA-09D2-465E-9DAA-0F587378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1B56C-24AC-4982-B48D-0EC940FC6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6A1B56C-24AC-4982-B48D-0EC940FC6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6A1B56C-24AC-4982-B48D-0EC940FC6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A3F950-B03B-42E1-83BD-FEE69F915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B5A3F950-B03B-42E1-83BD-FEE69F915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B5A3F950-B03B-42E1-83BD-FEE69F915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230F9E-4F2F-499E-B762-01414765A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8A230F9E-4F2F-499E-B762-01414765A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A230F9E-4F2F-499E-B762-01414765A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0BE22-91F7-47E4-A977-D66AC54D6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8620BE22-91F7-47E4-A977-D66AC54D6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8620BE22-91F7-47E4-A977-D66AC54D6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D50C7B7-4325-44F1-9DEB-7552F2AC70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7157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B7D4953E-EA73-4259-AAF3-255E229976E1}"/>
              </a:ext>
            </a:extLst>
          </p:cNvPr>
          <p:cNvSpPr/>
          <p:nvPr/>
        </p:nvSpPr>
        <p:spPr>
          <a:xfrm>
            <a:off x="81280" y="5217220"/>
            <a:ext cx="7538720" cy="156966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Buradaki «orta namaz» Peygamber Efendimiz tarafından «ikindi namazı» olarak açıklanmıştır.</a:t>
            </a:r>
          </a:p>
        </p:txBody>
      </p:sp>
    </p:spTree>
    <p:extLst>
      <p:ext uri="{BB962C8B-B14F-4D97-AF65-F5344CB8AC3E}">
        <p14:creationId xmlns:p14="http://schemas.microsoft.com/office/powerpoint/2010/main" val="30954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79A3F33-8C2B-4213-84E8-3C9FF10EAE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19513970-DC8D-4CDE-B45F-4276DFCBB4F9}"/>
              </a:ext>
            </a:extLst>
          </p:cNvPr>
          <p:cNvSpPr/>
          <p:nvPr/>
        </p:nvSpPr>
        <p:spPr>
          <a:xfrm>
            <a:off x="3901441" y="1595120"/>
            <a:ext cx="646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“Hac ile ilgili ibadetlerinizi benden öğrenin.” </a:t>
            </a:r>
          </a:p>
        </p:txBody>
      </p:sp>
    </p:spTree>
    <p:extLst>
      <p:ext uri="{BB962C8B-B14F-4D97-AF65-F5344CB8AC3E}">
        <p14:creationId xmlns:p14="http://schemas.microsoft.com/office/powerpoint/2010/main" val="332254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16157C8C-9F75-411D-9990-54288BCB0975}"/>
              </a:ext>
            </a:extLst>
          </p:cNvPr>
          <p:cNvSpPr/>
          <p:nvPr/>
        </p:nvSpPr>
        <p:spPr>
          <a:xfrm>
            <a:off x="6385560" y="183892"/>
            <a:ext cx="5704840" cy="2123658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اَلَّذ۪ينَ اٰمَنُوا وَلَمْ يَلْبِسُٓوا ا۪يمَانَهُمْ </a:t>
            </a:r>
            <a:r>
              <a:rPr lang="ar-AE" sz="4400" dirty="0">
                <a:solidFill>
                  <a:srgbClr val="FF000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بِظُلْمٍ</a:t>
            </a:r>
            <a:r>
              <a:rPr lang="ar-AE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اُو۬لٰٓئِكَ لَهُمُ الْاَمْنُ وَهُمْ مُهْتَدُونَ۟ ﴿٨٢﴾ </a:t>
            </a:r>
            <a:endParaRPr lang="tr-TR" sz="4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8F0D418-47DD-47D1-A3BD-72974077F368}"/>
              </a:ext>
            </a:extLst>
          </p:cNvPr>
          <p:cNvSpPr/>
          <p:nvPr/>
        </p:nvSpPr>
        <p:spPr>
          <a:xfrm>
            <a:off x="6385560" y="2674947"/>
            <a:ext cx="5704840" cy="1815882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/>
              <a:t>İnanıp da imanlarına herhangi bir zulüm (haksızlık) bulaştırmayanlar var ya, işte güven onlarındır ve onlar doğru yolu bulanlardır. </a:t>
            </a:r>
            <a:r>
              <a:rPr lang="tr-TR" dirty="0"/>
              <a:t>(</a:t>
            </a:r>
            <a:r>
              <a:rPr lang="tr-TR" dirty="0" err="1"/>
              <a:t>En’âm</a:t>
            </a:r>
            <a:r>
              <a:rPr lang="tr-TR" dirty="0"/>
              <a:t>, 82)</a:t>
            </a:r>
            <a:endParaRPr lang="tr-TR" sz="2800" dirty="0"/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788CEF7D-F309-4112-B6CE-89922E045E29}"/>
              </a:ext>
            </a:extLst>
          </p:cNvPr>
          <p:cNvSpPr/>
          <p:nvPr/>
        </p:nvSpPr>
        <p:spPr>
          <a:xfrm>
            <a:off x="6385560" y="4909641"/>
            <a:ext cx="5704840" cy="181588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Buradaki </a:t>
            </a:r>
            <a:r>
              <a:rPr lang="tr-T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«zulüm» 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Peygamber Efendimiz tarafından </a:t>
            </a:r>
            <a:r>
              <a:rPr lang="tr-T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«şirk» 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olarak açıklanmıştır.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F8B65AB-87DA-4D22-8E51-CAC28201E6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40" y="183892"/>
            <a:ext cx="6055360" cy="65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84F48FF-932C-44A1-B737-8AF8D89F3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91360" y="2346906"/>
            <a:ext cx="7995919" cy="2554545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40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Kur’ân’ın</a:t>
            </a:r>
            <a:r>
              <a:rPr lang="tr-TR" sz="4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ilk muhatapları sahabeler dahi onu daha iyi anlayabilmek için zaman zaman Peygamberimizin açıklamalarına ihtiyaç duymuşlardır. </a:t>
            </a:r>
          </a:p>
        </p:txBody>
      </p:sp>
    </p:spTree>
    <p:extLst>
      <p:ext uri="{BB962C8B-B14F-4D97-AF65-F5344CB8AC3E}">
        <p14:creationId xmlns:p14="http://schemas.microsoft.com/office/powerpoint/2010/main" val="42677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45811E1-C753-472C-B577-BD73B9B9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6711679B-F495-400A-B21D-93CC8E363704}"/>
              </a:ext>
            </a:extLst>
          </p:cNvPr>
          <p:cNvSpPr/>
          <p:nvPr/>
        </p:nvSpPr>
        <p:spPr>
          <a:xfrm>
            <a:off x="2235200" y="3602782"/>
            <a:ext cx="7863840" cy="308249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Dolayısıyla bizler de bugün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Kur’ân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-ı daha iyi anlamak ve hayatımıza taşımak için Peygamber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Efendimiz’in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sünnetine ve açıklamalarına müracaat etmek zorundayız.</a:t>
            </a:r>
          </a:p>
        </p:txBody>
      </p:sp>
    </p:spTree>
    <p:extLst>
      <p:ext uri="{BB962C8B-B14F-4D97-AF65-F5344CB8AC3E}">
        <p14:creationId xmlns:p14="http://schemas.microsoft.com/office/powerpoint/2010/main" val="32220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Peygamberimizin </a:t>
            </a:r>
            <a:r>
              <a:rPr lang="tr-TR" sz="6000" dirty="0" err="1"/>
              <a:t>Kur’â</a:t>
            </a:r>
            <a:r>
              <a:rPr lang="tr-TR" sz="6000" dirty="0"/>
              <a:t>-ı Kerîm’i açıklamasına örnekler verir.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D21483A-0E34-4F5E-86E1-645C37F99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965200"/>
            <a:ext cx="6858000" cy="55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03.11.2019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636" y="3700869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lut Belirtme Çizgisi 5"/>
          <p:cNvSpPr/>
          <p:nvPr/>
        </p:nvSpPr>
        <p:spPr>
          <a:xfrm>
            <a:off x="696686" y="895983"/>
            <a:ext cx="4230914" cy="2804886"/>
          </a:xfrm>
          <a:prstGeom prst="cloudCallout">
            <a:avLst>
              <a:gd name="adj1" fmla="val 38307"/>
              <a:gd name="adj2" fmla="val 73336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Tebyin</a:t>
            </a:r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ne demektir? </a:t>
            </a:r>
          </a:p>
        </p:txBody>
      </p:sp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68269627-B92A-4D63-B4E7-F81424F3F9DD}"/>
              </a:ext>
            </a:extLst>
          </p:cNvPr>
          <p:cNvSpPr/>
          <p:nvPr/>
        </p:nvSpPr>
        <p:spPr>
          <a:xfrm>
            <a:off x="6275214" y="895983"/>
            <a:ext cx="5687460" cy="2924355"/>
          </a:xfrm>
          <a:prstGeom prst="cloudCallout">
            <a:avLst>
              <a:gd name="adj1" fmla="val -36203"/>
              <a:gd name="adj2" fmla="val 69403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Türkçede kullanımına örnek verebilir misiniz?</a:t>
            </a:r>
          </a:p>
        </p:txBody>
      </p:sp>
    </p:spTree>
    <p:extLst>
      <p:ext uri="{BB962C8B-B14F-4D97-AF65-F5344CB8AC3E}">
        <p14:creationId xmlns:p14="http://schemas.microsoft.com/office/powerpoint/2010/main" val="11682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C5D7404-7CF3-444C-B991-4541118F5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06982900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74A166A5-D35C-4C3E-8FC8-83F7C38C2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63896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9725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D4DFED-AE25-411B-8A95-2F27819DE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01D4DFED-AE25-411B-8A95-2F27819DE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01D4DFED-AE25-411B-8A95-2F27819DE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01D4DFED-AE25-411B-8A95-2F27819DE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4C1D1E-C4E4-4D3C-AB8C-74C511E09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E54C1D1E-C4E4-4D3C-AB8C-74C511E09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E54C1D1E-C4E4-4D3C-AB8C-74C511E09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E54C1D1E-C4E4-4D3C-AB8C-74C511E09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AF87A3-ACB3-41B3-A639-72913B013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A1AF87A3-ACB3-41B3-A639-72913B013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A1AF87A3-ACB3-41B3-A639-72913B013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A1AF87A3-ACB3-41B3-A639-72913B013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8EC9C8-57EE-40D1-AF67-918DC7988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758EC9C8-57EE-40D1-AF67-918DC7988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758EC9C8-57EE-40D1-AF67-918DC7988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758EC9C8-57EE-40D1-AF67-918DC7988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0B101-464B-4716-8C53-88F89BF17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6AA0B101-464B-4716-8C53-88F89BF17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6AA0B101-464B-4716-8C53-88F89BF17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6AA0B101-464B-4716-8C53-88F89BF17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A4BD14-F8CC-4F42-B39E-426CE9E2B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2AA4BD14-F8CC-4F42-B39E-426CE9E2B7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2AA4BD14-F8CC-4F42-B39E-426CE9E2B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2AA4BD14-F8CC-4F42-B39E-426CE9E2B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7DDAB-FEE8-4E1B-B812-CB3C21CE8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FBB7DDAB-FEE8-4E1B-B812-CB3C21CE8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FBB7DDAB-FEE8-4E1B-B812-CB3C21CE8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FBB7DDAB-FEE8-4E1B-B812-CB3C21CE8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3D3C79FA-BA79-419B-892B-23A9EFD15B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sp>
        <p:nvSpPr>
          <p:cNvPr id="2" name="Sağ Ok 1"/>
          <p:cNvSpPr/>
          <p:nvPr/>
        </p:nvSpPr>
        <p:spPr>
          <a:xfrm rot="1430664">
            <a:off x="1108737" y="304800"/>
            <a:ext cx="2753343" cy="2969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/>
              <a:t>Tebyin</a:t>
            </a:r>
            <a:endParaRPr lang="tr-TR" sz="48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4714239" y="2326640"/>
            <a:ext cx="6604001" cy="307848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Peygamber </a:t>
            </a:r>
            <a:r>
              <a:rPr lang="tr-TR" sz="4800" dirty="0" err="1"/>
              <a:t>Efendimiz’in</a:t>
            </a:r>
            <a:r>
              <a:rPr lang="tr-TR" sz="4800" dirty="0"/>
              <a:t> (</a:t>
            </a:r>
            <a:r>
              <a:rPr lang="tr-TR" sz="4800" dirty="0" err="1"/>
              <a:t>s.a.v</a:t>
            </a:r>
            <a:r>
              <a:rPr lang="tr-TR" sz="4800" dirty="0"/>
              <a:t>.) </a:t>
            </a:r>
            <a:r>
              <a:rPr lang="tr-TR" sz="4800" dirty="0" err="1"/>
              <a:t>Kur’ân</a:t>
            </a:r>
            <a:r>
              <a:rPr lang="tr-TR" sz="4800" dirty="0"/>
              <a:t> ile ilgili en temel görevlerindendir.</a:t>
            </a:r>
          </a:p>
        </p:txBody>
      </p:sp>
    </p:spTree>
    <p:extLst>
      <p:ext uri="{BB962C8B-B14F-4D97-AF65-F5344CB8AC3E}">
        <p14:creationId xmlns:p14="http://schemas.microsoft.com/office/powerpoint/2010/main" val="142533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1FDA052-EA13-4905-B532-92CC9B7B8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E46207F-8835-42F3-A043-697F4CDB552A}"/>
              </a:ext>
            </a:extLst>
          </p:cNvPr>
          <p:cNvSpPr txBox="1"/>
          <p:nvPr/>
        </p:nvSpPr>
        <p:spPr>
          <a:xfrm>
            <a:off x="6217920" y="361494"/>
            <a:ext cx="5842000" cy="230832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dirty="0" err="1"/>
              <a:t>Kur’ân</a:t>
            </a:r>
            <a:r>
              <a:rPr lang="tr-TR" sz="3600" dirty="0"/>
              <a:t>-ı anlamanın en iyi yolu «YAŞAYAN KUR’ÂN» olan Peygamber Efendimizin (</a:t>
            </a:r>
            <a:r>
              <a:rPr lang="tr-TR" sz="3600" dirty="0" err="1"/>
              <a:t>s.a.v</a:t>
            </a:r>
            <a:r>
              <a:rPr lang="tr-TR" sz="3600" dirty="0"/>
              <a:t>.) hayatını okumak ve anlamaktır. </a:t>
            </a:r>
          </a:p>
        </p:txBody>
      </p:sp>
    </p:spTree>
    <p:extLst>
      <p:ext uri="{BB962C8B-B14F-4D97-AF65-F5344CB8AC3E}">
        <p14:creationId xmlns:p14="http://schemas.microsoft.com/office/powerpoint/2010/main" val="41622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Ä°lgili resim">
            <a:extLst>
              <a:ext uri="{FF2B5EF4-FFF2-40B4-BE49-F238E27FC236}">
                <a16:creationId xmlns:a16="http://schemas.microsoft.com/office/drawing/2014/main" id="{E7BA597C-9D9E-4E59-A2C9-896B973BB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776" y="4502779"/>
            <a:ext cx="1403312" cy="188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ut Belirtme Çizgisi 3">
            <a:extLst>
              <a:ext uri="{FF2B5EF4-FFF2-40B4-BE49-F238E27FC236}">
                <a16:creationId xmlns:a16="http://schemas.microsoft.com/office/drawing/2014/main" id="{4747219B-2DC6-40E2-910A-54DCAF690089}"/>
              </a:ext>
            </a:extLst>
          </p:cNvPr>
          <p:cNvSpPr/>
          <p:nvPr/>
        </p:nvSpPr>
        <p:spPr>
          <a:xfrm>
            <a:off x="3532776" y="469520"/>
            <a:ext cx="6718664" cy="3028244"/>
          </a:xfrm>
          <a:prstGeom prst="cloudCallout">
            <a:avLst>
              <a:gd name="adj1" fmla="val -28832"/>
              <a:gd name="adj2" fmla="val 82391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Kur’ân’ın</a:t>
            </a:r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ilk müfessiri kimdir?</a:t>
            </a:r>
          </a:p>
        </p:txBody>
      </p:sp>
    </p:spTree>
    <p:extLst>
      <p:ext uri="{BB962C8B-B14F-4D97-AF65-F5344CB8AC3E}">
        <p14:creationId xmlns:p14="http://schemas.microsoft.com/office/powerpoint/2010/main" val="25256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6BE656C-F4A7-4E0E-8A47-CBBC7925B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715" y="0"/>
            <a:ext cx="6852285" cy="6858000"/>
          </a:xfrm>
          <a:prstGeom prst="rect">
            <a:avLst/>
          </a:prstGeom>
        </p:spPr>
      </p:pic>
      <p:sp>
        <p:nvSpPr>
          <p:cNvPr id="3" name="Sağ Ok 1">
            <a:extLst>
              <a:ext uri="{FF2B5EF4-FFF2-40B4-BE49-F238E27FC236}">
                <a16:creationId xmlns:a16="http://schemas.microsoft.com/office/drawing/2014/main" id="{0E2ABB18-0407-45D6-AFAF-A0C5662F203F}"/>
              </a:ext>
            </a:extLst>
          </p:cNvPr>
          <p:cNvSpPr/>
          <p:nvPr/>
        </p:nvSpPr>
        <p:spPr>
          <a:xfrm>
            <a:off x="477520" y="2031999"/>
            <a:ext cx="4246880" cy="2969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800" dirty="0"/>
              <a:t>İlk müfessir…</a:t>
            </a:r>
          </a:p>
        </p:txBody>
      </p:sp>
    </p:spTree>
    <p:extLst>
      <p:ext uri="{BB962C8B-B14F-4D97-AF65-F5344CB8AC3E}">
        <p14:creationId xmlns:p14="http://schemas.microsoft.com/office/powerpoint/2010/main" val="363894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D9E5BCA-D67A-4163-87D5-4CEDB7193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8641"/>
          </a:xfrm>
          <a:prstGeom prst="rect">
            <a:avLst/>
          </a:prstGeom>
        </p:spPr>
      </p:pic>
      <p:sp>
        <p:nvSpPr>
          <p:cNvPr id="3" name="Yuvarlatılmış Dikdörtgen 4">
            <a:extLst>
              <a:ext uri="{FF2B5EF4-FFF2-40B4-BE49-F238E27FC236}">
                <a16:creationId xmlns:a16="http://schemas.microsoft.com/office/drawing/2014/main" id="{B71120C4-1CD6-4320-8D9F-2A611FE99ECA}"/>
              </a:ext>
            </a:extLst>
          </p:cNvPr>
          <p:cNvSpPr/>
          <p:nvPr/>
        </p:nvSpPr>
        <p:spPr>
          <a:xfrm>
            <a:off x="269721" y="3955037"/>
            <a:ext cx="6263158" cy="2577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700" dirty="0"/>
              <a:t>İnsanlara, kendilerine indirileni açıklaman için ve düşünüp anlasınlar diye sana da bu Kur'an'ı indirdik</a:t>
            </a:r>
            <a:r>
              <a:rPr lang="tr-TR" sz="3600" dirty="0"/>
              <a:t>. </a:t>
            </a:r>
            <a:r>
              <a:rPr lang="tr-TR" sz="900" dirty="0"/>
              <a:t>(</a:t>
            </a:r>
            <a:r>
              <a:rPr lang="tr-TR" sz="900" dirty="0" err="1"/>
              <a:t>Nahl</a:t>
            </a:r>
            <a:r>
              <a:rPr lang="tr-TR" sz="900" dirty="0"/>
              <a:t>, 44). </a:t>
            </a:r>
            <a:endParaRPr lang="tr-TR" sz="38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D80AC3B-354E-489A-BD0B-6539F25956D9}"/>
              </a:ext>
            </a:extLst>
          </p:cNvPr>
          <p:cNvSpPr/>
          <p:nvPr/>
        </p:nvSpPr>
        <p:spPr>
          <a:xfrm>
            <a:off x="269721" y="325120"/>
            <a:ext cx="6263158" cy="2862322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6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وَاَنْزَلْـنَٓا اِلَيْكَ الذِّكْرَ لِتُبَيِّنَ لِلنَّاسِ مَا نُزِّلَ اِلَيْهِمْ وَلَعَلَّهُمْ يَتَفَكَّرُونَ </a:t>
            </a:r>
            <a:r>
              <a:rPr lang="ar-AE" sz="2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﴿٤٤﴾ </a:t>
            </a:r>
            <a:endParaRPr lang="tr-TR" sz="60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533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6429</TotalTime>
  <Words>378</Words>
  <Application>Microsoft Office PowerPoint</Application>
  <PresentationFormat>Geniş ekran</PresentationFormat>
  <Paragraphs>37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Calibri</vt:lpstr>
      <vt:lpstr>Gill Sans MT</vt:lpstr>
      <vt:lpstr>Shaikh Hamdullah Mushaf</vt:lpstr>
      <vt:lpstr>Wingdings 2</vt:lpstr>
      <vt:lpstr>Kar Payı</vt:lpstr>
      <vt:lpstr>PEYGAMBERİMİZİN TEBYİN GÖREVİ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433</cp:revision>
  <dcterms:created xsi:type="dcterms:W3CDTF">2019-07-15T06:01:13Z</dcterms:created>
  <dcterms:modified xsi:type="dcterms:W3CDTF">2020-12-06T21:04:47Z</dcterms:modified>
</cp:coreProperties>
</file>