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315" r:id="rId3"/>
    <p:sldId id="639" r:id="rId4"/>
    <p:sldId id="640" r:id="rId5"/>
    <p:sldId id="663" r:id="rId6"/>
    <p:sldId id="664" r:id="rId7"/>
    <p:sldId id="665" r:id="rId8"/>
    <p:sldId id="666" r:id="rId9"/>
    <p:sldId id="667" r:id="rId10"/>
    <p:sldId id="646" r:id="rId11"/>
    <p:sldId id="658" r:id="rId12"/>
    <p:sldId id="648" r:id="rId13"/>
    <p:sldId id="668" r:id="rId14"/>
    <p:sldId id="661" r:id="rId15"/>
    <p:sldId id="670" r:id="rId16"/>
    <p:sldId id="671" r:id="rId17"/>
    <p:sldId id="672" r:id="rId18"/>
    <p:sldId id="673" r:id="rId19"/>
    <p:sldId id="662" r:id="rId20"/>
    <p:sldId id="674" r:id="rId21"/>
    <p:sldId id="669" r:id="rId22"/>
    <p:sldId id="26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000" autoAdjust="0"/>
  </p:normalViewPr>
  <p:slideViewPr>
    <p:cSldViewPr snapToGrid="0">
      <p:cViewPr varScale="1">
        <p:scale>
          <a:sx n="75" d="100"/>
          <a:sy n="75" d="100"/>
        </p:scale>
        <p:origin x="10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8EF68-932C-446A-AD75-BFFF0108C6A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0ACE309-6CD8-4885-9882-6EEE2D6E1E80}">
      <dgm:prSet phldrT="[Metin]"/>
      <dgm:spPr/>
      <dgm:t>
        <a:bodyPr/>
        <a:lstStyle/>
        <a:p>
          <a:r>
            <a: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Tezkiye</a:t>
          </a:r>
          <a:r>
            <a:rPr lang="tr-TR" dirty="0"/>
            <a:t> </a:t>
          </a:r>
        </a:p>
      </dgm:t>
    </dgm:pt>
    <dgm:pt modelId="{B2DBF696-5305-44FF-A4AB-D84EBBC0903A}" type="parTrans" cxnId="{3A514AE1-0513-4DC9-8AA9-8900A474AA03}">
      <dgm:prSet/>
      <dgm:spPr/>
      <dgm:t>
        <a:bodyPr/>
        <a:lstStyle/>
        <a:p>
          <a:endParaRPr lang="tr-TR"/>
        </a:p>
      </dgm:t>
    </dgm:pt>
    <dgm:pt modelId="{AA042396-3BDD-4516-90EC-0496656607FA}" type="sibTrans" cxnId="{3A514AE1-0513-4DC9-8AA9-8900A474AA03}">
      <dgm:prSet/>
      <dgm:spPr/>
      <dgm:t>
        <a:bodyPr/>
        <a:lstStyle/>
        <a:p>
          <a:endParaRPr lang="tr-TR"/>
        </a:p>
      </dgm:t>
    </dgm:pt>
    <dgm:pt modelId="{BBA87228-8250-474C-A70F-1AB03982AD5B}">
      <dgm:prSet phldrT="[Metin]"/>
      <dgm:spPr/>
      <dgm:t>
        <a:bodyPr/>
        <a:lstStyle/>
        <a:p>
          <a:r>
            <a:rPr lang="tr-TR" dirty="0"/>
            <a:t>Temizleme</a:t>
          </a:r>
        </a:p>
      </dgm:t>
    </dgm:pt>
    <dgm:pt modelId="{DDE611EF-F918-4CA7-8BD6-481BECAF6179}" type="parTrans" cxnId="{D945D416-A230-494D-B987-4CF93D4DA3D4}">
      <dgm:prSet/>
      <dgm:spPr/>
      <dgm:t>
        <a:bodyPr/>
        <a:lstStyle/>
        <a:p>
          <a:endParaRPr lang="tr-TR"/>
        </a:p>
      </dgm:t>
    </dgm:pt>
    <dgm:pt modelId="{34201091-D9E3-4D84-A41F-086C96B5986B}" type="sibTrans" cxnId="{D945D416-A230-494D-B987-4CF93D4DA3D4}">
      <dgm:prSet/>
      <dgm:spPr/>
      <dgm:t>
        <a:bodyPr/>
        <a:lstStyle/>
        <a:p>
          <a:endParaRPr lang="tr-TR"/>
        </a:p>
      </dgm:t>
    </dgm:pt>
    <dgm:pt modelId="{363D958F-3CAB-4B44-9C93-AF55FA0B1868}">
      <dgm:prSet phldrT="[Metin]"/>
      <dgm:spPr/>
      <dgm:t>
        <a:bodyPr/>
        <a:lstStyle/>
        <a:p>
          <a:r>
            <a:rPr lang="tr-TR" dirty="0"/>
            <a:t>Paklama </a:t>
          </a:r>
        </a:p>
      </dgm:t>
    </dgm:pt>
    <dgm:pt modelId="{16E74308-F4D3-4C7C-9675-AB33848A7F4C}" type="parTrans" cxnId="{2D03F0D7-3E43-47A7-9D03-D8165425BFEF}">
      <dgm:prSet/>
      <dgm:spPr/>
      <dgm:t>
        <a:bodyPr/>
        <a:lstStyle/>
        <a:p>
          <a:endParaRPr lang="tr-TR"/>
        </a:p>
      </dgm:t>
    </dgm:pt>
    <dgm:pt modelId="{F1219440-13B6-49F0-8B4D-D3D0C2DCFECE}" type="sibTrans" cxnId="{2D03F0D7-3E43-47A7-9D03-D8165425BFEF}">
      <dgm:prSet/>
      <dgm:spPr/>
      <dgm:t>
        <a:bodyPr/>
        <a:lstStyle/>
        <a:p>
          <a:endParaRPr lang="tr-TR"/>
        </a:p>
      </dgm:t>
    </dgm:pt>
    <dgm:pt modelId="{51B3438C-D8D9-4166-A622-4722B8A93B19}">
      <dgm:prSet phldrT="[Metin]"/>
      <dgm:spPr/>
      <dgm:t>
        <a:bodyPr/>
        <a:lstStyle/>
        <a:p>
          <a:r>
            <a:rPr lang="tr-TR" dirty="0"/>
            <a:t>Arıtma</a:t>
          </a:r>
        </a:p>
      </dgm:t>
    </dgm:pt>
    <dgm:pt modelId="{524404DC-457D-4C88-90F4-BA5BE99FB77D}" type="parTrans" cxnId="{98E677E3-2A04-4BCD-96DB-BF0F02246F01}">
      <dgm:prSet/>
      <dgm:spPr/>
      <dgm:t>
        <a:bodyPr/>
        <a:lstStyle/>
        <a:p>
          <a:endParaRPr lang="tr-TR"/>
        </a:p>
      </dgm:t>
    </dgm:pt>
    <dgm:pt modelId="{B998BBD1-5A82-46B1-AADB-08AA190DE9C8}" type="sibTrans" cxnId="{98E677E3-2A04-4BCD-96DB-BF0F02246F01}">
      <dgm:prSet/>
      <dgm:spPr/>
      <dgm:t>
        <a:bodyPr/>
        <a:lstStyle/>
        <a:p>
          <a:endParaRPr lang="tr-TR"/>
        </a:p>
      </dgm:t>
    </dgm:pt>
    <dgm:pt modelId="{72463618-D86E-4D0C-8694-1B94D4E2C35B}" type="pres">
      <dgm:prSet presAssocID="{E878EF68-932C-446A-AD75-BFFF0108C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5F7089-7F3F-4D3F-BCB8-97C0EDECCEF0}" type="pres">
      <dgm:prSet presAssocID="{40ACE309-6CD8-4885-9882-6EEE2D6E1E80}" presName="centerShape" presStyleLbl="node0" presStyleIdx="0" presStyleCnt="1"/>
      <dgm:spPr/>
    </dgm:pt>
    <dgm:pt modelId="{50B7B04D-7953-41B2-8CAC-5634CD7461E4}" type="pres">
      <dgm:prSet presAssocID="{DDE611EF-F918-4CA7-8BD6-481BECAF6179}" presName="parTrans" presStyleLbl="sibTrans2D1" presStyleIdx="0" presStyleCnt="3"/>
      <dgm:spPr/>
    </dgm:pt>
    <dgm:pt modelId="{FC05C761-0C45-43CD-A6B2-71EE4940D439}" type="pres">
      <dgm:prSet presAssocID="{DDE611EF-F918-4CA7-8BD6-481BECAF6179}" presName="connectorText" presStyleLbl="sibTrans2D1" presStyleIdx="0" presStyleCnt="3"/>
      <dgm:spPr/>
    </dgm:pt>
    <dgm:pt modelId="{964417CF-9090-4FC5-AFCE-A4A879A04D1F}" type="pres">
      <dgm:prSet presAssocID="{BBA87228-8250-474C-A70F-1AB03982AD5B}" presName="node" presStyleLbl="node1" presStyleIdx="0" presStyleCnt="3">
        <dgm:presLayoutVars>
          <dgm:bulletEnabled val="1"/>
        </dgm:presLayoutVars>
      </dgm:prSet>
      <dgm:spPr/>
    </dgm:pt>
    <dgm:pt modelId="{31575223-5548-4D0D-B563-E11B29F55F3C}" type="pres">
      <dgm:prSet presAssocID="{16E74308-F4D3-4C7C-9675-AB33848A7F4C}" presName="parTrans" presStyleLbl="sibTrans2D1" presStyleIdx="1" presStyleCnt="3"/>
      <dgm:spPr/>
    </dgm:pt>
    <dgm:pt modelId="{1E85B65A-4939-40D8-A7BA-54FF1B3D30A8}" type="pres">
      <dgm:prSet presAssocID="{16E74308-F4D3-4C7C-9675-AB33848A7F4C}" presName="connectorText" presStyleLbl="sibTrans2D1" presStyleIdx="1" presStyleCnt="3"/>
      <dgm:spPr/>
    </dgm:pt>
    <dgm:pt modelId="{0D9C71B6-932C-40C5-A91B-1B3902436F54}" type="pres">
      <dgm:prSet presAssocID="{363D958F-3CAB-4B44-9C93-AF55FA0B1868}" presName="node" presStyleLbl="node1" presStyleIdx="1" presStyleCnt="3">
        <dgm:presLayoutVars>
          <dgm:bulletEnabled val="1"/>
        </dgm:presLayoutVars>
      </dgm:prSet>
      <dgm:spPr/>
    </dgm:pt>
    <dgm:pt modelId="{C7ACA5A3-0500-4494-96C0-481276057E8B}" type="pres">
      <dgm:prSet presAssocID="{524404DC-457D-4C88-90F4-BA5BE99FB77D}" presName="parTrans" presStyleLbl="sibTrans2D1" presStyleIdx="2" presStyleCnt="3"/>
      <dgm:spPr/>
    </dgm:pt>
    <dgm:pt modelId="{7CCD7FC8-EBE8-4549-8DD6-AAADE8CC126A}" type="pres">
      <dgm:prSet presAssocID="{524404DC-457D-4C88-90F4-BA5BE99FB77D}" presName="connectorText" presStyleLbl="sibTrans2D1" presStyleIdx="2" presStyleCnt="3"/>
      <dgm:spPr/>
    </dgm:pt>
    <dgm:pt modelId="{BE501D1C-B85F-4DC5-A745-53CD6118E6C3}" type="pres">
      <dgm:prSet presAssocID="{51B3438C-D8D9-4166-A622-4722B8A93B19}" presName="node" presStyleLbl="node1" presStyleIdx="2" presStyleCnt="3">
        <dgm:presLayoutVars>
          <dgm:bulletEnabled val="1"/>
        </dgm:presLayoutVars>
      </dgm:prSet>
      <dgm:spPr/>
    </dgm:pt>
  </dgm:ptLst>
  <dgm:cxnLst>
    <dgm:cxn modelId="{D945D416-A230-494D-B987-4CF93D4DA3D4}" srcId="{40ACE309-6CD8-4885-9882-6EEE2D6E1E80}" destId="{BBA87228-8250-474C-A70F-1AB03982AD5B}" srcOrd="0" destOrd="0" parTransId="{DDE611EF-F918-4CA7-8BD6-481BECAF6179}" sibTransId="{34201091-D9E3-4D84-A41F-086C96B5986B}"/>
    <dgm:cxn modelId="{2E0DF61F-6A4E-452B-8085-1EC632E64FF3}" type="presOf" srcId="{DDE611EF-F918-4CA7-8BD6-481BECAF6179}" destId="{50B7B04D-7953-41B2-8CAC-5634CD7461E4}" srcOrd="0" destOrd="0" presId="urn:microsoft.com/office/officeart/2005/8/layout/radial5"/>
    <dgm:cxn modelId="{35FD3D2B-D463-4F37-8AB3-27525FE783C8}" type="presOf" srcId="{BBA87228-8250-474C-A70F-1AB03982AD5B}" destId="{964417CF-9090-4FC5-AFCE-A4A879A04D1F}" srcOrd="0" destOrd="0" presId="urn:microsoft.com/office/officeart/2005/8/layout/radial5"/>
    <dgm:cxn modelId="{46BC643B-FE74-4B20-BC47-5B5309CE0951}" type="presOf" srcId="{40ACE309-6CD8-4885-9882-6EEE2D6E1E80}" destId="{E35F7089-7F3F-4D3F-BCB8-97C0EDECCEF0}" srcOrd="0" destOrd="0" presId="urn:microsoft.com/office/officeart/2005/8/layout/radial5"/>
    <dgm:cxn modelId="{66C18F4D-920C-4ADC-926D-6353AA8591FA}" type="presOf" srcId="{16E74308-F4D3-4C7C-9675-AB33848A7F4C}" destId="{31575223-5548-4D0D-B563-E11B29F55F3C}" srcOrd="0" destOrd="0" presId="urn:microsoft.com/office/officeart/2005/8/layout/radial5"/>
    <dgm:cxn modelId="{262FFA4D-02CA-43B1-80F6-F7B27DA92907}" type="presOf" srcId="{524404DC-457D-4C88-90F4-BA5BE99FB77D}" destId="{C7ACA5A3-0500-4494-96C0-481276057E8B}" srcOrd="0" destOrd="0" presId="urn:microsoft.com/office/officeart/2005/8/layout/radial5"/>
    <dgm:cxn modelId="{01D00974-4D55-4E61-B174-74A8E2E525AA}" type="presOf" srcId="{E878EF68-932C-446A-AD75-BFFF0108C6A5}" destId="{72463618-D86E-4D0C-8694-1B94D4E2C35B}" srcOrd="0" destOrd="0" presId="urn:microsoft.com/office/officeart/2005/8/layout/radial5"/>
    <dgm:cxn modelId="{0EC0BF81-8A28-4ED7-9757-2F7CF5993CE5}" type="presOf" srcId="{363D958F-3CAB-4B44-9C93-AF55FA0B1868}" destId="{0D9C71B6-932C-40C5-A91B-1B3902436F54}" srcOrd="0" destOrd="0" presId="urn:microsoft.com/office/officeart/2005/8/layout/radial5"/>
    <dgm:cxn modelId="{96BBC098-00E0-4B3B-8E44-0AA63A9E4BB7}" type="presOf" srcId="{16E74308-F4D3-4C7C-9675-AB33848A7F4C}" destId="{1E85B65A-4939-40D8-A7BA-54FF1B3D30A8}" srcOrd="1" destOrd="0" presId="urn:microsoft.com/office/officeart/2005/8/layout/radial5"/>
    <dgm:cxn modelId="{1C53A2AB-CA8E-4361-A4A8-26DD67C35834}" type="presOf" srcId="{524404DC-457D-4C88-90F4-BA5BE99FB77D}" destId="{7CCD7FC8-EBE8-4549-8DD6-AAADE8CC126A}" srcOrd="1" destOrd="0" presId="urn:microsoft.com/office/officeart/2005/8/layout/radial5"/>
    <dgm:cxn modelId="{FC1745C4-BC7C-4C52-92B4-E5115A2F332C}" type="presOf" srcId="{DDE611EF-F918-4CA7-8BD6-481BECAF6179}" destId="{FC05C761-0C45-43CD-A6B2-71EE4940D439}" srcOrd="1" destOrd="0" presId="urn:microsoft.com/office/officeart/2005/8/layout/radial5"/>
    <dgm:cxn modelId="{6F7D87C4-00D4-496A-9968-25622CC5EEBB}" type="presOf" srcId="{51B3438C-D8D9-4166-A622-4722B8A93B19}" destId="{BE501D1C-B85F-4DC5-A745-53CD6118E6C3}" srcOrd="0" destOrd="0" presId="urn:microsoft.com/office/officeart/2005/8/layout/radial5"/>
    <dgm:cxn modelId="{2D03F0D7-3E43-47A7-9D03-D8165425BFEF}" srcId="{40ACE309-6CD8-4885-9882-6EEE2D6E1E80}" destId="{363D958F-3CAB-4B44-9C93-AF55FA0B1868}" srcOrd="1" destOrd="0" parTransId="{16E74308-F4D3-4C7C-9675-AB33848A7F4C}" sibTransId="{F1219440-13B6-49F0-8B4D-D3D0C2DCFECE}"/>
    <dgm:cxn modelId="{3A514AE1-0513-4DC9-8AA9-8900A474AA03}" srcId="{E878EF68-932C-446A-AD75-BFFF0108C6A5}" destId="{40ACE309-6CD8-4885-9882-6EEE2D6E1E80}" srcOrd="0" destOrd="0" parTransId="{B2DBF696-5305-44FF-A4AB-D84EBBC0903A}" sibTransId="{AA042396-3BDD-4516-90EC-0496656607FA}"/>
    <dgm:cxn modelId="{98E677E3-2A04-4BCD-96DB-BF0F02246F01}" srcId="{40ACE309-6CD8-4885-9882-6EEE2D6E1E80}" destId="{51B3438C-D8D9-4166-A622-4722B8A93B19}" srcOrd="2" destOrd="0" parTransId="{524404DC-457D-4C88-90F4-BA5BE99FB77D}" sibTransId="{B998BBD1-5A82-46B1-AADB-08AA190DE9C8}"/>
    <dgm:cxn modelId="{BFDE1E2C-8C19-4D76-8634-8FFE93A07E12}" type="presParOf" srcId="{72463618-D86E-4D0C-8694-1B94D4E2C35B}" destId="{E35F7089-7F3F-4D3F-BCB8-97C0EDECCEF0}" srcOrd="0" destOrd="0" presId="urn:microsoft.com/office/officeart/2005/8/layout/radial5"/>
    <dgm:cxn modelId="{DC937C40-2614-43CC-930F-D75AF382F253}" type="presParOf" srcId="{72463618-D86E-4D0C-8694-1B94D4E2C35B}" destId="{50B7B04D-7953-41B2-8CAC-5634CD7461E4}" srcOrd="1" destOrd="0" presId="urn:microsoft.com/office/officeart/2005/8/layout/radial5"/>
    <dgm:cxn modelId="{16E3F83A-FF59-4D53-A030-EE154B632701}" type="presParOf" srcId="{50B7B04D-7953-41B2-8CAC-5634CD7461E4}" destId="{FC05C761-0C45-43CD-A6B2-71EE4940D439}" srcOrd="0" destOrd="0" presId="urn:microsoft.com/office/officeart/2005/8/layout/radial5"/>
    <dgm:cxn modelId="{F1A8F1A8-1176-4A7C-B7F5-DA03CCF67D9F}" type="presParOf" srcId="{72463618-D86E-4D0C-8694-1B94D4E2C35B}" destId="{964417CF-9090-4FC5-AFCE-A4A879A04D1F}" srcOrd="2" destOrd="0" presId="urn:microsoft.com/office/officeart/2005/8/layout/radial5"/>
    <dgm:cxn modelId="{25054BC5-7C4F-45EC-BB28-486935E1889B}" type="presParOf" srcId="{72463618-D86E-4D0C-8694-1B94D4E2C35B}" destId="{31575223-5548-4D0D-B563-E11B29F55F3C}" srcOrd="3" destOrd="0" presId="urn:microsoft.com/office/officeart/2005/8/layout/radial5"/>
    <dgm:cxn modelId="{69C626C0-5DCE-46B5-84F5-C23338B4B30A}" type="presParOf" srcId="{31575223-5548-4D0D-B563-E11B29F55F3C}" destId="{1E85B65A-4939-40D8-A7BA-54FF1B3D30A8}" srcOrd="0" destOrd="0" presId="urn:microsoft.com/office/officeart/2005/8/layout/radial5"/>
    <dgm:cxn modelId="{8769EECC-5833-4B38-9456-D34BC378B34A}" type="presParOf" srcId="{72463618-D86E-4D0C-8694-1B94D4E2C35B}" destId="{0D9C71B6-932C-40C5-A91B-1B3902436F54}" srcOrd="4" destOrd="0" presId="urn:microsoft.com/office/officeart/2005/8/layout/radial5"/>
    <dgm:cxn modelId="{32E71883-1EBF-446C-9139-AB1E31557D27}" type="presParOf" srcId="{72463618-D86E-4D0C-8694-1B94D4E2C35B}" destId="{C7ACA5A3-0500-4494-96C0-481276057E8B}" srcOrd="5" destOrd="0" presId="urn:microsoft.com/office/officeart/2005/8/layout/radial5"/>
    <dgm:cxn modelId="{C883AA7B-72E5-437E-B821-2B65915B3BB9}" type="presParOf" srcId="{C7ACA5A3-0500-4494-96C0-481276057E8B}" destId="{7CCD7FC8-EBE8-4549-8DD6-AAADE8CC126A}" srcOrd="0" destOrd="0" presId="urn:microsoft.com/office/officeart/2005/8/layout/radial5"/>
    <dgm:cxn modelId="{149C3FB1-042D-40F6-B3BE-E64FE0ACCD89}" type="presParOf" srcId="{72463618-D86E-4D0C-8694-1B94D4E2C35B}" destId="{BE501D1C-B85F-4DC5-A745-53CD6118E6C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F7089-7F3F-4D3F-BCB8-97C0EDECCEF0}">
      <dsp:nvSpPr>
        <dsp:cNvPr id="0" name=""/>
        <dsp:cNvSpPr/>
      </dsp:nvSpPr>
      <dsp:spPr>
        <a:xfrm>
          <a:off x="3974951" y="3097338"/>
          <a:ext cx="2210097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Tezkiye</a:t>
          </a:r>
          <a:r>
            <a:rPr lang="tr-TR" sz="3900" kern="1200" dirty="0"/>
            <a:t> </a:t>
          </a:r>
        </a:p>
      </dsp:txBody>
      <dsp:txXfrm>
        <a:off x="4298612" y="3420999"/>
        <a:ext cx="1562775" cy="1562775"/>
      </dsp:txXfrm>
    </dsp:sp>
    <dsp:sp modelId="{50B7B04D-7953-41B2-8CAC-5634CD7461E4}">
      <dsp:nvSpPr>
        <dsp:cNvPr id="0" name=""/>
        <dsp:cNvSpPr/>
      </dsp:nvSpPr>
      <dsp:spPr>
        <a:xfrm rot="16200000">
          <a:off x="4845885" y="2293148"/>
          <a:ext cx="468228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4916119" y="2513669"/>
        <a:ext cx="327760" cy="450859"/>
      </dsp:txXfrm>
    </dsp:sp>
    <dsp:sp modelId="{964417CF-9090-4FC5-AFCE-A4A879A04D1F}">
      <dsp:nvSpPr>
        <dsp:cNvPr id="0" name=""/>
        <dsp:cNvSpPr/>
      </dsp:nvSpPr>
      <dsp:spPr>
        <a:xfrm>
          <a:off x="3974951" y="3789"/>
          <a:ext cx="2210097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Temizleme</a:t>
          </a:r>
        </a:p>
      </dsp:txBody>
      <dsp:txXfrm>
        <a:off x="4298612" y="327450"/>
        <a:ext cx="1562775" cy="1562775"/>
      </dsp:txXfrm>
    </dsp:sp>
    <dsp:sp modelId="{31575223-5548-4D0D-B563-E11B29F55F3C}">
      <dsp:nvSpPr>
        <dsp:cNvPr id="0" name=""/>
        <dsp:cNvSpPr/>
      </dsp:nvSpPr>
      <dsp:spPr>
        <a:xfrm rot="1800000">
          <a:off x="6173954" y="4593431"/>
          <a:ext cx="468228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>
        <a:off x="6183364" y="4708601"/>
        <a:ext cx="327760" cy="450859"/>
      </dsp:txXfrm>
    </dsp:sp>
    <dsp:sp modelId="{0D9C71B6-932C-40C5-A91B-1B3902436F54}">
      <dsp:nvSpPr>
        <dsp:cNvPr id="0" name=""/>
        <dsp:cNvSpPr/>
      </dsp:nvSpPr>
      <dsp:spPr>
        <a:xfrm>
          <a:off x="6654042" y="4644112"/>
          <a:ext cx="2210097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Paklama </a:t>
          </a:r>
        </a:p>
      </dsp:txBody>
      <dsp:txXfrm>
        <a:off x="6977703" y="4967773"/>
        <a:ext cx="1562775" cy="1562775"/>
      </dsp:txXfrm>
    </dsp:sp>
    <dsp:sp modelId="{C7ACA5A3-0500-4494-96C0-481276057E8B}">
      <dsp:nvSpPr>
        <dsp:cNvPr id="0" name=""/>
        <dsp:cNvSpPr/>
      </dsp:nvSpPr>
      <dsp:spPr>
        <a:xfrm rot="9000000">
          <a:off x="3517816" y="4593431"/>
          <a:ext cx="468228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700" kern="1200"/>
        </a:p>
      </dsp:txBody>
      <dsp:txXfrm rot="10800000">
        <a:off x="3648874" y="4708601"/>
        <a:ext cx="327760" cy="450859"/>
      </dsp:txXfrm>
    </dsp:sp>
    <dsp:sp modelId="{BE501D1C-B85F-4DC5-A745-53CD6118E6C3}">
      <dsp:nvSpPr>
        <dsp:cNvPr id="0" name=""/>
        <dsp:cNvSpPr/>
      </dsp:nvSpPr>
      <dsp:spPr>
        <a:xfrm>
          <a:off x="1295859" y="4644112"/>
          <a:ext cx="2210097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Arıtma</a:t>
          </a:r>
        </a:p>
      </dsp:txBody>
      <dsp:txXfrm>
        <a:off x="1619520" y="4967773"/>
        <a:ext cx="1562775" cy="156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272FE45-B5B8-445B-A1DD-BB5E3D160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3429000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TEZKİYE </a:t>
            </a:r>
            <a:br>
              <a:rPr lang="tr-TR" sz="9600" cap="none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9600" cap="none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GÖREVİ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C3D9DE6-2DB2-42E6-9E2F-70130DD4F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DE00466B-404C-4D21-8F3C-9C14633298DA}"/>
              </a:ext>
            </a:extLst>
          </p:cNvPr>
          <p:cNvSpPr/>
          <p:nvPr/>
        </p:nvSpPr>
        <p:spPr>
          <a:xfrm>
            <a:off x="172719" y="1030140"/>
            <a:ext cx="5801361" cy="50353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Kur’ân’a</a:t>
            </a:r>
            <a:r>
              <a:rPr lang="tr-TR" sz="4000" dirty="0"/>
              <a:t> göre peygamberlerin asli görevleri, topluma Allah’ın (</a:t>
            </a:r>
            <a:r>
              <a:rPr lang="tr-TR" sz="4000" dirty="0" err="1"/>
              <a:t>c.c</a:t>
            </a:r>
            <a:r>
              <a:rPr lang="tr-TR" sz="4000" dirty="0"/>
              <a:t>.) ayetlerini okumak, gönülleri ve kafaları kötülüklerden arındırmak, Kitap ve hikmeti öğretmektir.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B494055-E4DA-4AD7-AB69-DF44A4B57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2" y="1030140"/>
            <a:ext cx="5801359" cy="50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0DC3621-41E3-41CA-955A-93E5D8E3C5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363E64A-B90E-4A1E-9D98-2439135B01AA}"/>
              </a:ext>
            </a:extLst>
          </p:cNvPr>
          <p:cNvSpPr/>
          <p:nvPr/>
        </p:nvSpPr>
        <p:spPr>
          <a:xfrm>
            <a:off x="1137920" y="729010"/>
            <a:ext cx="9916160" cy="230832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هُوَ الَّذ۪ي بَعَثَ فِي الْاُمِّيّ۪نَ رَسُولاً مِنْهُمْ يَتْلُوا عَلَيْهِمْ اٰيَاتِه۪ </a:t>
            </a:r>
            <a:r>
              <a:rPr lang="ar-AE" sz="4800" dirty="0">
                <a:solidFill>
                  <a:srgbClr val="7030A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وَيُزَكّ۪ي</a:t>
            </a:r>
            <a:r>
              <a:rPr lang="ar-AE" sz="4800" dirty="0">
                <a:solidFill>
                  <a:srgbClr val="00B0F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هِمْ</a:t>
            </a:r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ar-AE" sz="4800" dirty="0">
                <a:solidFill>
                  <a:srgbClr val="00B05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وَيُعَلِّمُ</a:t>
            </a:r>
            <a:r>
              <a:rPr lang="ar-AE" sz="4800" dirty="0">
                <a:solidFill>
                  <a:srgbClr val="FF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هُم</a:t>
            </a:r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ُ </a:t>
            </a:r>
            <a:r>
              <a:rPr lang="ar-AE" sz="4800" dirty="0">
                <a:solidFill>
                  <a:schemeClr val="accent3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الْكِتَاب</a:t>
            </a:r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َ </a:t>
            </a:r>
            <a:r>
              <a:rPr lang="ar-AE" sz="4800" dirty="0">
                <a:solidFill>
                  <a:srgbClr val="00B0F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</a:t>
            </a:r>
            <a:r>
              <a:rPr lang="ar-AE" sz="4800" dirty="0">
                <a:solidFill>
                  <a:srgbClr val="C0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َ</a:t>
            </a:r>
            <a:r>
              <a:rPr lang="ar-AE" sz="4800" dirty="0">
                <a:solidFill>
                  <a:srgbClr val="FFC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الْحِكْمَةَۗ</a:t>
            </a:r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وَاِنْ كَانُوا مِنْ قَبْلُ لَف۪ي </a:t>
            </a:r>
            <a:r>
              <a:rPr lang="ar-AE" sz="4800" dirty="0">
                <a:solidFill>
                  <a:schemeClr val="accent2">
                    <a:lumMod val="50000"/>
                  </a:schemeClr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ضَلَال</a:t>
            </a:r>
            <a:r>
              <a:rPr lang="ar-AE" sz="4800" dirty="0">
                <a:solidFill>
                  <a:srgbClr val="00B0F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ٍ</a:t>
            </a:r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مُب۪ينٍۙ ﴿٢﴾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9E76FEFF-3ABB-473D-82C9-C7B49B79471E}"/>
              </a:ext>
            </a:extLst>
          </p:cNvPr>
          <p:cNvSpPr/>
          <p:nvPr/>
        </p:nvSpPr>
        <p:spPr>
          <a:xfrm>
            <a:off x="1137920" y="3576350"/>
            <a:ext cx="9916160" cy="274263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Çünkü ümmîlere içlerinden, kendilerine </a:t>
            </a:r>
            <a:r>
              <a:rPr lang="tr-TR" sz="3600" dirty="0" err="1">
                <a:solidFill>
                  <a:schemeClr val="tx1"/>
                </a:solidFill>
              </a:rPr>
              <a:t>âyetlerini</a:t>
            </a:r>
            <a:r>
              <a:rPr lang="tr-TR" sz="3600" dirty="0">
                <a:solidFill>
                  <a:schemeClr val="tx1"/>
                </a:solidFill>
              </a:rPr>
              <a:t> okuyan, </a:t>
            </a:r>
            <a:r>
              <a:rPr lang="tr-TR" sz="3600" dirty="0">
                <a:solidFill>
                  <a:srgbClr val="00B0F0"/>
                </a:solidFill>
              </a:rPr>
              <a:t>onları </a:t>
            </a:r>
            <a:r>
              <a:rPr lang="tr-TR" sz="3600" dirty="0">
                <a:solidFill>
                  <a:srgbClr val="7030A0"/>
                </a:solidFill>
              </a:rPr>
              <a:t>temizleyen, </a:t>
            </a:r>
            <a:r>
              <a:rPr lang="tr-TR" sz="3600" dirty="0">
                <a:solidFill>
                  <a:srgbClr val="FF0000"/>
                </a:solidFill>
              </a:rPr>
              <a:t>onlara </a:t>
            </a:r>
            <a:r>
              <a:rPr lang="tr-TR" sz="3600" dirty="0" err="1">
                <a:solidFill>
                  <a:schemeClr val="accent3"/>
                </a:solidFill>
              </a:rPr>
              <a:t>Kitab'ı</a:t>
            </a:r>
            <a:r>
              <a:rPr lang="tr-TR" sz="3600" dirty="0">
                <a:solidFill>
                  <a:schemeClr val="accent3"/>
                </a:solidFill>
              </a:rPr>
              <a:t> </a:t>
            </a:r>
            <a:r>
              <a:rPr lang="tr-TR" sz="3600" dirty="0">
                <a:solidFill>
                  <a:srgbClr val="00B0F0"/>
                </a:solidFill>
              </a:rPr>
              <a:t>ve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>
                <a:solidFill>
                  <a:srgbClr val="FFC000"/>
                </a:solidFill>
              </a:rPr>
              <a:t>hikmeti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>
                <a:solidFill>
                  <a:srgbClr val="00B050"/>
                </a:solidFill>
              </a:rPr>
              <a:t>öğreten</a:t>
            </a:r>
            <a:r>
              <a:rPr lang="tr-TR" sz="3600" dirty="0">
                <a:solidFill>
                  <a:schemeClr val="tx1"/>
                </a:solidFill>
              </a:rPr>
              <a:t> bir peygamber gönderen O'dur. Kuşkusuz onlar önceden apaçık bir </a:t>
            </a:r>
            <a:r>
              <a:rPr lang="tr-TR" sz="3600" dirty="0">
                <a:solidFill>
                  <a:schemeClr val="accent2">
                    <a:lumMod val="50000"/>
                  </a:schemeClr>
                </a:solidFill>
              </a:rPr>
              <a:t>sapıklık</a:t>
            </a:r>
            <a:r>
              <a:rPr lang="tr-TR" sz="3600" dirty="0">
                <a:solidFill>
                  <a:schemeClr val="tx1"/>
                </a:solidFill>
              </a:rPr>
              <a:t> içindeydiler. </a:t>
            </a:r>
            <a:r>
              <a:rPr lang="tr-TR" sz="2000" dirty="0">
                <a:solidFill>
                  <a:schemeClr val="tx1"/>
                </a:solidFill>
              </a:rPr>
              <a:t>(Cuma, 2) 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B3A1F003-0A22-4C9D-AA2F-08A3B8EC60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31244F2-BEBC-4EA4-BA84-D48DE2A3E115}"/>
              </a:ext>
            </a:extLst>
          </p:cNvPr>
          <p:cNvSpPr/>
          <p:nvPr/>
        </p:nvSpPr>
        <p:spPr>
          <a:xfrm>
            <a:off x="426720" y="3088640"/>
            <a:ext cx="5537200" cy="32105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Nefsini arındıran elbette kurtuluşa ermiştir. Onu arzularıyla baş başa bırakan ziyan etmiştir. (Şems, 9-10)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EE8C2C9-9238-45A2-B434-6220D2EE1DC1}"/>
              </a:ext>
            </a:extLst>
          </p:cNvPr>
          <p:cNvSpPr/>
          <p:nvPr/>
        </p:nvSpPr>
        <p:spPr>
          <a:xfrm>
            <a:off x="426720" y="802640"/>
            <a:ext cx="5537200" cy="156966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قَدْ اَفْلَحَ مَنْ زَكّٰيهَاۙۖ ﴿٩﴾  وَقَدْ خَابَ مَنْ دَسّٰيهَاۜ ﴿١٠﴾ </a:t>
            </a:r>
            <a:endParaRPr lang="tr-TR" sz="4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6756CDB-55E2-47D5-A334-6E25172D90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802640"/>
            <a:ext cx="5730238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0647B85-3142-44CE-B689-FEE63B8A1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43F92DC-998F-44A1-8DAC-9930FBA84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7B43677-B0ED-4459-900E-7DAA5AFFA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8632B3E4-EEBB-4F14-98FE-AAD0F8885926}"/>
              </a:ext>
            </a:extLst>
          </p:cNvPr>
          <p:cNvSpPr/>
          <p:nvPr/>
        </p:nvSpPr>
        <p:spPr>
          <a:xfrm>
            <a:off x="314960" y="345440"/>
            <a:ext cx="5374640" cy="24485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Kurtuluşun ve temizlenmenin yegane yolu Allah’a teslimiyettedir.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9E68A7E-50A4-448F-8DF8-65D1C0A3D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0" y="345440"/>
            <a:ext cx="5979795" cy="6278880"/>
          </a:xfrm>
          <a:prstGeom prst="rect">
            <a:avLst/>
          </a:prstGeom>
        </p:spPr>
      </p:pic>
      <p:sp>
        <p:nvSpPr>
          <p:cNvPr id="8" name="Yuvarlatılmış Dikdörtgen 2">
            <a:extLst>
              <a:ext uri="{FF2B5EF4-FFF2-40B4-BE49-F238E27FC236}">
                <a16:creationId xmlns:a16="http://schemas.microsoft.com/office/drawing/2014/main" id="{705F2A42-BBE9-4279-9E83-067651D7D9F5}"/>
              </a:ext>
            </a:extLst>
          </p:cNvPr>
          <p:cNvSpPr/>
          <p:nvPr/>
        </p:nvSpPr>
        <p:spPr>
          <a:xfrm>
            <a:off x="422277" y="4043680"/>
            <a:ext cx="5374640" cy="25806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nedenle Vahyin tebliği ve uyarısı mümin ve kafir ayırımı yapılmadan tüm insanlığa yöneltilmiştir.</a:t>
            </a:r>
          </a:p>
        </p:txBody>
      </p:sp>
    </p:spTree>
    <p:extLst>
      <p:ext uri="{BB962C8B-B14F-4D97-AF65-F5344CB8AC3E}">
        <p14:creationId xmlns:p14="http://schemas.microsoft.com/office/powerpoint/2010/main" val="35463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7B43677-B0ED-4459-900E-7DAA5AFFA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8632B3E4-EEBB-4F14-98FE-AAD0F8885926}"/>
              </a:ext>
            </a:extLst>
          </p:cNvPr>
          <p:cNvSpPr/>
          <p:nvPr/>
        </p:nvSpPr>
        <p:spPr>
          <a:xfrm>
            <a:off x="162560" y="101600"/>
            <a:ext cx="11938000" cy="13004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 err="1"/>
              <a:t>Kur’ân</a:t>
            </a:r>
            <a:r>
              <a:rPr lang="tr-TR" sz="3400" dirty="0"/>
              <a:t>, her millete sağlam bir inanç etrafında toplanmaları için rehberlik yapmak üzere peygamberler gönderildiğinden bahseder.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E18205-BBAF-4100-A34C-52EFBC7D3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60" y="1549400"/>
            <a:ext cx="814832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7B43677-B0ED-4459-900E-7DAA5AFFA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88721DC1-58C4-47C5-96F7-C6D513833372}"/>
              </a:ext>
            </a:extLst>
          </p:cNvPr>
          <p:cNvSpPr/>
          <p:nvPr/>
        </p:nvSpPr>
        <p:spPr>
          <a:xfrm>
            <a:off x="162560" y="1595120"/>
            <a:ext cx="7081520" cy="50901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Yarın kıyamet gününde insanlar bir araya toplanacak. Allah her kim her neye tapıyorsa onun ardına düşsün buyuracak. Artık kimi güneşin, kimi ayın ve kimileri de </a:t>
            </a:r>
            <a:r>
              <a:rPr lang="tr-TR" sz="4000" dirty="0" err="1"/>
              <a:t>tağutların</a:t>
            </a:r>
            <a:r>
              <a:rPr lang="tr-TR" sz="4000" dirty="0"/>
              <a:t> ardına düşüp gidecektir.</a:t>
            </a:r>
          </a:p>
          <a:p>
            <a:pPr algn="ctr"/>
            <a:r>
              <a:rPr lang="tr-TR" sz="2000" dirty="0"/>
              <a:t>Hadis-i Şerif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126F0184-6F95-4745-A18A-A1366DCEDF7D}"/>
              </a:ext>
            </a:extLst>
          </p:cNvPr>
          <p:cNvSpPr/>
          <p:nvPr/>
        </p:nvSpPr>
        <p:spPr>
          <a:xfrm>
            <a:off x="162560" y="101600"/>
            <a:ext cx="11938000" cy="113792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/>
              <a:t>Kulluğu Allah’tan başkasına hasredenler…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FBE7073-82A0-4C7E-B2A2-E0C139D8C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640" y="1595120"/>
            <a:ext cx="469392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7B43677-B0ED-4459-900E-7DAA5AFFA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88721DC1-58C4-47C5-96F7-C6D513833372}"/>
              </a:ext>
            </a:extLst>
          </p:cNvPr>
          <p:cNvSpPr/>
          <p:nvPr/>
        </p:nvSpPr>
        <p:spPr>
          <a:xfrm>
            <a:off x="81280" y="1595120"/>
            <a:ext cx="5547360" cy="23876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Haddi aşan anlamına gelir. Allah’tan başkasına tapınmak.</a:t>
            </a:r>
          </a:p>
          <a:p>
            <a:pPr algn="ctr"/>
            <a:r>
              <a:rPr lang="tr-TR" sz="3200" dirty="0"/>
              <a:t>Cahiliye ehlinin üzerinde bulunduğu her türlü kötülük.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126F0184-6F95-4745-A18A-A1366DCEDF7D}"/>
              </a:ext>
            </a:extLst>
          </p:cNvPr>
          <p:cNvSpPr/>
          <p:nvPr/>
        </p:nvSpPr>
        <p:spPr>
          <a:xfrm>
            <a:off x="81280" y="172720"/>
            <a:ext cx="3078480" cy="13004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Tağut</a:t>
            </a:r>
            <a:r>
              <a:rPr lang="tr-TR" sz="5400" dirty="0"/>
              <a:t>: </a:t>
            </a:r>
          </a:p>
        </p:txBody>
      </p:sp>
      <p:sp>
        <p:nvSpPr>
          <p:cNvPr id="8" name="Yuvarlatılmış Dikdörtgen 2">
            <a:extLst>
              <a:ext uri="{FF2B5EF4-FFF2-40B4-BE49-F238E27FC236}">
                <a16:creationId xmlns:a16="http://schemas.microsoft.com/office/drawing/2014/main" id="{7893B66F-F7F5-43D0-AE95-1E680F8ED808}"/>
              </a:ext>
            </a:extLst>
          </p:cNvPr>
          <p:cNvSpPr/>
          <p:nvPr/>
        </p:nvSpPr>
        <p:spPr>
          <a:xfrm>
            <a:off x="81280" y="4226560"/>
            <a:ext cx="5547360" cy="23876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İnsanın Allah ile ilişkisinin kopmasına sebep olan; şeytan, nefis, put gibi her türlü şirk unsuru </a:t>
            </a:r>
            <a:r>
              <a:rPr lang="tr-TR" sz="3200" dirty="0" err="1"/>
              <a:t>tağuttur</a:t>
            </a:r>
            <a:r>
              <a:rPr lang="tr-TR" sz="3200" dirty="0"/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34042C8-F3CC-48B1-989D-9E30F0A0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40" y="1595120"/>
            <a:ext cx="6228081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7B43677-B0ED-4459-900E-7DAA5AFFA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126F0184-6F95-4745-A18A-A1366DCEDF7D}"/>
              </a:ext>
            </a:extLst>
          </p:cNvPr>
          <p:cNvSpPr/>
          <p:nvPr/>
        </p:nvSpPr>
        <p:spPr>
          <a:xfrm>
            <a:off x="101600" y="1778000"/>
            <a:ext cx="5994400" cy="47244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لَٓا اِكْرَاهَ فِي الدّ۪ينِ قَدْ تَبَيَّنَ الرُّشْدُ مِنَ الْغَيِّۚ فَمَنْ يَكْفُرْ بِالطَّاغُوتِ وَيُؤْمِنْ بِاللّٰهِ فَقَدِ اسْتَمْسَكَ بِالْعُرْوَةِ الْوُثْقٰىۗ لَا انْفِصَامَ لَهَاۜ وَاللّٰهُ سَم۪يعٌ عَل۪يمٌ </a:t>
            </a:r>
            <a:r>
              <a:rPr lang="ar-AE" sz="2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﴿٢٥٦﴾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6A06DDD4-E92B-43EB-A5EF-CE57E5F7F819}"/>
              </a:ext>
            </a:extLst>
          </p:cNvPr>
          <p:cNvSpPr/>
          <p:nvPr/>
        </p:nvSpPr>
        <p:spPr>
          <a:xfrm>
            <a:off x="6268720" y="1778000"/>
            <a:ext cx="5821680" cy="47244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Dinde zorlama yoktur. Artık doğrulukla eğrilik birbirinden ayrılmıştır. O halde kim </a:t>
            </a:r>
            <a:r>
              <a:rPr lang="tr-TR" sz="3600" dirty="0" err="1"/>
              <a:t>tâğutu</a:t>
            </a:r>
            <a:r>
              <a:rPr lang="tr-TR" sz="3600" dirty="0"/>
              <a:t> reddedip Allah'a inanırsa, kopmayan sağlam kulpa yapışmıştır. Allah işitir ve bilir. </a:t>
            </a:r>
            <a:r>
              <a:rPr lang="tr-TR" sz="2400" dirty="0"/>
              <a:t>(Bakara, 256) </a:t>
            </a:r>
            <a:endParaRPr lang="tr-TR" sz="3600" dirty="0"/>
          </a:p>
        </p:txBody>
      </p:sp>
      <p:sp>
        <p:nvSpPr>
          <p:cNvPr id="8" name="Yuvarlatılmış Dikdörtgen 2">
            <a:extLst>
              <a:ext uri="{FF2B5EF4-FFF2-40B4-BE49-F238E27FC236}">
                <a16:creationId xmlns:a16="http://schemas.microsoft.com/office/drawing/2014/main" id="{D532F016-009C-4FF9-88F1-02408C08E55A}"/>
              </a:ext>
            </a:extLst>
          </p:cNvPr>
          <p:cNvSpPr/>
          <p:nvPr/>
        </p:nvSpPr>
        <p:spPr>
          <a:xfrm>
            <a:off x="396240" y="254000"/>
            <a:ext cx="11135360" cy="9550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İmanın makbul olması için önce </a:t>
            </a:r>
            <a:r>
              <a:rPr lang="tr-TR" sz="4000" dirty="0" err="1"/>
              <a:t>tağutu</a:t>
            </a:r>
            <a:r>
              <a:rPr lang="tr-TR" sz="4000" dirty="0"/>
              <a:t> inkar şart…</a:t>
            </a:r>
          </a:p>
        </p:txBody>
      </p:sp>
    </p:spTree>
    <p:extLst>
      <p:ext uri="{BB962C8B-B14F-4D97-AF65-F5344CB8AC3E}">
        <p14:creationId xmlns:p14="http://schemas.microsoft.com/office/powerpoint/2010/main" val="2841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28D8E4-6538-43DA-919B-2BCCBEE98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ACEAD728-8A99-4D7C-B4B4-A9EE4F7B465F}"/>
              </a:ext>
            </a:extLst>
          </p:cNvPr>
          <p:cNvSpPr/>
          <p:nvPr/>
        </p:nvSpPr>
        <p:spPr>
          <a:xfrm>
            <a:off x="162560" y="1259840"/>
            <a:ext cx="6522720" cy="19608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Tezkiye davranışla olduğu gibi sözle de olur. Asıl olan ise davranışla yapılanıdır.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AB710788-64C6-4769-90D2-3D4723EED109}"/>
              </a:ext>
            </a:extLst>
          </p:cNvPr>
          <p:cNvSpPr/>
          <p:nvPr/>
        </p:nvSpPr>
        <p:spPr>
          <a:xfrm>
            <a:off x="162560" y="3627120"/>
            <a:ext cx="6522720" cy="19608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Tezkiye, Allah’ın istediği inanç biçimi ve Peygamberimizin (</a:t>
            </a:r>
            <a:r>
              <a:rPr lang="tr-TR" sz="3600" dirty="0" err="1"/>
              <a:t>s.a.v</a:t>
            </a:r>
            <a:r>
              <a:rPr lang="tr-TR" sz="3600" dirty="0"/>
              <a:t>) sünnetidir.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76E059C-C3D7-43E8-A4F7-FDD5D135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40" y="1264920"/>
            <a:ext cx="5255359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0B65D1D-E3F1-4A3A-A775-1EFD020ACC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"/>
            <a:ext cx="12191998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316896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bg1"/>
                </a:solidFill>
              </a:rPr>
              <a:t>Peygamberimizin tezkiye görevini örneklerle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28D8E4-6538-43DA-919B-2BCCBEE98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ACEAD728-8A99-4D7C-B4B4-A9EE4F7B465F}"/>
              </a:ext>
            </a:extLst>
          </p:cNvPr>
          <p:cNvSpPr/>
          <p:nvPr/>
        </p:nvSpPr>
        <p:spPr>
          <a:xfrm>
            <a:off x="162560" y="1178560"/>
            <a:ext cx="6522720" cy="19608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Kişi güzel sözler söyleyerek ve güzel davranışlar sergileyerek manevi arınma sağlar.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AB710788-64C6-4769-90D2-3D4723EED109}"/>
              </a:ext>
            </a:extLst>
          </p:cNvPr>
          <p:cNvSpPr/>
          <p:nvPr/>
        </p:nvSpPr>
        <p:spPr>
          <a:xfrm>
            <a:off x="162560" y="4028440"/>
            <a:ext cx="6522720" cy="19608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Öyleyse biz de Allah’ın emirlerini yerine getirmek suretiyle kendimizi tezkiye etmeliyiz.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B995C46-251B-4D13-B51E-16DFF0668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20" y="1178560"/>
            <a:ext cx="5100320" cy="48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18033D3-B04F-49BA-8FCF-90B11770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20040"/>
            <a:ext cx="6858000" cy="621792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B3E5AEA-A6DA-4C86-A7E7-E0551DD697F6}"/>
              </a:ext>
            </a:extLst>
          </p:cNvPr>
          <p:cNvSpPr/>
          <p:nvPr/>
        </p:nvSpPr>
        <p:spPr>
          <a:xfrm>
            <a:off x="421640" y="5110426"/>
            <a:ext cx="11348720" cy="132343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Allah’ım bizleri de </a:t>
            </a:r>
            <a:r>
              <a:rPr lang="tr-TR" sz="40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tevbe</a:t>
            </a:r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edenlerden, temizlenenlerden ve Allah’ın sevdiği kullarından eyle…</a:t>
            </a:r>
          </a:p>
        </p:txBody>
      </p:sp>
    </p:spTree>
    <p:extLst>
      <p:ext uri="{BB962C8B-B14F-4D97-AF65-F5344CB8AC3E}">
        <p14:creationId xmlns:p14="http://schemas.microsoft.com/office/powerpoint/2010/main" val="23273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99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07.12.2019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35D30F2-D8C8-41A7-BA69-5C222050B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4" name="Picture 2" descr="Ä°lgili resim">
            <a:extLst>
              <a:ext uri="{FF2B5EF4-FFF2-40B4-BE49-F238E27FC236}">
                <a16:creationId xmlns:a16="http://schemas.microsoft.com/office/drawing/2014/main" id="{C85D5B41-E473-4626-B791-80FAA097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452" y="403941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ulut Belirtme Çizgisi 5">
            <a:extLst>
              <a:ext uri="{FF2B5EF4-FFF2-40B4-BE49-F238E27FC236}">
                <a16:creationId xmlns:a16="http://schemas.microsoft.com/office/drawing/2014/main" id="{9C2A2EFD-CB12-42DF-B9E2-E8957CF2E533}"/>
              </a:ext>
            </a:extLst>
          </p:cNvPr>
          <p:cNvSpPr/>
          <p:nvPr/>
        </p:nvSpPr>
        <p:spPr>
          <a:xfrm>
            <a:off x="130003" y="579120"/>
            <a:ext cx="5677593" cy="2695029"/>
          </a:xfrm>
          <a:prstGeom prst="cloudCallout">
            <a:avLst>
              <a:gd name="adj1" fmla="val 38307"/>
              <a:gd name="adj2" fmla="val 73336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Tezkiyenin manasını biliyor musunuz?</a:t>
            </a:r>
          </a:p>
        </p:txBody>
      </p:sp>
    </p:spTree>
    <p:extLst>
      <p:ext uri="{BB962C8B-B14F-4D97-AF65-F5344CB8AC3E}">
        <p14:creationId xmlns:p14="http://schemas.microsoft.com/office/powerpoint/2010/main" val="15241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67328CC-7BD6-4D24-9412-4AF0574B1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E890A6B-9731-4EF1-B6E5-7FB76C43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059395"/>
              </p:ext>
            </p:extLst>
          </p:nvPr>
        </p:nvGraphicFramePr>
        <p:xfrm>
          <a:off x="0" y="0"/>
          <a:ext cx="10160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64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5F7089-7F3F-4D3F-BCB8-97C0EDECC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35F7089-7F3F-4D3F-BCB8-97C0EDECC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35F7089-7F3F-4D3F-BCB8-97C0EDECC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35F7089-7F3F-4D3F-BCB8-97C0EDECC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B7B04D-7953-41B2-8CAC-5634CD74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0B7B04D-7953-41B2-8CAC-5634CD746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0B7B04D-7953-41B2-8CAC-5634CD74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0B7B04D-7953-41B2-8CAC-5634CD74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4417CF-9090-4FC5-AFCE-A4A879A04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64417CF-9090-4FC5-AFCE-A4A879A04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64417CF-9090-4FC5-AFCE-A4A879A04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64417CF-9090-4FC5-AFCE-A4A879A04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75223-5548-4D0D-B563-E11B29F5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1575223-5548-4D0D-B563-E11B29F55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1575223-5548-4D0D-B563-E11B29F5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1575223-5548-4D0D-B563-E11B29F5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9C71B6-932C-40C5-A91B-1B3902436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D9C71B6-932C-40C5-A91B-1B3902436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D9C71B6-932C-40C5-A91B-1B3902436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D9C71B6-932C-40C5-A91B-1B3902436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CA5A3-0500-4494-96C0-48127605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7ACA5A3-0500-4494-96C0-481276057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7ACA5A3-0500-4494-96C0-48127605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7ACA5A3-0500-4494-96C0-48127605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01D1C-B85F-4DC5-A745-53CD6118E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BE501D1C-B85F-4DC5-A745-53CD6118E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E501D1C-B85F-4DC5-A745-53CD6118E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BE501D1C-B85F-4DC5-A745-53CD6118E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E811775-C46B-489E-AF95-5E2183940A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FEB83880-4F31-4EC5-807C-21C4595D9EE9}"/>
              </a:ext>
            </a:extLst>
          </p:cNvPr>
          <p:cNvSpPr/>
          <p:nvPr/>
        </p:nvSpPr>
        <p:spPr>
          <a:xfrm>
            <a:off x="863599" y="2493180"/>
            <a:ext cx="6014721" cy="37856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Yüce Allah’ın (</a:t>
            </a:r>
            <a:r>
              <a:rPr lang="tr-TR" sz="4000" dirty="0" err="1"/>
              <a:t>c.c</a:t>
            </a:r>
            <a:r>
              <a:rPr lang="tr-TR" sz="4000" dirty="0"/>
              <a:t>.) şirk, küfür, günah, ikiyüzlülük, cehalet gibi çirkin düşünce ve davranışlardan insanı temizleyip arındırmasına denir.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3BEDBBE9-619E-4265-92B1-3B0C019214EA}"/>
              </a:ext>
            </a:extLst>
          </p:cNvPr>
          <p:cNvSpPr/>
          <p:nvPr/>
        </p:nvSpPr>
        <p:spPr>
          <a:xfrm>
            <a:off x="1320800" y="579168"/>
            <a:ext cx="4663440" cy="173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Tezkiye</a:t>
            </a:r>
          </a:p>
        </p:txBody>
      </p:sp>
    </p:spTree>
    <p:extLst>
      <p:ext uri="{BB962C8B-B14F-4D97-AF65-F5344CB8AC3E}">
        <p14:creationId xmlns:p14="http://schemas.microsoft.com/office/powerpoint/2010/main" val="32320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713645-4CB9-4EA9-9124-80345B444D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1BE399C-554C-4EB2-BCAD-FB37C2D607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" y="1028343"/>
            <a:ext cx="5770880" cy="5091714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BE26AAE-116E-4ECA-8E51-DAA562F01408}"/>
              </a:ext>
            </a:extLst>
          </p:cNvPr>
          <p:cNvSpPr/>
          <p:nvPr/>
        </p:nvSpPr>
        <p:spPr>
          <a:xfrm>
            <a:off x="6055360" y="1041744"/>
            <a:ext cx="6096000" cy="507831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لَقَدْ مَنَّ اللّٰهُ عَلَى الْمُؤْمِن۪ينَ اِذْ بَعَثَ ف۪يهِمْ رَسُولاً مِنْ اَنْفُسِهِمْ يَتْلُوا عَلَيْهِمْ اٰيَاتِه۪ وَيُزَكّ۪يهِمْ وَيُعَلِّمُهُمُ الْكِتَابَ وَالْحِكْمَةَۚ وَاِنْ كَانُوا مِنْ قَبْلُ لَف۪ي ضَلَالٍ مُب۪ينٍ ﴿١٦٤﴾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98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03C79B-5F76-45A7-ACC2-12279BDD62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5044583-12E7-4624-BDAB-0F02679054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01" y="0"/>
            <a:ext cx="9713919" cy="68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72DB1D9-8831-47BD-95E0-F1DD08505F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519E65A8-2E82-4D31-BCC6-1FAAADA303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CAC81E1-B110-4B7C-983E-278A37649E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ABECD9AC-2273-49F0-871D-95D46EFB774C}"/>
              </a:ext>
            </a:extLst>
          </p:cNvPr>
          <p:cNvSpPr/>
          <p:nvPr/>
        </p:nvSpPr>
        <p:spPr>
          <a:xfrm>
            <a:off x="172719" y="440860"/>
            <a:ext cx="5715001" cy="8799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Temizlik iki türlü olur: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999E48B5-EF6B-4D45-B5D2-D8CA66C6A3AF}"/>
              </a:ext>
            </a:extLst>
          </p:cNvPr>
          <p:cNvSpPr/>
          <p:nvPr/>
        </p:nvSpPr>
        <p:spPr>
          <a:xfrm>
            <a:off x="172718" y="1567074"/>
            <a:ext cx="5715000" cy="312193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1. Maddi Temizlik; beden, elbise, çevre ve mekân temizliği. Bunlara «taharet» denir.</a:t>
            </a: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03846676-E356-4E80-9DBD-B9CB4ECABC77}"/>
              </a:ext>
            </a:extLst>
          </p:cNvPr>
          <p:cNvSpPr/>
          <p:nvPr/>
        </p:nvSpPr>
        <p:spPr>
          <a:xfrm>
            <a:off x="172717" y="5019040"/>
            <a:ext cx="11846565" cy="16764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2. Manevi Temizlik; dinin daha çok önem verdiği kalp ve nefis temizliği. Buna da «tezkiye» denir. Her türlü günah.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86411A-5B28-4309-A3D8-2F132F0CF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82" y="440860"/>
            <a:ext cx="5715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7252</TotalTime>
  <Words>506</Words>
  <Application>Microsoft Office PowerPoint</Application>
  <PresentationFormat>Geniş ekran</PresentationFormat>
  <Paragraphs>39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Shaikh Hamdullah Mushaf</vt:lpstr>
      <vt:lpstr>Wingdings 2</vt:lpstr>
      <vt:lpstr>Kar Payı</vt:lpstr>
      <vt:lpstr>PEYGAMBERİMİZİN TEZKİYE  GÖREVİ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489</cp:revision>
  <dcterms:created xsi:type="dcterms:W3CDTF">2019-07-15T06:01:13Z</dcterms:created>
  <dcterms:modified xsi:type="dcterms:W3CDTF">2019-12-15T11:32:12Z</dcterms:modified>
</cp:coreProperties>
</file>