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08" r:id="rId2"/>
    <p:sldId id="315" r:id="rId3"/>
    <p:sldId id="688" r:id="rId4"/>
    <p:sldId id="699" r:id="rId5"/>
    <p:sldId id="693" r:id="rId6"/>
    <p:sldId id="694" r:id="rId7"/>
    <p:sldId id="691" r:id="rId8"/>
    <p:sldId id="692" r:id="rId9"/>
    <p:sldId id="696" r:id="rId10"/>
    <p:sldId id="685" r:id="rId11"/>
    <p:sldId id="695" r:id="rId12"/>
    <p:sldId id="686" r:id="rId13"/>
    <p:sldId id="697" r:id="rId14"/>
    <p:sldId id="665" r:id="rId15"/>
    <p:sldId id="689" r:id="rId16"/>
    <p:sldId id="664" r:id="rId17"/>
    <p:sldId id="690" r:id="rId18"/>
    <p:sldId id="698" r:id="rId19"/>
    <p:sldId id="687" r:id="rId20"/>
    <p:sldId id="260"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8000" autoAdjust="0"/>
  </p:normalViewPr>
  <p:slideViewPr>
    <p:cSldViewPr snapToGrid="0">
      <p:cViewPr varScale="1">
        <p:scale>
          <a:sx n="76" d="100"/>
          <a:sy n="76" d="100"/>
        </p:scale>
        <p:origin x="105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26814-B6E1-4DC9-9021-E076748476DF}"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tr-TR"/>
        </a:p>
      </dgm:t>
    </dgm:pt>
    <dgm:pt modelId="{39749BA9-35AF-4836-A037-5EECBE07315D}">
      <dgm:prSet phldrT="[Metin]"/>
      <dgm:spPr/>
      <dgm:t>
        <a:bodyPr/>
        <a:lstStyle/>
        <a:p>
          <a:r>
            <a:rPr lang="tr-TR" dirty="0"/>
            <a:t>Tilavet:</a:t>
          </a:r>
        </a:p>
      </dgm:t>
    </dgm:pt>
    <dgm:pt modelId="{5FAC2BD3-3834-449E-8A21-F2AF2CB19F53}" type="parTrans" cxnId="{FCAE2886-089E-4701-B011-A215CA9E2E5A}">
      <dgm:prSet/>
      <dgm:spPr/>
      <dgm:t>
        <a:bodyPr/>
        <a:lstStyle/>
        <a:p>
          <a:endParaRPr lang="tr-TR"/>
        </a:p>
      </dgm:t>
    </dgm:pt>
    <dgm:pt modelId="{E1694826-E654-417D-9EAC-10FECFEA6B73}" type="sibTrans" cxnId="{FCAE2886-089E-4701-B011-A215CA9E2E5A}">
      <dgm:prSet/>
      <dgm:spPr/>
      <dgm:t>
        <a:bodyPr/>
        <a:lstStyle/>
        <a:p>
          <a:endParaRPr lang="tr-TR"/>
        </a:p>
      </dgm:t>
    </dgm:pt>
    <dgm:pt modelId="{CBEB4FA7-F7C3-44CF-9CF4-35B62BC9F2AB}">
      <dgm:prSet phldrT="[Metin]"/>
      <dgm:spPr/>
      <dgm:t>
        <a:bodyPr/>
        <a:lstStyle/>
        <a:p>
          <a:r>
            <a:rPr lang="tr-TR" dirty="0"/>
            <a:t>Kitabı Okumak</a:t>
          </a:r>
        </a:p>
      </dgm:t>
    </dgm:pt>
    <dgm:pt modelId="{6382402F-9C1F-469B-A4CE-266B7F0EF592}" type="parTrans" cxnId="{861BDE81-82BD-43FA-8176-67A54B688C89}">
      <dgm:prSet/>
      <dgm:spPr/>
      <dgm:t>
        <a:bodyPr/>
        <a:lstStyle/>
        <a:p>
          <a:endParaRPr lang="tr-TR"/>
        </a:p>
      </dgm:t>
    </dgm:pt>
    <dgm:pt modelId="{D4932829-E466-4270-B051-800C801E84AE}" type="sibTrans" cxnId="{861BDE81-82BD-43FA-8176-67A54B688C89}">
      <dgm:prSet/>
      <dgm:spPr/>
      <dgm:t>
        <a:bodyPr/>
        <a:lstStyle/>
        <a:p>
          <a:endParaRPr lang="tr-TR"/>
        </a:p>
      </dgm:t>
    </dgm:pt>
    <dgm:pt modelId="{9C51FECF-117D-4E07-B24A-85C795EECCF2}">
      <dgm:prSet phldrT="[Metin]"/>
      <dgm:spPr/>
      <dgm:t>
        <a:bodyPr/>
        <a:lstStyle/>
        <a:p>
          <a:r>
            <a:rPr lang="tr-TR" dirty="0"/>
            <a:t>Takip Etmek</a:t>
          </a:r>
        </a:p>
      </dgm:t>
    </dgm:pt>
    <dgm:pt modelId="{F74B7DF6-6598-4D9D-AA6B-A344CD4627DD}" type="parTrans" cxnId="{415552AC-C8F6-4A8E-A65D-F88D76994561}">
      <dgm:prSet/>
      <dgm:spPr/>
      <dgm:t>
        <a:bodyPr/>
        <a:lstStyle/>
        <a:p>
          <a:endParaRPr lang="tr-TR"/>
        </a:p>
      </dgm:t>
    </dgm:pt>
    <dgm:pt modelId="{D4C89778-07AB-4369-9A26-DD01A13FF353}" type="sibTrans" cxnId="{415552AC-C8F6-4A8E-A65D-F88D76994561}">
      <dgm:prSet/>
      <dgm:spPr/>
      <dgm:t>
        <a:bodyPr/>
        <a:lstStyle/>
        <a:p>
          <a:endParaRPr lang="tr-TR"/>
        </a:p>
      </dgm:t>
    </dgm:pt>
    <dgm:pt modelId="{05433093-9467-4E3B-A1F5-A0C0EB436803}">
      <dgm:prSet phldrT="[Metin]"/>
      <dgm:spPr/>
      <dgm:t>
        <a:bodyPr/>
        <a:lstStyle/>
        <a:p>
          <a:r>
            <a:rPr lang="tr-TR" dirty="0"/>
            <a:t>Ardından Gitmek</a:t>
          </a:r>
        </a:p>
      </dgm:t>
    </dgm:pt>
    <dgm:pt modelId="{5FE04D20-C65F-482A-9B7E-CF29EB2DD05C}" type="parTrans" cxnId="{5B2FCBA0-947E-46B5-8210-FB81AC8D23FD}">
      <dgm:prSet/>
      <dgm:spPr/>
      <dgm:t>
        <a:bodyPr/>
        <a:lstStyle/>
        <a:p>
          <a:endParaRPr lang="tr-TR"/>
        </a:p>
      </dgm:t>
    </dgm:pt>
    <dgm:pt modelId="{35A7C843-8F0B-418D-87D7-4F3794313D35}" type="sibTrans" cxnId="{5B2FCBA0-947E-46B5-8210-FB81AC8D23FD}">
      <dgm:prSet/>
      <dgm:spPr/>
      <dgm:t>
        <a:bodyPr/>
        <a:lstStyle/>
        <a:p>
          <a:endParaRPr lang="tr-TR"/>
        </a:p>
      </dgm:t>
    </dgm:pt>
    <dgm:pt modelId="{84C2677F-FD8E-410B-8F29-62F896838E6F}">
      <dgm:prSet phldrT="[Metin]"/>
      <dgm:spPr/>
      <dgm:t>
        <a:bodyPr/>
        <a:lstStyle/>
        <a:p>
          <a:r>
            <a:rPr lang="tr-TR" dirty="0"/>
            <a:t>Tabi olmak ve uymak</a:t>
          </a:r>
        </a:p>
      </dgm:t>
    </dgm:pt>
    <dgm:pt modelId="{2ECB5DDE-D149-43E9-9E63-CAE1AE697A71}" type="parTrans" cxnId="{1017E4D8-2218-4E43-BFE5-EEB08358339B}">
      <dgm:prSet/>
      <dgm:spPr/>
      <dgm:t>
        <a:bodyPr/>
        <a:lstStyle/>
        <a:p>
          <a:endParaRPr lang="tr-TR"/>
        </a:p>
      </dgm:t>
    </dgm:pt>
    <dgm:pt modelId="{87FDCF01-5FB6-444E-BF74-89EC199551A4}" type="sibTrans" cxnId="{1017E4D8-2218-4E43-BFE5-EEB08358339B}">
      <dgm:prSet/>
      <dgm:spPr/>
      <dgm:t>
        <a:bodyPr/>
        <a:lstStyle/>
        <a:p>
          <a:endParaRPr lang="tr-TR"/>
        </a:p>
      </dgm:t>
    </dgm:pt>
    <dgm:pt modelId="{65A674B7-1B99-4211-8E74-10E46F973EFA}" type="pres">
      <dgm:prSet presAssocID="{DE826814-B6E1-4DC9-9021-E076748476DF}" presName="Name0" presStyleCnt="0">
        <dgm:presLayoutVars>
          <dgm:chMax val="1"/>
          <dgm:dir/>
          <dgm:animLvl val="ctr"/>
          <dgm:resizeHandles val="exact"/>
        </dgm:presLayoutVars>
      </dgm:prSet>
      <dgm:spPr/>
    </dgm:pt>
    <dgm:pt modelId="{BF65B350-CDF1-46D5-AB46-35FCE8B5440B}" type="pres">
      <dgm:prSet presAssocID="{39749BA9-35AF-4836-A037-5EECBE07315D}" presName="centerShape" presStyleLbl="node0" presStyleIdx="0" presStyleCnt="1"/>
      <dgm:spPr/>
    </dgm:pt>
    <dgm:pt modelId="{E95E786F-991C-4F3F-B76B-CBA12B8A24B6}" type="pres">
      <dgm:prSet presAssocID="{6382402F-9C1F-469B-A4CE-266B7F0EF592}" presName="parTrans" presStyleLbl="sibTrans2D1" presStyleIdx="0" presStyleCnt="4"/>
      <dgm:spPr/>
    </dgm:pt>
    <dgm:pt modelId="{28CD92F5-2C91-4FB9-A108-46725154C872}" type="pres">
      <dgm:prSet presAssocID="{6382402F-9C1F-469B-A4CE-266B7F0EF592}" presName="connectorText" presStyleLbl="sibTrans2D1" presStyleIdx="0" presStyleCnt="4"/>
      <dgm:spPr/>
    </dgm:pt>
    <dgm:pt modelId="{4C071297-DC63-45BB-B4E5-735E584300F9}" type="pres">
      <dgm:prSet presAssocID="{CBEB4FA7-F7C3-44CF-9CF4-35B62BC9F2AB}" presName="node" presStyleLbl="node1" presStyleIdx="0" presStyleCnt="4">
        <dgm:presLayoutVars>
          <dgm:bulletEnabled val="1"/>
        </dgm:presLayoutVars>
      </dgm:prSet>
      <dgm:spPr/>
    </dgm:pt>
    <dgm:pt modelId="{91B64BC4-67C8-49E9-9F76-E0D7C02123BB}" type="pres">
      <dgm:prSet presAssocID="{F74B7DF6-6598-4D9D-AA6B-A344CD4627DD}" presName="parTrans" presStyleLbl="sibTrans2D1" presStyleIdx="1" presStyleCnt="4"/>
      <dgm:spPr/>
    </dgm:pt>
    <dgm:pt modelId="{EF145451-0A2B-480D-A3D3-DAA318CA9BF4}" type="pres">
      <dgm:prSet presAssocID="{F74B7DF6-6598-4D9D-AA6B-A344CD4627DD}" presName="connectorText" presStyleLbl="sibTrans2D1" presStyleIdx="1" presStyleCnt="4"/>
      <dgm:spPr/>
    </dgm:pt>
    <dgm:pt modelId="{051C2913-2CB7-4F91-842E-80F5E0A22814}" type="pres">
      <dgm:prSet presAssocID="{9C51FECF-117D-4E07-B24A-85C795EECCF2}" presName="node" presStyleLbl="node1" presStyleIdx="1" presStyleCnt="4">
        <dgm:presLayoutVars>
          <dgm:bulletEnabled val="1"/>
        </dgm:presLayoutVars>
      </dgm:prSet>
      <dgm:spPr/>
    </dgm:pt>
    <dgm:pt modelId="{CA21C033-9A8E-40EB-8627-04B58B192F65}" type="pres">
      <dgm:prSet presAssocID="{5FE04D20-C65F-482A-9B7E-CF29EB2DD05C}" presName="parTrans" presStyleLbl="sibTrans2D1" presStyleIdx="2" presStyleCnt="4"/>
      <dgm:spPr/>
    </dgm:pt>
    <dgm:pt modelId="{D252C475-E175-4A9F-885E-0BD95D7623D1}" type="pres">
      <dgm:prSet presAssocID="{5FE04D20-C65F-482A-9B7E-CF29EB2DD05C}" presName="connectorText" presStyleLbl="sibTrans2D1" presStyleIdx="2" presStyleCnt="4"/>
      <dgm:spPr/>
    </dgm:pt>
    <dgm:pt modelId="{CD2E4FCF-D6C1-4156-8078-5393F6C34F00}" type="pres">
      <dgm:prSet presAssocID="{05433093-9467-4E3B-A1F5-A0C0EB436803}" presName="node" presStyleLbl="node1" presStyleIdx="2" presStyleCnt="4">
        <dgm:presLayoutVars>
          <dgm:bulletEnabled val="1"/>
        </dgm:presLayoutVars>
      </dgm:prSet>
      <dgm:spPr/>
    </dgm:pt>
    <dgm:pt modelId="{AC26131C-2E4C-428F-A5E9-6F3C10A0F2E5}" type="pres">
      <dgm:prSet presAssocID="{2ECB5DDE-D149-43E9-9E63-CAE1AE697A71}" presName="parTrans" presStyleLbl="sibTrans2D1" presStyleIdx="3" presStyleCnt="4"/>
      <dgm:spPr/>
    </dgm:pt>
    <dgm:pt modelId="{E7485459-F247-4583-AE23-6DA8B119806B}" type="pres">
      <dgm:prSet presAssocID="{2ECB5DDE-D149-43E9-9E63-CAE1AE697A71}" presName="connectorText" presStyleLbl="sibTrans2D1" presStyleIdx="3" presStyleCnt="4"/>
      <dgm:spPr/>
    </dgm:pt>
    <dgm:pt modelId="{EF5D02B1-ECA4-4BFD-AD0D-0FC016159284}" type="pres">
      <dgm:prSet presAssocID="{84C2677F-FD8E-410B-8F29-62F896838E6F}" presName="node" presStyleLbl="node1" presStyleIdx="3" presStyleCnt="4">
        <dgm:presLayoutVars>
          <dgm:bulletEnabled val="1"/>
        </dgm:presLayoutVars>
      </dgm:prSet>
      <dgm:spPr/>
    </dgm:pt>
  </dgm:ptLst>
  <dgm:cxnLst>
    <dgm:cxn modelId="{7E8E611E-9AF3-4AA3-B630-6F7963A7445C}" type="presOf" srcId="{5FE04D20-C65F-482A-9B7E-CF29EB2DD05C}" destId="{D252C475-E175-4A9F-885E-0BD95D7623D1}" srcOrd="1" destOrd="0" presId="urn:microsoft.com/office/officeart/2005/8/layout/radial5"/>
    <dgm:cxn modelId="{E8A79362-8E48-4F56-A70F-BB16E0928CD8}" type="presOf" srcId="{5FE04D20-C65F-482A-9B7E-CF29EB2DD05C}" destId="{CA21C033-9A8E-40EB-8627-04B58B192F65}" srcOrd="0" destOrd="0" presId="urn:microsoft.com/office/officeart/2005/8/layout/radial5"/>
    <dgm:cxn modelId="{54343666-41C2-4B3D-8A6A-9D29A4B27CEB}" type="presOf" srcId="{39749BA9-35AF-4836-A037-5EECBE07315D}" destId="{BF65B350-CDF1-46D5-AB46-35FCE8B5440B}" srcOrd="0" destOrd="0" presId="urn:microsoft.com/office/officeart/2005/8/layout/radial5"/>
    <dgm:cxn modelId="{5259106A-CB63-4BAF-AABE-F18207B6F4EC}" type="presOf" srcId="{F74B7DF6-6598-4D9D-AA6B-A344CD4627DD}" destId="{91B64BC4-67C8-49E9-9F76-E0D7C02123BB}" srcOrd="0" destOrd="0" presId="urn:microsoft.com/office/officeart/2005/8/layout/radial5"/>
    <dgm:cxn modelId="{78C9BF4D-4225-483D-B6AC-AB781E29AAC4}" type="presOf" srcId="{2ECB5DDE-D149-43E9-9E63-CAE1AE697A71}" destId="{E7485459-F247-4583-AE23-6DA8B119806B}" srcOrd="1" destOrd="0" presId="urn:microsoft.com/office/officeart/2005/8/layout/radial5"/>
    <dgm:cxn modelId="{A46D8652-83A8-4E07-922E-CB06DA2DBE67}" type="presOf" srcId="{CBEB4FA7-F7C3-44CF-9CF4-35B62BC9F2AB}" destId="{4C071297-DC63-45BB-B4E5-735E584300F9}" srcOrd="0" destOrd="0" presId="urn:microsoft.com/office/officeart/2005/8/layout/radial5"/>
    <dgm:cxn modelId="{861BDE81-82BD-43FA-8176-67A54B688C89}" srcId="{39749BA9-35AF-4836-A037-5EECBE07315D}" destId="{CBEB4FA7-F7C3-44CF-9CF4-35B62BC9F2AB}" srcOrd="0" destOrd="0" parTransId="{6382402F-9C1F-469B-A4CE-266B7F0EF592}" sibTransId="{D4932829-E466-4270-B051-800C801E84AE}"/>
    <dgm:cxn modelId="{FCAE2886-089E-4701-B011-A215CA9E2E5A}" srcId="{DE826814-B6E1-4DC9-9021-E076748476DF}" destId="{39749BA9-35AF-4836-A037-5EECBE07315D}" srcOrd="0" destOrd="0" parTransId="{5FAC2BD3-3834-449E-8A21-F2AF2CB19F53}" sibTransId="{E1694826-E654-417D-9EAC-10FECFEA6B73}"/>
    <dgm:cxn modelId="{34E3BA89-BCC9-4C72-85E7-373730D4C5A3}" type="presOf" srcId="{9C51FECF-117D-4E07-B24A-85C795EECCF2}" destId="{051C2913-2CB7-4F91-842E-80F5E0A22814}" srcOrd="0" destOrd="0" presId="urn:microsoft.com/office/officeart/2005/8/layout/radial5"/>
    <dgm:cxn modelId="{BEF0FC8F-6DD2-4E12-BF2F-3E6FFE21C015}" type="presOf" srcId="{84C2677F-FD8E-410B-8F29-62F896838E6F}" destId="{EF5D02B1-ECA4-4BFD-AD0D-0FC016159284}" srcOrd="0" destOrd="0" presId="urn:microsoft.com/office/officeart/2005/8/layout/radial5"/>
    <dgm:cxn modelId="{AB3EC49F-7E4D-49F8-83A1-60B5473D4E6E}" type="presOf" srcId="{6382402F-9C1F-469B-A4CE-266B7F0EF592}" destId="{28CD92F5-2C91-4FB9-A108-46725154C872}" srcOrd="1" destOrd="0" presId="urn:microsoft.com/office/officeart/2005/8/layout/radial5"/>
    <dgm:cxn modelId="{5B2FCBA0-947E-46B5-8210-FB81AC8D23FD}" srcId="{39749BA9-35AF-4836-A037-5EECBE07315D}" destId="{05433093-9467-4E3B-A1F5-A0C0EB436803}" srcOrd="2" destOrd="0" parTransId="{5FE04D20-C65F-482A-9B7E-CF29EB2DD05C}" sibTransId="{35A7C843-8F0B-418D-87D7-4F3794313D35}"/>
    <dgm:cxn modelId="{415552AC-C8F6-4A8E-A65D-F88D76994561}" srcId="{39749BA9-35AF-4836-A037-5EECBE07315D}" destId="{9C51FECF-117D-4E07-B24A-85C795EECCF2}" srcOrd="1" destOrd="0" parTransId="{F74B7DF6-6598-4D9D-AA6B-A344CD4627DD}" sibTransId="{D4C89778-07AB-4369-9A26-DD01A13FF353}"/>
    <dgm:cxn modelId="{F7328DB5-2AF8-4D2A-9D14-FEA64BBEED49}" type="presOf" srcId="{F74B7DF6-6598-4D9D-AA6B-A344CD4627DD}" destId="{EF145451-0A2B-480D-A3D3-DAA318CA9BF4}" srcOrd="1" destOrd="0" presId="urn:microsoft.com/office/officeart/2005/8/layout/radial5"/>
    <dgm:cxn modelId="{17C905BA-C4BF-46D5-84DB-8BF43344FD00}" type="presOf" srcId="{6382402F-9C1F-469B-A4CE-266B7F0EF592}" destId="{E95E786F-991C-4F3F-B76B-CBA12B8A24B6}" srcOrd="0" destOrd="0" presId="urn:microsoft.com/office/officeart/2005/8/layout/radial5"/>
    <dgm:cxn modelId="{1017E4D8-2218-4E43-BFE5-EEB08358339B}" srcId="{39749BA9-35AF-4836-A037-5EECBE07315D}" destId="{84C2677F-FD8E-410B-8F29-62F896838E6F}" srcOrd="3" destOrd="0" parTransId="{2ECB5DDE-D149-43E9-9E63-CAE1AE697A71}" sibTransId="{87FDCF01-5FB6-444E-BF74-89EC199551A4}"/>
    <dgm:cxn modelId="{64379CE2-B09A-4054-B669-ECE1FFFF8431}" type="presOf" srcId="{05433093-9467-4E3B-A1F5-A0C0EB436803}" destId="{CD2E4FCF-D6C1-4156-8078-5393F6C34F00}" srcOrd="0" destOrd="0" presId="urn:microsoft.com/office/officeart/2005/8/layout/radial5"/>
    <dgm:cxn modelId="{6F45C0E7-3729-40CE-B581-B55B5B05F515}" type="presOf" srcId="{DE826814-B6E1-4DC9-9021-E076748476DF}" destId="{65A674B7-1B99-4211-8E74-10E46F973EFA}" srcOrd="0" destOrd="0" presId="urn:microsoft.com/office/officeart/2005/8/layout/radial5"/>
    <dgm:cxn modelId="{A3B2C1E8-D6DD-4EB5-8DD2-78979B1B4A07}" type="presOf" srcId="{2ECB5DDE-D149-43E9-9E63-CAE1AE697A71}" destId="{AC26131C-2E4C-428F-A5E9-6F3C10A0F2E5}" srcOrd="0" destOrd="0" presId="urn:microsoft.com/office/officeart/2005/8/layout/radial5"/>
    <dgm:cxn modelId="{BDCCFC05-6B68-4AF0-8E7A-1FF5CFB557CD}" type="presParOf" srcId="{65A674B7-1B99-4211-8E74-10E46F973EFA}" destId="{BF65B350-CDF1-46D5-AB46-35FCE8B5440B}" srcOrd="0" destOrd="0" presId="urn:microsoft.com/office/officeart/2005/8/layout/radial5"/>
    <dgm:cxn modelId="{2E205F57-B29B-4C57-948A-66B0BA9358B1}" type="presParOf" srcId="{65A674B7-1B99-4211-8E74-10E46F973EFA}" destId="{E95E786F-991C-4F3F-B76B-CBA12B8A24B6}" srcOrd="1" destOrd="0" presId="urn:microsoft.com/office/officeart/2005/8/layout/radial5"/>
    <dgm:cxn modelId="{8E4DFCE0-B07E-403D-ADBD-828EA2A238D4}" type="presParOf" srcId="{E95E786F-991C-4F3F-B76B-CBA12B8A24B6}" destId="{28CD92F5-2C91-4FB9-A108-46725154C872}" srcOrd="0" destOrd="0" presId="urn:microsoft.com/office/officeart/2005/8/layout/radial5"/>
    <dgm:cxn modelId="{93E17380-4884-4845-A9EA-B03CD85787A9}" type="presParOf" srcId="{65A674B7-1B99-4211-8E74-10E46F973EFA}" destId="{4C071297-DC63-45BB-B4E5-735E584300F9}" srcOrd="2" destOrd="0" presId="urn:microsoft.com/office/officeart/2005/8/layout/radial5"/>
    <dgm:cxn modelId="{DD95D7CC-FFC3-4461-95A2-8C8C6B69E604}" type="presParOf" srcId="{65A674B7-1B99-4211-8E74-10E46F973EFA}" destId="{91B64BC4-67C8-49E9-9F76-E0D7C02123BB}" srcOrd="3" destOrd="0" presId="urn:microsoft.com/office/officeart/2005/8/layout/radial5"/>
    <dgm:cxn modelId="{AFD78CF2-91AD-42F4-A0F2-02F2137059B3}" type="presParOf" srcId="{91B64BC4-67C8-49E9-9F76-E0D7C02123BB}" destId="{EF145451-0A2B-480D-A3D3-DAA318CA9BF4}" srcOrd="0" destOrd="0" presId="urn:microsoft.com/office/officeart/2005/8/layout/radial5"/>
    <dgm:cxn modelId="{BE8C3DF7-F7CA-46EF-A14D-D006DF4EE914}" type="presParOf" srcId="{65A674B7-1B99-4211-8E74-10E46F973EFA}" destId="{051C2913-2CB7-4F91-842E-80F5E0A22814}" srcOrd="4" destOrd="0" presId="urn:microsoft.com/office/officeart/2005/8/layout/radial5"/>
    <dgm:cxn modelId="{F5AE8100-F0F2-4E2B-A92C-16687E5CAD51}" type="presParOf" srcId="{65A674B7-1B99-4211-8E74-10E46F973EFA}" destId="{CA21C033-9A8E-40EB-8627-04B58B192F65}" srcOrd="5" destOrd="0" presId="urn:microsoft.com/office/officeart/2005/8/layout/radial5"/>
    <dgm:cxn modelId="{3DD3A521-18B3-4915-8FE4-3AF0D0F094F5}" type="presParOf" srcId="{CA21C033-9A8E-40EB-8627-04B58B192F65}" destId="{D252C475-E175-4A9F-885E-0BD95D7623D1}" srcOrd="0" destOrd="0" presId="urn:microsoft.com/office/officeart/2005/8/layout/radial5"/>
    <dgm:cxn modelId="{6D66C515-F3A0-47D0-98CA-9F277D4CC6E4}" type="presParOf" srcId="{65A674B7-1B99-4211-8E74-10E46F973EFA}" destId="{CD2E4FCF-D6C1-4156-8078-5393F6C34F00}" srcOrd="6" destOrd="0" presId="urn:microsoft.com/office/officeart/2005/8/layout/radial5"/>
    <dgm:cxn modelId="{584EF055-8C35-41FF-B189-BC425D2456F5}" type="presParOf" srcId="{65A674B7-1B99-4211-8E74-10E46F973EFA}" destId="{AC26131C-2E4C-428F-A5E9-6F3C10A0F2E5}" srcOrd="7" destOrd="0" presId="urn:microsoft.com/office/officeart/2005/8/layout/radial5"/>
    <dgm:cxn modelId="{87CABC23-E52E-4346-B5D1-54349B868EF9}" type="presParOf" srcId="{AC26131C-2E4C-428F-A5E9-6F3C10A0F2E5}" destId="{E7485459-F247-4583-AE23-6DA8B119806B}" srcOrd="0" destOrd="0" presId="urn:microsoft.com/office/officeart/2005/8/layout/radial5"/>
    <dgm:cxn modelId="{B4C226E4-F539-4A06-A448-F5DAB38C6FF9}" type="presParOf" srcId="{65A674B7-1B99-4211-8E74-10E46F973EFA}" destId="{EF5D02B1-ECA4-4BFD-AD0D-0FC016159284}"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392937-B495-4326-9365-9A8ADD50C393}"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tr-TR"/>
        </a:p>
      </dgm:t>
    </dgm:pt>
    <dgm:pt modelId="{92A33664-3239-4C9B-B453-56A50677A8AC}">
      <dgm:prSet phldrT="[Metin]"/>
      <dgm:spPr/>
      <dgm:t>
        <a:bodyPr/>
        <a:lstStyle/>
        <a:p>
          <a:r>
            <a:rPr lang="tr-TR" dirty="0" err="1">
              <a:solidFill>
                <a:schemeClr val="bg1"/>
              </a:solidFill>
            </a:rPr>
            <a:t>Kur’ân</a:t>
          </a:r>
          <a:r>
            <a:rPr lang="tr-TR" dirty="0">
              <a:solidFill>
                <a:schemeClr val="bg1"/>
              </a:solidFill>
            </a:rPr>
            <a:t>-ı Kerîm’i doğru ve güzel okumak Müslüman için önemlidir.</a:t>
          </a:r>
        </a:p>
        <a:p>
          <a:r>
            <a:rPr lang="tr-TR" dirty="0">
              <a:solidFill>
                <a:schemeClr val="bg1"/>
              </a:solidFill>
            </a:rPr>
            <a:t>Çünkü:</a:t>
          </a:r>
        </a:p>
      </dgm:t>
    </dgm:pt>
    <dgm:pt modelId="{C37A6FEC-952F-4AB0-9FB8-5791C43022AB}" type="parTrans" cxnId="{3F800C3E-4680-4D68-BDDE-161B49C40AD2}">
      <dgm:prSet/>
      <dgm:spPr/>
      <dgm:t>
        <a:bodyPr/>
        <a:lstStyle/>
        <a:p>
          <a:endParaRPr lang="tr-TR"/>
        </a:p>
      </dgm:t>
    </dgm:pt>
    <dgm:pt modelId="{3BA0B651-B9D6-4721-B47F-B006883EF344}" type="sibTrans" cxnId="{3F800C3E-4680-4D68-BDDE-161B49C40AD2}">
      <dgm:prSet/>
      <dgm:spPr/>
      <dgm:t>
        <a:bodyPr/>
        <a:lstStyle/>
        <a:p>
          <a:endParaRPr lang="tr-TR"/>
        </a:p>
      </dgm:t>
    </dgm:pt>
    <dgm:pt modelId="{5CEF8EB0-4DB7-4070-B8DE-E10F4DB8591D}">
      <dgm:prSet phldrT="[Metin]" custT="1"/>
      <dgm:spPr/>
      <dgm:t>
        <a:bodyPr/>
        <a:lstStyle/>
        <a:p>
          <a:r>
            <a:rPr lang="tr-TR" sz="3200" dirty="0">
              <a:solidFill>
                <a:schemeClr val="bg1"/>
              </a:solidFill>
            </a:rPr>
            <a:t>Allah’ın rızasını kazandırır</a:t>
          </a:r>
        </a:p>
      </dgm:t>
    </dgm:pt>
    <dgm:pt modelId="{C09D4153-73A2-4803-B184-95E4DD1C3411}" type="parTrans" cxnId="{140316EF-A8C4-4458-B20F-D7D14AB78778}">
      <dgm:prSet/>
      <dgm:spPr/>
      <dgm:t>
        <a:bodyPr/>
        <a:lstStyle/>
        <a:p>
          <a:endParaRPr lang="tr-TR"/>
        </a:p>
      </dgm:t>
    </dgm:pt>
    <dgm:pt modelId="{32429FCF-1E77-4392-854B-AAF6E125EFB8}" type="sibTrans" cxnId="{140316EF-A8C4-4458-B20F-D7D14AB78778}">
      <dgm:prSet/>
      <dgm:spPr/>
      <dgm:t>
        <a:bodyPr/>
        <a:lstStyle/>
        <a:p>
          <a:endParaRPr lang="tr-TR"/>
        </a:p>
      </dgm:t>
    </dgm:pt>
    <dgm:pt modelId="{91401428-FA18-4B73-8992-A7158D55A2DC}">
      <dgm:prSet phldrT="[Metin]" custT="1"/>
      <dgm:spPr/>
      <dgm:t>
        <a:bodyPr/>
        <a:lstStyle/>
        <a:p>
          <a:r>
            <a:rPr lang="tr-TR" sz="2400" dirty="0">
              <a:solidFill>
                <a:schemeClr val="bg1"/>
              </a:solidFill>
            </a:rPr>
            <a:t>Namazlarımızı kılabilmek için</a:t>
          </a:r>
        </a:p>
      </dgm:t>
    </dgm:pt>
    <dgm:pt modelId="{536E4659-1A01-42EC-997A-CFFA7319C6A4}" type="parTrans" cxnId="{20036016-EE87-4348-8BD8-0FE77F5FD03A}">
      <dgm:prSet/>
      <dgm:spPr/>
      <dgm:t>
        <a:bodyPr/>
        <a:lstStyle/>
        <a:p>
          <a:endParaRPr lang="tr-TR"/>
        </a:p>
      </dgm:t>
    </dgm:pt>
    <dgm:pt modelId="{38F1860B-69AD-46B5-A45E-26FD237A957A}" type="sibTrans" cxnId="{20036016-EE87-4348-8BD8-0FE77F5FD03A}">
      <dgm:prSet/>
      <dgm:spPr/>
      <dgm:t>
        <a:bodyPr/>
        <a:lstStyle/>
        <a:p>
          <a:endParaRPr lang="tr-TR"/>
        </a:p>
      </dgm:t>
    </dgm:pt>
    <dgm:pt modelId="{66A5B978-9E0C-41D7-A45B-EABA24647924}">
      <dgm:prSet/>
      <dgm:spPr/>
      <dgm:t>
        <a:bodyPr/>
        <a:lstStyle/>
        <a:p>
          <a:r>
            <a:rPr lang="tr-TR" dirty="0">
              <a:solidFill>
                <a:schemeClr val="bg1"/>
              </a:solidFill>
            </a:rPr>
            <a:t>İmanımızı arttırır.</a:t>
          </a:r>
        </a:p>
      </dgm:t>
    </dgm:pt>
    <dgm:pt modelId="{FF6695AE-4CF2-43E3-83F4-8E4B7011D57B}" type="parTrans" cxnId="{96A6ECCB-CA1E-45E0-9A6F-A9B7802F338B}">
      <dgm:prSet/>
      <dgm:spPr/>
      <dgm:t>
        <a:bodyPr/>
        <a:lstStyle/>
        <a:p>
          <a:endParaRPr lang="tr-TR"/>
        </a:p>
      </dgm:t>
    </dgm:pt>
    <dgm:pt modelId="{BF34E726-426B-4479-A2A9-EDF3A616362E}" type="sibTrans" cxnId="{96A6ECCB-CA1E-45E0-9A6F-A9B7802F338B}">
      <dgm:prSet/>
      <dgm:spPr/>
      <dgm:t>
        <a:bodyPr/>
        <a:lstStyle/>
        <a:p>
          <a:endParaRPr lang="tr-TR"/>
        </a:p>
      </dgm:t>
    </dgm:pt>
    <dgm:pt modelId="{624A5E8C-8ECE-48D7-9CD7-3E9D06A8B33C}">
      <dgm:prSet/>
      <dgm:spPr/>
      <dgm:t>
        <a:bodyPr/>
        <a:lstStyle/>
        <a:p>
          <a:r>
            <a:rPr lang="tr-TR" dirty="0" err="1">
              <a:solidFill>
                <a:schemeClr val="bg1"/>
              </a:solidFill>
            </a:rPr>
            <a:t>Kur’ân’a</a:t>
          </a:r>
          <a:r>
            <a:rPr lang="tr-TR" dirty="0">
              <a:solidFill>
                <a:schemeClr val="bg1"/>
              </a:solidFill>
            </a:rPr>
            <a:t> bağlılığımızı güçlendirir</a:t>
          </a:r>
        </a:p>
      </dgm:t>
    </dgm:pt>
    <dgm:pt modelId="{F4AB5184-89A6-4D12-9B0E-C9520C2382D7}" type="parTrans" cxnId="{24D04111-B441-4606-81E6-7AD35A360339}">
      <dgm:prSet/>
      <dgm:spPr/>
      <dgm:t>
        <a:bodyPr/>
        <a:lstStyle/>
        <a:p>
          <a:endParaRPr lang="tr-TR"/>
        </a:p>
      </dgm:t>
    </dgm:pt>
    <dgm:pt modelId="{13F43B53-CC25-4C30-A288-1CDC157C7F90}" type="sibTrans" cxnId="{24D04111-B441-4606-81E6-7AD35A360339}">
      <dgm:prSet/>
      <dgm:spPr/>
      <dgm:t>
        <a:bodyPr/>
        <a:lstStyle/>
        <a:p>
          <a:endParaRPr lang="tr-TR"/>
        </a:p>
      </dgm:t>
    </dgm:pt>
    <dgm:pt modelId="{EBC9B2C3-63E7-41A6-8F67-087F9FC5995D}">
      <dgm:prSet/>
      <dgm:spPr/>
      <dgm:t>
        <a:bodyPr/>
        <a:lstStyle/>
        <a:p>
          <a:r>
            <a:rPr lang="tr-TR" dirty="0">
              <a:solidFill>
                <a:schemeClr val="bg1"/>
              </a:solidFill>
            </a:rPr>
            <a:t>Rabbimizle irtibat kurmamızı sağlar</a:t>
          </a:r>
        </a:p>
      </dgm:t>
    </dgm:pt>
    <dgm:pt modelId="{A02F282C-49D5-4E6E-8C0F-1A8BB735EFBF}" type="parTrans" cxnId="{823AEA35-4AEA-4C5A-AA20-19365ACBC2B2}">
      <dgm:prSet/>
      <dgm:spPr/>
      <dgm:t>
        <a:bodyPr/>
        <a:lstStyle/>
        <a:p>
          <a:endParaRPr lang="tr-TR"/>
        </a:p>
      </dgm:t>
    </dgm:pt>
    <dgm:pt modelId="{5447DC54-293E-4661-86AB-7B735CE84040}" type="sibTrans" cxnId="{823AEA35-4AEA-4C5A-AA20-19365ACBC2B2}">
      <dgm:prSet/>
      <dgm:spPr/>
      <dgm:t>
        <a:bodyPr/>
        <a:lstStyle/>
        <a:p>
          <a:endParaRPr lang="tr-TR"/>
        </a:p>
      </dgm:t>
    </dgm:pt>
    <dgm:pt modelId="{C52833BC-9420-4B7F-80C1-8503E95194D0}" type="pres">
      <dgm:prSet presAssocID="{DF392937-B495-4326-9365-9A8ADD50C393}" presName="composite" presStyleCnt="0">
        <dgm:presLayoutVars>
          <dgm:chMax val="1"/>
          <dgm:dir/>
          <dgm:resizeHandles val="exact"/>
        </dgm:presLayoutVars>
      </dgm:prSet>
      <dgm:spPr/>
    </dgm:pt>
    <dgm:pt modelId="{A44AD280-56EF-45B9-8160-B84AAFB9E0B6}" type="pres">
      <dgm:prSet presAssocID="{DF392937-B495-4326-9365-9A8ADD50C393}" presName="radial" presStyleCnt="0">
        <dgm:presLayoutVars>
          <dgm:animLvl val="ctr"/>
        </dgm:presLayoutVars>
      </dgm:prSet>
      <dgm:spPr/>
    </dgm:pt>
    <dgm:pt modelId="{F704FAFF-040A-4D0E-8244-A166A5ADA87B}" type="pres">
      <dgm:prSet presAssocID="{92A33664-3239-4C9B-B453-56A50677A8AC}" presName="centerShape" presStyleLbl="vennNode1" presStyleIdx="0" presStyleCnt="6" custScaleX="147965" custScaleY="78790"/>
      <dgm:spPr/>
    </dgm:pt>
    <dgm:pt modelId="{7F4B8ECB-BCBB-4C38-9A39-D34B07A790A3}" type="pres">
      <dgm:prSet presAssocID="{5CEF8EB0-4DB7-4070-B8DE-E10F4DB8591D}" presName="node" presStyleLbl="vennNode1" presStyleIdx="1" presStyleCnt="6" custScaleX="134338" custScaleY="89096" custRadScaleRad="103160" custRadScaleInc="5994">
        <dgm:presLayoutVars>
          <dgm:bulletEnabled val="1"/>
        </dgm:presLayoutVars>
      </dgm:prSet>
      <dgm:spPr/>
    </dgm:pt>
    <dgm:pt modelId="{1FFB7679-85FB-4FDE-B20F-81ECA12F1D5D}" type="pres">
      <dgm:prSet presAssocID="{91401428-FA18-4B73-8992-A7158D55A2DC}" presName="node" presStyleLbl="vennNode1" presStyleIdx="2" presStyleCnt="6" custScaleX="140402" custRadScaleRad="163535" custRadScaleInc="-4456">
        <dgm:presLayoutVars>
          <dgm:bulletEnabled val="1"/>
        </dgm:presLayoutVars>
      </dgm:prSet>
      <dgm:spPr/>
    </dgm:pt>
    <dgm:pt modelId="{FB09ABFE-49CC-43F0-91E7-CA8183A0090B}" type="pres">
      <dgm:prSet presAssocID="{66A5B978-9E0C-41D7-A45B-EABA24647924}" presName="node" presStyleLbl="vennNode1" presStyleIdx="3" presStyleCnt="6" custScaleX="130786" custScaleY="96295" custRadScaleRad="142394" custRadScaleInc="-20889">
        <dgm:presLayoutVars>
          <dgm:bulletEnabled val="1"/>
        </dgm:presLayoutVars>
      </dgm:prSet>
      <dgm:spPr/>
    </dgm:pt>
    <dgm:pt modelId="{D18D4FA0-ED5F-4814-B7B6-C96A11AF9EE2}" type="pres">
      <dgm:prSet presAssocID="{624A5E8C-8ECE-48D7-9CD7-3E9D06A8B33C}" presName="node" presStyleLbl="vennNode1" presStyleIdx="4" presStyleCnt="6" custScaleX="158448" custRadScaleRad="168739" custRadScaleInc="9601">
        <dgm:presLayoutVars>
          <dgm:bulletEnabled val="1"/>
        </dgm:presLayoutVars>
      </dgm:prSet>
      <dgm:spPr/>
    </dgm:pt>
    <dgm:pt modelId="{25D55DCF-C7E8-4BE0-9222-CCD0E1985A9E}" type="pres">
      <dgm:prSet presAssocID="{EBC9B2C3-63E7-41A6-8F67-087F9FC5995D}" presName="node" presStyleLbl="vennNode1" presStyleIdx="5" presStyleCnt="6" custScaleX="156874" custRadScaleRad="171711" custRadScaleInc="-1473">
        <dgm:presLayoutVars>
          <dgm:bulletEnabled val="1"/>
        </dgm:presLayoutVars>
      </dgm:prSet>
      <dgm:spPr/>
    </dgm:pt>
  </dgm:ptLst>
  <dgm:cxnLst>
    <dgm:cxn modelId="{98E1B900-8B85-4F63-810A-AD5ACCF67D29}" type="presOf" srcId="{66A5B978-9E0C-41D7-A45B-EABA24647924}" destId="{FB09ABFE-49CC-43F0-91E7-CA8183A0090B}" srcOrd="0" destOrd="0" presId="urn:microsoft.com/office/officeart/2005/8/layout/radial3"/>
    <dgm:cxn modelId="{24D04111-B441-4606-81E6-7AD35A360339}" srcId="{92A33664-3239-4C9B-B453-56A50677A8AC}" destId="{624A5E8C-8ECE-48D7-9CD7-3E9D06A8B33C}" srcOrd="3" destOrd="0" parTransId="{F4AB5184-89A6-4D12-9B0E-C9520C2382D7}" sibTransId="{13F43B53-CC25-4C30-A288-1CDC157C7F90}"/>
    <dgm:cxn modelId="{20036016-EE87-4348-8BD8-0FE77F5FD03A}" srcId="{92A33664-3239-4C9B-B453-56A50677A8AC}" destId="{91401428-FA18-4B73-8992-A7158D55A2DC}" srcOrd="1" destOrd="0" parTransId="{536E4659-1A01-42EC-997A-CFFA7319C6A4}" sibTransId="{38F1860B-69AD-46B5-A45E-26FD237A957A}"/>
    <dgm:cxn modelId="{823AEA35-4AEA-4C5A-AA20-19365ACBC2B2}" srcId="{92A33664-3239-4C9B-B453-56A50677A8AC}" destId="{EBC9B2C3-63E7-41A6-8F67-087F9FC5995D}" srcOrd="4" destOrd="0" parTransId="{A02F282C-49D5-4E6E-8C0F-1A8BB735EFBF}" sibTransId="{5447DC54-293E-4661-86AB-7B735CE84040}"/>
    <dgm:cxn modelId="{FC76D93D-2B78-45CC-816D-4344506583D6}" type="presOf" srcId="{91401428-FA18-4B73-8992-A7158D55A2DC}" destId="{1FFB7679-85FB-4FDE-B20F-81ECA12F1D5D}" srcOrd="0" destOrd="0" presId="urn:microsoft.com/office/officeart/2005/8/layout/radial3"/>
    <dgm:cxn modelId="{3F800C3E-4680-4D68-BDDE-161B49C40AD2}" srcId="{DF392937-B495-4326-9365-9A8ADD50C393}" destId="{92A33664-3239-4C9B-B453-56A50677A8AC}" srcOrd="0" destOrd="0" parTransId="{C37A6FEC-952F-4AB0-9FB8-5791C43022AB}" sibTransId="{3BA0B651-B9D6-4721-B47F-B006883EF344}"/>
    <dgm:cxn modelId="{91219575-FD34-479C-A0B2-325178222603}" type="presOf" srcId="{DF392937-B495-4326-9365-9A8ADD50C393}" destId="{C52833BC-9420-4B7F-80C1-8503E95194D0}" srcOrd="0" destOrd="0" presId="urn:microsoft.com/office/officeart/2005/8/layout/radial3"/>
    <dgm:cxn modelId="{A4AEE37F-7AC3-4A25-9CFE-58CE4B21FFF5}" type="presOf" srcId="{EBC9B2C3-63E7-41A6-8F67-087F9FC5995D}" destId="{25D55DCF-C7E8-4BE0-9222-CCD0E1985A9E}" srcOrd="0" destOrd="0" presId="urn:microsoft.com/office/officeart/2005/8/layout/radial3"/>
    <dgm:cxn modelId="{36DC15B4-7DBD-4930-8ED1-05ED29F9A338}" type="presOf" srcId="{5CEF8EB0-4DB7-4070-B8DE-E10F4DB8591D}" destId="{7F4B8ECB-BCBB-4C38-9A39-D34B07A790A3}" srcOrd="0" destOrd="0" presId="urn:microsoft.com/office/officeart/2005/8/layout/radial3"/>
    <dgm:cxn modelId="{96A6ECCB-CA1E-45E0-9A6F-A9B7802F338B}" srcId="{92A33664-3239-4C9B-B453-56A50677A8AC}" destId="{66A5B978-9E0C-41D7-A45B-EABA24647924}" srcOrd="2" destOrd="0" parTransId="{FF6695AE-4CF2-43E3-83F4-8E4B7011D57B}" sibTransId="{BF34E726-426B-4479-A2A9-EDF3A616362E}"/>
    <dgm:cxn modelId="{140316EF-A8C4-4458-B20F-D7D14AB78778}" srcId="{92A33664-3239-4C9B-B453-56A50677A8AC}" destId="{5CEF8EB0-4DB7-4070-B8DE-E10F4DB8591D}" srcOrd="0" destOrd="0" parTransId="{C09D4153-73A2-4803-B184-95E4DD1C3411}" sibTransId="{32429FCF-1E77-4392-854B-AAF6E125EFB8}"/>
    <dgm:cxn modelId="{35E6D9F0-CD10-445F-8C7E-6E2E0CEF1117}" type="presOf" srcId="{624A5E8C-8ECE-48D7-9CD7-3E9D06A8B33C}" destId="{D18D4FA0-ED5F-4814-B7B6-C96A11AF9EE2}" srcOrd="0" destOrd="0" presId="urn:microsoft.com/office/officeart/2005/8/layout/radial3"/>
    <dgm:cxn modelId="{A0259CFD-5F23-4C41-B2C6-7E0C711AB524}" type="presOf" srcId="{92A33664-3239-4C9B-B453-56A50677A8AC}" destId="{F704FAFF-040A-4D0E-8244-A166A5ADA87B}" srcOrd="0" destOrd="0" presId="urn:microsoft.com/office/officeart/2005/8/layout/radial3"/>
    <dgm:cxn modelId="{57A3CFA2-F10A-4CA8-9954-540E2E971EEC}" type="presParOf" srcId="{C52833BC-9420-4B7F-80C1-8503E95194D0}" destId="{A44AD280-56EF-45B9-8160-B84AAFB9E0B6}" srcOrd="0" destOrd="0" presId="urn:microsoft.com/office/officeart/2005/8/layout/radial3"/>
    <dgm:cxn modelId="{34649DDB-A830-4FC8-9576-32213C0B7C7D}" type="presParOf" srcId="{A44AD280-56EF-45B9-8160-B84AAFB9E0B6}" destId="{F704FAFF-040A-4D0E-8244-A166A5ADA87B}" srcOrd="0" destOrd="0" presId="urn:microsoft.com/office/officeart/2005/8/layout/radial3"/>
    <dgm:cxn modelId="{1740638A-4653-4120-AAD3-FA505036EF2E}" type="presParOf" srcId="{A44AD280-56EF-45B9-8160-B84AAFB9E0B6}" destId="{7F4B8ECB-BCBB-4C38-9A39-D34B07A790A3}" srcOrd="1" destOrd="0" presId="urn:microsoft.com/office/officeart/2005/8/layout/radial3"/>
    <dgm:cxn modelId="{EC834599-A1A0-4AE4-8A88-42421FAB863D}" type="presParOf" srcId="{A44AD280-56EF-45B9-8160-B84AAFB9E0B6}" destId="{1FFB7679-85FB-4FDE-B20F-81ECA12F1D5D}" srcOrd="2" destOrd="0" presId="urn:microsoft.com/office/officeart/2005/8/layout/radial3"/>
    <dgm:cxn modelId="{AD3C05FD-E4F7-40A4-A8DA-D993BF13EF8A}" type="presParOf" srcId="{A44AD280-56EF-45B9-8160-B84AAFB9E0B6}" destId="{FB09ABFE-49CC-43F0-91E7-CA8183A0090B}" srcOrd="3" destOrd="0" presId="urn:microsoft.com/office/officeart/2005/8/layout/radial3"/>
    <dgm:cxn modelId="{1FC5E1B4-2967-4756-BADF-BCB493EC467B}" type="presParOf" srcId="{A44AD280-56EF-45B9-8160-B84AAFB9E0B6}" destId="{D18D4FA0-ED5F-4814-B7B6-C96A11AF9EE2}" srcOrd="4" destOrd="0" presId="urn:microsoft.com/office/officeart/2005/8/layout/radial3"/>
    <dgm:cxn modelId="{CB3E7BE8-9326-4D8F-B6DE-8F66E03884B5}" type="presParOf" srcId="{A44AD280-56EF-45B9-8160-B84AAFB9E0B6}" destId="{25D55DCF-C7E8-4BE0-9222-CCD0E1985A9E}"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5B350-CDF1-46D5-AB46-35FCE8B5440B}">
      <dsp:nvSpPr>
        <dsp:cNvPr id="0" name=""/>
        <dsp:cNvSpPr/>
      </dsp:nvSpPr>
      <dsp:spPr>
        <a:xfrm>
          <a:off x="5194101" y="2527101"/>
          <a:ext cx="1803796" cy="18037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tr-TR" sz="3200" kern="1200" dirty="0"/>
            <a:t>Tilavet:</a:t>
          </a:r>
        </a:p>
      </dsp:txBody>
      <dsp:txXfrm>
        <a:off x="5458261" y="2791261"/>
        <a:ext cx="1275476" cy="1275476"/>
      </dsp:txXfrm>
    </dsp:sp>
    <dsp:sp modelId="{E95E786F-991C-4F3F-B76B-CBA12B8A24B6}">
      <dsp:nvSpPr>
        <dsp:cNvPr id="0" name=""/>
        <dsp:cNvSpPr/>
      </dsp:nvSpPr>
      <dsp:spPr>
        <a:xfrm rot="16200000">
          <a:off x="5905067" y="1871013"/>
          <a:ext cx="381864"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tr-TR" sz="2500" kern="1200"/>
        </a:p>
      </dsp:txBody>
      <dsp:txXfrm>
        <a:off x="5962347" y="2050951"/>
        <a:ext cx="267305" cy="367974"/>
      </dsp:txXfrm>
    </dsp:sp>
    <dsp:sp modelId="{4C071297-DC63-45BB-B4E5-735E584300F9}">
      <dsp:nvSpPr>
        <dsp:cNvPr id="0" name=""/>
        <dsp:cNvSpPr/>
      </dsp:nvSpPr>
      <dsp:spPr>
        <a:xfrm>
          <a:off x="5194101" y="2804"/>
          <a:ext cx="1803796" cy="18037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tr-TR" sz="2500" kern="1200" dirty="0"/>
            <a:t>Kitabı Okumak</a:t>
          </a:r>
        </a:p>
      </dsp:txBody>
      <dsp:txXfrm>
        <a:off x="5458261" y="266964"/>
        <a:ext cx="1275476" cy="1275476"/>
      </dsp:txXfrm>
    </dsp:sp>
    <dsp:sp modelId="{91B64BC4-67C8-49E9-9F76-E0D7C02123BB}">
      <dsp:nvSpPr>
        <dsp:cNvPr id="0" name=""/>
        <dsp:cNvSpPr/>
      </dsp:nvSpPr>
      <dsp:spPr>
        <a:xfrm>
          <a:off x="7156408" y="3122354"/>
          <a:ext cx="381864"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tr-TR" sz="2500" kern="1200"/>
        </a:p>
      </dsp:txBody>
      <dsp:txXfrm>
        <a:off x="7156408" y="3245012"/>
        <a:ext cx="267305" cy="367974"/>
      </dsp:txXfrm>
    </dsp:sp>
    <dsp:sp modelId="{051C2913-2CB7-4F91-842E-80F5E0A22814}">
      <dsp:nvSpPr>
        <dsp:cNvPr id="0" name=""/>
        <dsp:cNvSpPr/>
      </dsp:nvSpPr>
      <dsp:spPr>
        <a:xfrm>
          <a:off x="7718398" y="2527101"/>
          <a:ext cx="1803796" cy="18037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tr-TR" sz="2500" kern="1200" dirty="0"/>
            <a:t>Takip Etmek</a:t>
          </a:r>
        </a:p>
      </dsp:txBody>
      <dsp:txXfrm>
        <a:off x="7982558" y="2791261"/>
        <a:ext cx="1275476" cy="1275476"/>
      </dsp:txXfrm>
    </dsp:sp>
    <dsp:sp modelId="{CA21C033-9A8E-40EB-8627-04B58B192F65}">
      <dsp:nvSpPr>
        <dsp:cNvPr id="0" name=""/>
        <dsp:cNvSpPr/>
      </dsp:nvSpPr>
      <dsp:spPr>
        <a:xfrm rot="5400000">
          <a:off x="5905067" y="4373695"/>
          <a:ext cx="381864"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tr-TR" sz="2500" kern="1200"/>
        </a:p>
      </dsp:txBody>
      <dsp:txXfrm>
        <a:off x="5962347" y="4439074"/>
        <a:ext cx="267305" cy="367974"/>
      </dsp:txXfrm>
    </dsp:sp>
    <dsp:sp modelId="{CD2E4FCF-D6C1-4156-8078-5393F6C34F00}">
      <dsp:nvSpPr>
        <dsp:cNvPr id="0" name=""/>
        <dsp:cNvSpPr/>
      </dsp:nvSpPr>
      <dsp:spPr>
        <a:xfrm>
          <a:off x="5194101" y="5051398"/>
          <a:ext cx="1803796" cy="18037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tr-TR" sz="2500" kern="1200" dirty="0"/>
            <a:t>Ardından Gitmek</a:t>
          </a:r>
        </a:p>
      </dsp:txBody>
      <dsp:txXfrm>
        <a:off x="5458261" y="5315558"/>
        <a:ext cx="1275476" cy="1275476"/>
      </dsp:txXfrm>
    </dsp:sp>
    <dsp:sp modelId="{AC26131C-2E4C-428F-A5E9-6F3C10A0F2E5}">
      <dsp:nvSpPr>
        <dsp:cNvPr id="0" name=""/>
        <dsp:cNvSpPr/>
      </dsp:nvSpPr>
      <dsp:spPr>
        <a:xfrm rot="10800000">
          <a:off x="4653726" y="3122354"/>
          <a:ext cx="381864"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tr-TR" sz="2500" kern="1200"/>
        </a:p>
      </dsp:txBody>
      <dsp:txXfrm rot="10800000">
        <a:off x="4768285" y="3245012"/>
        <a:ext cx="267305" cy="367974"/>
      </dsp:txXfrm>
    </dsp:sp>
    <dsp:sp modelId="{EF5D02B1-ECA4-4BFD-AD0D-0FC016159284}">
      <dsp:nvSpPr>
        <dsp:cNvPr id="0" name=""/>
        <dsp:cNvSpPr/>
      </dsp:nvSpPr>
      <dsp:spPr>
        <a:xfrm>
          <a:off x="2669804" y="2527101"/>
          <a:ext cx="1803796" cy="18037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tr-TR" sz="2500" kern="1200" dirty="0"/>
            <a:t>Tabi olmak ve uymak</a:t>
          </a:r>
        </a:p>
      </dsp:txBody>
      <dsp:txXfrm>
        <a:off x="2933964" y="2791261"/>
        <a:ext cx="1275476" cy="1275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4FAFF-040A-4D0E-8244-A166A5ADA87B}">
      <dsp:nvSpPr>
        <dsp:cNvPr id="0" name=""/>
        <dsp:cNvSpPr/>
      </dsp:nvSpPr>
      <dsp:spPr>
        <a:xfrm>
          <a:off x="3258841" y="2066271"/>
          <a:ext cx="5836759" cy="3108020"/>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tr-TR" sz="3100" kern="1200" dirty="0" err="1">
              <a:solidFill>
                <a:schemeClr val="bg1"/>
              </a:solidFill>
            </a:rPr>
            <a:t>Kur’ân</a:t>
          </a:r>
          <a:r>
            <a:rPr lang="tr-TR" sz="3100" kern="1200" dirty="0">
              <a:solidFill>
                <a:schemeClr val="bg1"/>
              </a:solidFill>
            </a:rPr>
            <a:t>-ı Kerîm’i doğru ve güzel okumak Müslüman için önemlidir.</a:t>
          </a:r>
        </a:p>
        <a:p>
          <a:pPr marL="0" lvl="0" indent="0" algn="ctr" defTabSz="1377950">
            <a:lnSpc>
              <a:spcPct val="90000"/>
            </a:lnSpc>
            <a:spcBef>
              <a:spcPct val="0"/>
            </a:spcBef>
            <a:spcAft>
              <a:spcPct val="35000"/>
            </a:spcAft>
            <a:buNone/>
          </a:pPr>
          <a:r>
            <a:rPr lang="tr-TR" sz="3100" kern="1200" dirty="0">
              <a:solidFill>
                <a:schemeClr val="bg1"/>
              </a:solidFill>
            </a:rPr>
            <a:t>Çünkü:</a:t>
          </a:r>
        </a:p>
      </dsp:txBody>
      <dsp:txXfrm>
        <a:off x="4113615" y="2521430"/>
        <a:ext cx="4127211" cy="2197702"/>
      </dsp:txXfrm>
    </dsp:sp>
    <dsp:sp modelId="{7F4B8ECB-BCBB-4C38-9A39-D34B07A790A3}">
      <dsp:nvSpPr>
        <dsp:cNvPr id="0" name=""/>
        <dsp:cNvSpPr/>
      </dsp:nvSpPr>
      <dsp:spPr>
        <a:xfrm>
          <a:off x="5051627" y="101884"/>
          <a:ext cx="2649608" cy="1757280"/>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tr-TR" sz="3200" kern="1200" dirty="0">
              <a:solidFill>
                <a:schemeClr val="bg1"/>
              </a:solidFill>
            </a:rPr>
            <a:t>Allah’ın rızasını kazandırır</a:t>
          </a:r>
        </a:p>
      </dsp:txBody>
      <dsp:txXfrm>
        <a:off x="5439653" y="359232"/>
        <a:ext cx="1873556" cy="1242584"/>
      </dsp:txXfrm>
    </dsp:sp>
    <dsp:sp modelId="{1FFB7679-85FB-4FDE-B20F-81ECA12F1D5D}">
      <dsp:nvSpPr>
        <dsp:cNvPr id="0" name=""/>
        <dsp:cNvSpPr/>
      </dsp:nvSpPr>
      <dsp:spPr>
        <a:xfrm>
          <a:off x="8704975" y="1115951"/>
          <a:ext cx="2769211" cy="1972344"/>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rPr>
            <a:t>Namazlarımızı kılabilmek için</a:t>
          </a:r>
        </a:p>
      </dsp:txBody>
      <dsp:txXfrm>
        <a:off x="9110517" y="1404794"/>
        <a:ext cx="1958127" cy="1394658"/>
      </dsp:txXfrm>
    </dsp:sp>
    <dsp:sp modelId="{FB09ABFE-49CC-43F0-91E7-CA8183A0090B}">
      <dsp:nvSpPr>
        <dsp:cNvPr id="0" name=""/>
        <dsp:cNvSpPr/>
      </dsp:nvSpPr>
      <dsp:spPr>
        <a:xfrm>
          <a:off x="7728803" y="4958730"/>
          <a:ext cx="2579550" cy="189926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rPr>
            <a:t>İmanımızı arttırır.</a:t>
          </a:r>
        </a:p>
      </dsp:txBody>
      <dsp:txXfrm>
        <a:off x="8106569" y="5236872"/>
        <a:ext cx="1824018" cy="1342985"/>
      </dsp:txXfrm>
    </dsp:sp>
    <dsp:sp modelId="{D18D4FA0-ED5F-4814-B7B6-C96A11AF9EE2}">
      <dsp:nvSpPr>
        <dsp:cNvPr id="0" name=""/>
        <dsp:cNvSpPr/>
      </dsp:nvSpPr>
      <dsp:spPr>
        <a:xfrm>
          <a:off x="1666334" y="4885655"/>
          <a:ext cx="3125140" cy="1972344"/>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err="1">
              <a:solidFill>
                <a:schemeClr val="bg1"/>
              </a:solidFill>
            </a:rPr>
            <a:t>Kur’ân’a</a:t>
          </a:r>
          <a:r>
            <a:rPr lang="tr-TR" sz="2400" kern="1200" dirty="0">
              <a:solidFill>
                <a:schemeClr val="bg1"/>
              </a:solidFill>
            </a:rPr>
            <a:t> bağlılığımızı güçlendirir</a:t>
          </a:r>
        </a:p>
      </dsp:txBody>
      <dsp:txXfrm>
        <a:off x="2124000" y="5174498"/>
        <a:ext cx="2209808" cy="1394658"/>
      </dsp:txXfrm>
    </dsp:sp>
    <dsp:sp modelId="{25D55DCF-C7E8-4BE0-9222-CCD0E1985A9E}">
      <dsp:nvSpPr>
        <dsp:cNvPr id="0" name=""/>
        <dsp:cNvSpPr/>
      </dsp:nvSpPr>
      <dsp:spPr>
        <a:xfrm>
          <a:off x="414952" y="1350257"/>
          <a:ext cx="3094096" cy="1972344"/>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bg1"/>
              </a:solidFill>
            </a:rPr>
            <a:t>Rabbimizle irtibat kurmamızı sağlar</a:t>
          </a:r>
        </a:p>
      </dsp:txBody>
      <dsp:txXfrm>
        <a:off x="868072" y="1639100"/>
        <a:ext cx="2187856" cy="139465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15.12.2020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15.12.2020</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15.12.2020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15.12.2020</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15.12.2020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15.12.2020</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15.12.2020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15.12.2020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15.12.2020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15.12.2020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15.12.2020</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15.12.2020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15.12.2020</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Nb5II3kwep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H6iOgBtlvJM?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6671BBF8-08CC-401F-A303-745B6513F2E1}"/>
              </a:ext>
            </a:extLst>
          </p:cNvPr>
          <p:cNvPicPr>
            <a:picLocks noChangeAspect="1"/>
          </p:cNvPicPr>
          <p:nvPr/>
        </p:nvPicPr>
        <p:blipFill>
          <a:blip r:embed="rId2"/>
          <a:stretch>
            <a:fillRect/>
          </a:stretch>
        </p:blipFill>
        <p:spPr>
          <a:xfrm>
            <a:off x="0" y="0"/>
            <a:ext cx="12192000" cy="6858000"/>
          </a:xfrm>
          <a:prstGeom prst="rect">
            <a:avLst/>
          </a:prstGeom>
        </p:spPr>
      </p:pic>
      <p:sp>
        <p:nvSpPr>
          <p:cNvPr id="3" name="Unvan 2"/>
          <p:cNvSpPr>
            <a:spLocks noGrp="1"/>
          </p:cNvSpPr>
          <p:nvPr>
            <p:ph type="ctrTitle"/>
          </p:nvPr>
        </p:nvSpPr>
        <p:spPr>
          <a:xfrm>
            <a:off x="-101599" y="3083560"/>
            <a:ext cx="12191999" cy="1475013"/>
          </a:xfrm>
        </p:spPr>
        <p:txBody>
          <a:bodyPr>
            <a:noAutofit/>
          </a:bodyPr>
          <a:lstStyle/>
          <a:p>
            <a:pPr algn="ctr"/>
            <a:r>
              <a:rPr lang="tr-TR" sz="8000" cap="none" dirty="0">
                <a:ln w="0"/>
                <a:solidFill>
                  <a:schemeClr val="bg1"/>
                </a:solidFill>
                <a:effectLst>
                  <a:outerShdw blurRad="38100" dist="19050" dir="2700000" algn="tl" rotWithShape="0">
                    <a:schemeClr val="dk1">
                      <a:alpha val="40000"/>
                    </a:schemeClr>
                  </a:outerShdw>
                </a:effectLst>
              </a:rPr>
              <a:t>PEYGAMBERİMİZİN </a:t>
            </a:r>
            <a:br>
              <a:rPr lang="tr-TR" sz="8000" cap="none" dirty="0">
                <a:ln w="0"/>
                <a:solidFill>
                  <a:schemeClr val="bg1"/>
                </a:solidFill>
                <a:effectLst>
                  <a:outerShdw blurRad="38100" dist="19050" dir="2700000" algn="tl" rotWithShape="0">
                    <a:schemeClr val="dk1">
                      <a:alpha val="40000"/>
                    </a:schemeClr>
                  </a:outerShdw>
                </a:effectLst>
              </a:rPr>
            </a:br>
            <a:r>
              <a:rPr lang="tr-TR" sz="8000" cap="none" dirty="0">
                <a:ln w="0"/>
                <a:solidFill>
                  <a:schemeClr val="bg1"/>
                </a:solidFill>
                <a:effectLst>
                  <a:outerShdw blurRad="38100" dist="19050" dir="2700000" algn="tl" rotWithShape="0">
                    <a:schemeClr val="dk1">
                      <a:alpha val="40000"/>
                    </a:schemeClr>
                  </a:outerShdw>
                </a:effectLst>
              </a:rPr>
              <a:t>TİLAVET GÖREVİ</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2B43521-05A0-4281-BBBA-4DAEA9D55774}"/>
              </a:ext>
            </a:extLst>
          </p:cNvPr>
          <p:cNvPicPr>
            <a:picLocks noChangeAspect="1"/>
          </p:cNvPicPr>
          <p:nvPr/>
        </p:nvPicPr>
        <p:blipFill>
          <a:blip r:embed="rId2"/>
          <a:stretch>
            <a:fillRect/>
          </a:stretch>
        </p:blipFill>
        <p:spPr>
          <a:xfrm>
            <a:off x="0" y="0"/>
            <a:ext cx="12192000" cy="6858000"/>
          </a:xfrm>
          <a:prstGeom prst="rect">
            <a:avLst/>
          </a:prstGeom>
        </p:spPr>
      </p:pic>
      <p:sp>
        <p:nvSpPr>
          <p:cNvPr id="3" name="Dikdörtgen 2">
            <a:extLst>
              <a:ext uri="{FF2B5EF4-FFF2-40B4-BE49-F238E27FC236}">
                <a16:creationId xmlns:a16="http://schemas.microsoft.com/office/drawing/2014/main" id="{2D32DAAD-38AF-4353-BF6C-5DC24DEB710B}"/>
              </a:ext>
            </a:extLst>
          </p:cNvPr>
          <p:cNvSpPr/>
          <p:nvPr/>
        </p:nvSpPr>
        <p:spPr>
          <a:xfrm>
            <a:off x="1383337" y="2501930"/>
            <a:ext cx="9028434" cy="1569660"/>
          </a:xfrm>
          <a:prstGeom prst="rect">
            <a:avLst/>
          </a:prstGeom>
          <a:effectLst>
            <a:glow rad="228600">
              <a:schemeClr val="accent3">
                <a:satMod val="175000"/>
                <a:alpha val="40000"/>
              </a:schemeClr>
            </a:glow>
          </a:effectLst>
        </p:spPr>
        <p:txBody>
          <a:bodyPr wrap="none">
            <a:spAutoFit/>
            <a:scene3d>
              <a:camera prst="isometricOffAxis1Right"/>
              <a:lightRig rig="threePt" dir="t"/>
            </a:scene3d>
          </a:bodyPr>
          <a:lstStyle/>
          <a:p>
            <a:r>
              <a:rPr lang="ar-AE" sz="9600" b="1" dirty="0">
                <a:ln w="12700">
                  <a:solidFill>
                    <a:schemeClr val="accent5"/>
                  </a:solidFill>
                  <a:prstDash val="solid"/>
                </a:ln>
                <a:pattFill prst="ltDnDiag">
                  <a:fgClr>
                    <a:schemeClr val="accent5">
                      <a:lumMod val="60000"/>
                      <a:lumOff val="40000"/>
                    </a:schemeClr>
                  </a:fgClr>
                  <a:bgClr>
                    <a:schemeClr val="bg1"/>
                  </a:bgClr>
                </a:pattFill>
                <a:latin typeface="Shaikh Hamdullah Mushaf" panose="03020500000000020004" pitchFamily="66" charset="-78"/>
                <a:ea typeface="Shaikh Hamdullah Mushaf" panose="03020500000000020004" pitchFamily="66" charset="-78"/>
                <a:cs typeface="Shaikh Hamdullah Mushaf" panose="03020500000000020004" pitchFamily="66" charset="-78"/>
              </a:rPr>
              <a:t>وَرَتِّلِ الْقُرْاٰنَ تَرْت۪يلاًۜ ﴿٤﴾ </a:t>
            </a:r>
            <a:endParaRPr lang="tr-TR" sz="9600" b="1" dirty="0">
              <a:ln w="12700">
                <a:solidFill>
                  <a:schemeClr val="accent5"/>
                </a:solidFill>
                <a:prstDash val="solid"/>
              </a:ln>
              <a:pattFill prst="ltDnDiag">
                <a:fgClr>
                  <a:schemeClr val="accent5">
                    <a:lumMod val="60000"/>
                    <a:lumOff val="40000"/>
                  </a:schemeClr>
                </a:fgClr>
                <a:bgClr>
                  <a:schemeClr val="bg1"/>
                </a:bgClr>
              </a:pattFill>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9452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0AFB03D-AC58-4097-AFFA-D16B4CA7C0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Tree>
    <p:extLst>
      <p:ext uri="{BB962C8B-B14F-4D97-AF65-F5344CB8AC3E}">
        <p14:creationId xmlns:p14="http://schemas.microsoft.com/office/powerpoint/2010/main" val="78904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31AA990-E20A-416D-8633-795F043B58FE}"/>
              </a:ext>
            </a:extLst>
          </p:cNvPr>
          <p:cNvPicPr>
            <a:picLocks noChangeAspect="1"/>
          </p:cNvPicPr>
          <p:nvPr/>
        </p:nvPicPr>
        <p:blipFill>
          <a:blip r:embed="rId2"/>
          <a:stretch>
            <a:fillRect/>
          </a:stretch>
        </p:blipFill>
        <p:spPr>
          <a:xfrm>
            <a:off x="0" y="0"/>
            <a:ext cx="12192000" cy="6858000"/>
          </a:xfrm>
          <a:prstGeom prst="rect">
            <a:avLst/>
          </a:prstGeom>
        </p:spPr>
      </p:pic>
      <p:sp>
        <p:nvSpPr>
          <p:cNvPr id="3" name="Dikdörtgen 2">
            <a:extLst>
              <a:ext uri="{FF2B5EF4-FFF2-40B4-BE49-F238E27FC236}">
                <a16:creationId xmlns:a16="http://schemas.microsoft.com/office/drawing/2014/main" id="{152A9B61-5126-45DF-AC5A-9C6725923202}"/>
              </a:ext>
            </a:extLst>
          </p:cNvPr>
          <p:cNvSpPr/>
          <p:nvPr/>
        </p:nvSpPr>
        <p:spPr>
          <a:xfrm>
            <a:off x="203200" y="894695"/>
            <a:ext cx="11785600" cy="2308324"/>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اَللّٰهُ نَزَّلَ اَحْسَنَ الْحَد۪يثِ كِتَاباً مُتَشَابِهاً مَثَانِيَۗ  تَقْشَعِرُّ مِنْهُ جُلُودُ الَّذ۪ينَ يَخْشَوْنَ رَبَّهُمْۚ ثُمَّ تَل۪ينُ جُلُودُهُمْ وَقُلُوبُهُمْ اِلٰى ذِكْرِ اللّٰهِۜ ذٰلِكَ هُدَى اللّٰهِ يَهْد۪ي بِه۪ مَنْ يَشَٓاءُۜ وَمَنْ يُضْلِلِ اللّٰهُ فَمَا لَهُ مِنْ هَادٍ ﴿٢٣﴾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Dikdörtgen 3">
            <a:extLst>
              <a:ext uri="{FF2B5EF4-FFF2-40B4-BE49-F238E27FC236}">
                <a16:creationId xmlns:a16="http://schemas.microsoft.com/office/drawing/2014/main" id="{22767AB4-D989-4847-8D73-22DEEEA58589}"/>
              </a:ext>
            </a:extLst>
          </p:cNvPr>
          <p:cNvSpPr/>
          <p:nvPr/>
        </p:nvSpPr>
        <p:spPr>
          <a:xfrm>
            <a:off x="203200" y="3609005"/>
            <a:ext cx="11785600" cy="2246769"/>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2800" dirty="0"/>
              <a:t>Allah sözün en güzelini, birbiriyle uyumlu ve bıkılmadan tekrar tekrar okunan bir kitap olarak indirdi. Rablerinden korkanların, bu </a:t>
            </a:r>
            <a:r>
              <a:rPr lang="tr-TR" sz="2800" dirty="0" err="1"/>
              <a:t>Kitab'ın</a:t>
            </a:r>
            <a:r>
              <a:rPr lang="tr-TR" sz="2800" dirty="0"/>
              <a:t> etkisinden tüyleri ürperir, derken hem bedenleri ve hem de gönülleri Allah'ın zikrine ısınıp yumuşar. İşte bu Kitap, Allah'ın, dilediğini kendisiyle doğru yola ilettiği hidayet rehberidir. Allah kimi de saptırırsa artık ona yol gösteren olmaz. (</a:t>
            </a:r>
            <a:r>
              <a:rPr lang="tr-TR" sz="2800" dirty="0" err="1"/>
              <a:t>Zümer</a:t>
            </a:r>
            <a:r>
              <a:rPr lang="tr-TR" sz="2800" dirty="0"/>
              <a:t>, 23) </a:t>
            </a:r>
          </a:p>
        </p:txBody>
      </p:sp>
    </p:spTree>
    <p:extLst>
      <p:ext uri="{BB962C8B-B14F-4D97-AF65-F5344CB8AC3E}">
        <p14:creationId xmlns:p14="http://schemas.microsoft.com/office/powerpoint/2010/main" val="355958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3BE2969-4444-49F3-A102-2D59C0A54928}"/>
              </a:ext>
            </a:extLst>
          </p:cNvPr>
          <p:cNvPicPr>
            <a:picLocks noChangeAspect="1"/>
          </p:cNvPicPr>
          <p:nvPr/>
        </p:nvPicPr>
        <p:blipFill>
          <a:blip r:embed="rId2"/>
          <a:stretch>
            <a:fillRect/>
          </a:stretch>
        </p:blipFill>
        <p:spPr>
          <a:xfrm>
            <a:off x="0" y="0"/>
            <a:ext cx="12192000" cy="6858000"/>
          </a:xfrm>
          <a:prstGeom prst="rect">
            <a:avLst/>
          </a:prstGeom>
        </p:spPr>
      </p:pic>
      <p:sp>
        <p:nvSpPr>
          <p:cNvPr id="3" name="Yuvarlatılmış Dikdörtgen 2">
            <a:extLst>
              <a:ext uri="{FF2B5EF4-FFF2-40B4-BE49-F238E27FC236}">
                <a16:creationId xmlns:a16="http://schemas.microsoft.com/office/drawing/2014/main" id="{3A3F4C00-C71C-416C-AC5C-4A2CC2D10151}"/>
              </a:ext>
            </a:extLst>
          </p:cNvPr>
          <p:cNvSpPr/>
          <p:nvPr/>
        </p:nvSpPr>
        <p:spPr>
          <a:xfrm>
            <a:off x="1666240" y="2072640"/>
            <a:ext cx="8524239" cy="306832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800" dirty="0"/>
              <a:t>Peygamber Efendimiz (</a:t>
            </a:r>
            <a:r>
              <a:rPr lang="tr-TR" sz="4800" dirty="0" err="1"/>
              <a:t>s.a.v</a:t>
            </a:r>
            <a:r>
              <a:rPr lang="tr-TR" sz="4800" dirty="0"/>
              <a:t>.) </a:t>
            </a:r>
            <a:r>
              <a:rPr lang="tr-TR" sz="4800" dirty="0" err="1"/>
              <a:t>Kur’ân’ı</a:t>
            </a:r>
            <a:r>
              <a:rPr lang="tr-TR" sz="4800" dirty="0"/>
              <a:t> anlaşılsın diye ağır ağır, tane tane okurdu.</a:t>
            </a:r>
          </a:p>
        </p:txBody>
      </p:sp>
    </p:spTree>
    <p:extLst>
      <p:ext uri="{BB962C8B-B14F-4D97-AF65-F5344CB8AC3E}">
        <p14:creationId xmlns:p14="http://schemas.microsoft.com/office/powerpoint/2010/main" val="115435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4A3F19D2-90F7-4926-9B86-FA7ABBD84727}"/>
              </a:ext>
            </a:extLst>
          </p:cNvPr>
          <p:cNvPicPr>
            <a:picLocks noChangeAspect="1"/>
          </p:cNvPicPr>
          <p:nvPr/>
        </p:nvPicPr>
        <p:blipFill>
          <a:blip r:embed="rId2"/>
          <a:stretch>
            <a:fillRect/>
          </a:stretch>
        </p:blipFill>
        <p:spPr>
          <a:xfrm>
            <a:off x="0" y="0"/>
            <a:ext cx="12192000" cy="6858000"/>
          </a:xfrm>
          <a:prstGeom prst="rect">
            <a:avLst/>
          </a:prstGeom>
        </p:spPr>
      </p:pic>
      <p:sp>
        <p:nvSpPr>
          <p:cNvPr id="2" name="Düşünce Balonu: Bulut 1">
            <a:extLst>
              <a:ext uri="{FF2B5EF4-FFF2-40B4-BE49-F238E27FC236}">
                <a16:creationId xmlns:a16="http://schemas.microsoft.com/office/drawing/2014/main" id="{4AE1DBA4-627C-4B25-81D7-6B4D6F6CC633}"/>
              </a:ext>
            </a:extLst>
          </p:cNvPr>
          <p:cNvSpPr/>
          <p:nvPr/>
        </p:nvSpPr>
        <p:spPr>
          <a:xfrm>
            <a:off x="4358640" y="467360"/>
            <a:ext cx="7711440" cy="342392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t>Kur’ân</a:t>
            </a:r>
            <a:r>
              <a:rPr lang="tr-TR" sz="3600" dirty="0"/>
              <a:t>-ı Kerîm’i doğru ve güzel okumak Müslüman için neden önemlidir.</a:t>
            </a:r>
          </a:p>
        </p:txBody>
      </p:sp>
      <p:pic>
        <p:nvPicPr>
          <p:cNvPr id="4" name="Resim 3">
            <a:extLst>
              <a:ext uri="{FF2B5EF4-FFF2-40B4-BE49-F238E27FC236}">
                <a16:creationId xmlns:a16="http://schemas.microsoft.com/office/drawing/2014/main" id="{049B6EE6-ABF7-4608-B3C3-379B42AF8C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54480" y="3429000"/>
            <a:ext cx="2002242" cy="2987040"/>
          </a:xfrm>
          <a:prstGeom prst="rect">
            <a:avLst/>
          </a:prstGeom>
        </p:spPr>
      </p:pic>
    </p:spTree>
    <p:extLst>
      <p:ext uri="{BB962C8B-B14F-4D97-AF65-F5344CB8AC3E}">
        <p14:creationId xmlns:p14="http://schemas.microsoft.com/office/powerpoint/2010/main" val="263936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31AA990-E20A-416D-8633-795F043B58FE}"/>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3" name="Diyagram 2">
            <a:extLst>
              <a:ext uri="{FF2B5EF4-FFF2-40B4-BE49-F238E27FC236}">
                <a16:creationId xmlns:a16="http://schemas.microsoft.com/office/drawing/2014/main" id="{49FE1AB6-7D8E-4CA5-A70A-E36A4B19891C}"/>
              </a:ext>
            </a:extLst>
          </p:cNvPr>
          <p:cNvGraphicFramePr/>
          <p:nvPr>
            <p:extLst>
              <p:ext uri="{D42A27DB-BD31-4B8C-83A1-F6EECF244321}">
                <p14:modId xmlns:p14="http://schemas.microsoft.com/office/powerpoint/2010/main" val="199690042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66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F704FAFF-040A-4D0E-8244-A166A5ADA87B}"/>
                                            </p:graphicEl>
                                          </p:spTgt>
                                        </p:tgtEl>
                                        <p:attrNameLst>
                                          <p:attrName>style.visibility</p:attrName>
                                        </p:attrNameLst>
                                      </p:cBhvr>
                                      <p:to>
                                        <p:strVal val="visible"/>
                                      </p:to>
                                    </p:set>
                                    <p:animEffect transition="in" filter="fade">
                                      <p:cBhvr>
                                        <p:cTn id="7" dur="1000"/>
                                        <p:tgtEl>
                                          <p:spTgt spid="3">
                                            <p:graphicEl>
                                              <a:dgm id="{F704FAFF-040A-4D0E-8244-A166A5ADA87B}"/>
                                            </p:graphicEl>
                                          </p:spTgt>
                                        </p:tgtEl>
                                      </p:cBhvr>
                                    </p:animEffect>
                                    <p:anim calcmode="lin" valueType="num">
                                      <p:cBhvr>
                                        <p:cTn id="8" dur="1000" fill="hold"/>
                                        <p:tgtEl>
                                          <p:spTgt spid="3">
                                            <p:graphicEl>
                                              <a:dgm id="{F704FAFF-040A-4D0E-8244-A166A5ADA87B}"/>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F704FAFF-040A-4D0E-8244-A166A5ADA87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7F4B8ECB-BCBB-4C38-9A39-D34B07A790A3}"/>
                                            </p:graphicEl>
                                          </p:spTgt>
                                        </p:tgtEl>
                                        <p:attrNameLst>
                                          <p:attrName>style.visibility</p:attrName>
                                        </p:attrNameLst>
                                      </p:cBhvr>
                                      <p:to>
                                        <p:strVal val="visible"/>
                                      </p:to>
                                    </p:set>
                                    <p:animEffect transition="in" filter="fade">
                                      <p:cBhvr>
                                        <p:cTn id="14" dur="1000"/>
                                        <p:tgtEl>
                                          <p:spTgt spid="3">
                                            <p:graphicEl>
                                              <a:dgm id="{7F4B8ECB-BCBB-4C38-9A39-D34B07A790A3}"/>
                                            </p:graphicEl>
                                          </p:spTgt>
                                        </p:tgtEl>
                                      </p:cBhvr>
                                    </p:animEffect>
                                    <p:anim calcmode="lin" valueType="num">
                                      <p:cBhvr>
                                        <p:cTn id="15" dur="1000" fill="hold"/>
                                        <p:tgtEl>
                                          <p:spTgt spid="3">
                                            <p:graphicEl>
                                              <a:dgm id="{7F4B8ECB-BCBB-4C38-9A39-D34B07A790A3}"/>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7F4B8ECB-BCBB-4C38-9A39-D34B07A790A3}"/>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1FFB7679-85FB-4FDE-B20F-81ECA12F1D5D}"/>
                                            </p:graphicEl>
                                          </p:spTgt>
                                        </p:tgtEl>
                                        <p:attrNameLst>
                                          <p:attrName>style.visibility</p:attrName>
                                        </p:attrNameLst>
                                      </p:cBhvr>
                                      <p:to>
                                        <p:strVal val="visible"/>
                                      </p:to>
                                    </p:set>
                                    <p:animEffect transition="in" filter="fade">
                                      <p:cBhvr>
                                        <p:cTn id="21" dur="1000"/>
                                        <p:tgtEl>
                                          <p:spTgt spid="3">
                                            <p:graphicEl>
                                              <a:dgm id="{1FFB7679-85FB-4FDE-B20F-81ECA12F1D5D}"/>
                                            </p:graphicEl>
                                          </p:spTgt>
                                        </p:tgtEl>
                                      </p:cBhvr>
                                    </p:animEffect>
                                    <p:anim calcmode="lin" valueType="num">
                                      <p:cBhvr>
                                        <p:cTn id="22" dur="1000" fill="hold"/>
                                        <p:tgtEl>
                                          <p:spTgt spid="3">
                                            <p:graphicEl>
                                              <a:dgm id="{1FFB7679-85FB-4FDE-B20F-81ECA12F1D5D}"/>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1FFB7679-85FB-4FDE-B20F-81ECA12F1D5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graphicEl>
                                              <a:dgm id="{FB09ABFE-49CC-43F0-91E7-CA8183A0090B}"/>
                                            </p:graphicEl>
                                          </p:spTgt>
                                        </p:tgtEl>
                                        <p:attrNameLst>
                                          <p:attrName>style.visibility</p:attrName>
                                        </p:attrNameLst>
                                      </p:cBhvr>
                                      <p:to>
                                        <p:strVal val="visible"/>
                                      </p:to>
                                    </p:set>
                                    <p:animEffect transition="in" filter="fade">
                                      <p:cBhvr>
                                        <p:cTn id="28" dur="1000"/>
                                        <p:tgtEl>
                                          <p:spTgt spid="3">
                                            <p:graphicEl>
                                              <a:dgm id="{FB09ABFE-49CC-43F0-91E7-CA8183A0090B}"/>
                                            </p:graphicEl>
                                          </p:spTgt>
                                        </p:tgtEl>
                                      </p:cBhvr>
                                    </p:animEffect>
                                    <p:anim calcmode="lin" valueType="num">
                                      <p:cBhvr>
                                        <p:cTn id="29" dur="1000" fill="hold"/>
                                        <p:tgtEl>
                                          <p:spTgt spid="3">
                                            <p:graphicEl>
                                              <a:dgm id="{FB09ABFE-49CC-43F0-91E7-CA8183A0090B}"/>
                                            </p:graphicEl>
                                          </p:spTgt>
                                        </p:tgtEl>
                                        <p:attrNameLst>
                                          <p:attrName>ppt_x</p:attrName>
                                        </p:attrNameLst>
                                      </p:cBhvr>
                                      <p:tavLst>
                                        <p:tav tm="0">
                                          <p:val>
                                            <p:strVal val="#ppt_x"/>
                                          </p:val>
                                        </p:tav>
                                        <p:tav tm="100000">
                                          <p:val>
                                            <p:strVal val="#ppt_x"/>
                                          </p:val>
                                        </p:tav>
                                      </p:tavLst>
                                    </p:anim>
                                    <p:anim calcmode="lin" valueType="num">
                                      <p:cBhvr>
                                        <p:cTn id="30" dur="1000" fill="hold"/>
                                        <p:tgtEl>
                                          <p:spTgt spid="3">
                                            <p:graphicEl>
                                              <a:dgm id="{FB09ABFE-49CC-43F0-91E7-CA8183A0090B}"/>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graphicEl>
                                              <a:dgm id="{D18D4FA0-ED5F-4814-B7B6-C96A11AF9EE2}"/>
                                            </p:graphicEl>
                                          </p:spTgt>
                                        </p:tgtEl>
                                        <p:attrNameLst>
                                          <p:attrName>style.visibility</p:attrName>
                                        </p:attrNameLst>
                                      </p:cBhvr>
                                      <p:to>
                                        <p:strVal val="visible"/>
                                      </p:to>
                                    </p:set>
                                    <p:animEffect transition="in" filter="fade">
                                      <p:cBhvr>
                                        <p:cTn id="35" dur="1000"/>
                                        <p:tgtEl>
                                          <p:spTgt spid="3">
                                            <p:graphicEl>
                                              <a:dgm id="{D18D4FA0-ED5F-4814-B7B6-C96A11AF9EE2}"/>
                                            </p:graphicEl>
                                          </p:spTgt>
                                        </p:tgtEl>
                                      </p:cBhvr>
                                    </p:animEffect>
                                    <p:anim calcmode="lin" valueType="num">
                                      <p:cBhvr>
                                        <p:cTn id="36" dur="1000" fill="hold"/>
                                        <p:tgtEl>
                                          <p:spTgt spid="3">
                                            <p:graphicEl>
                                              <a:dgm id="{D18D4FA0-ED5F-4814-B7B6-C96A11AF9EE2}"/>
                                            </p:graphicEl>
                                          </p:spTgt>
                                        </p:tgtEl>
                                        <p:attrNameLst>
                                          <p:attrName>ppt_x</p:attrName>
                                        </p:attrNameLst>
                                      </p:cBhvr>
                                      <p:tavLst>
                                        <p:tav tm="0">
                                          <p:val>
                                            <p:strVal val="#ppt_x"/>
                                          </p:val>
                                        </p:tav>
                                        <p:tav tm="100000">
                                          <p:val>
                                            <p:strVal val="#ppt_x"/>
                                          </p:val>
                                        </p:tav>
                                      </p:tavLst>
                                    </p:anim>
                                    <p:anim calcmode="lin" valueType="num">
                                      <p:cBhvr>
                                        <p:cTn id="37" dur="1000" fill="hold"/>
                                        <p:tgtEl>
                                          <p:spTgt spid="3">
                                            <p:graphicEl>
                                              <a:dgm id="{D18D4FA0-ED5F-4814-B7B6-C96A11AF9EE2}"/>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graphicEl>
                                              <a:dgm id="{25D55DCF-C7E8-4BE0-9222-CCD0E1985A9E}"/>
                                            </p:graphicEl>
                                          </p:spTgt>
                                        </p:tgtEl>
                                        <p:attrNameLst>
                                          <p:attrName>style.visibility</p:attrName>
                                        </p:attrNameLst>
                                      </p:cBhvr>
                                      <p:to>
                                        <p:strVal val="visible"/>
                                      </p:to>
                                    </p:set>
                                    <p:animEffect transition="in" filter="fade">
                                      <p:cBhvr>
                                        <p:cTn id="42" dur="1000"/>
                                        <p:tgtEl>
                                          <p:spTgt spid="3">
                                            <p:graphicEl>
                                              <a:dgm id="{25D55DCF-C7E8-4BE0-9222-CCD0E1985A9E}"/>
                                            </p:graphicEl>
                                          </p:spTgt>
                                        </p:tgtEl>
                                      </p:cBhvr>
                                    </p:animEffect>
                                    <p:anim calcmode="lin" valueType="num">
                                      <p:cBhvr>
                                        <p:cTn id="43" dur="1000" fill="hold"/>
                                        <p:tgtEl>
                                          <p:spTgt spid="3">
                                            <p:graphicEl>
                                              <a:dgm id="{25D55DCF-C7E8-4BE0-9222-CCD0E1985A9E}"/>
                                            </p:graphicEl>
                                          </p:spTgt>
                                        </p:tgtEl>
                                        <p:attrNameLst>
                                          <p:attrName>ppt_x</p:attrName>
                                        </p:attrNameLst>
                                      </p:cBhvr>
                                      <p:tavLst>
                                        <p:tav tm="0">
                                          <p:val>
                                            <p:strVal val="#ppt_x"/>
                                          </p:val>
                                        </p:tav>
                                        <p:tav tm="100000">
                                          <p:val>
                                            <p:strVal val="#ppt_x"/>
                                          </p:val>
                                        </p:tav>
                                      </p:tavLst>
                                    </p:anim>
                                    <p:anim calcmode="lin" valueType="num">
                                      <p:cBhvr>
                                        <p:cTn id="44" dur="1000" fill="hold"/>
                                        <p:tgtEl>
                                          <p:spTgt spid="3">
                                            <p:graphicEl>
                                              <a:dgm id="{25D55DCF-C7E8-4BE0-9222-CCD0E1985A9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72ECF30F-4A53-4C7B-9900-CA1844A75442}"/>
              </a:ext>
            </a:extLst>
          </p:cNvPr>
          <p:cNvPicPr>
            <a:picLocks noChangeAspect="1"/>
          </p:cNvPicPr>
          <p:nvPr/>
        </p:nvPicPr>
        <p:blipFill>
          <a:blip r:embed="rId2"/>
          <a:stretch>
            <a:fillRect/>
          </a:stretch>
        </p:blipFill>
        <p:spPr>
          <a:xfrm>
            <a:off x="0" y="0"/>
            <a:ext cx="12192000" cy="6858000"/>
          </a:xfrm>
          <a:prstGeom prst="rect">
            <a:avLst/>
          </a:prstGeom>
        </p:spPr>
      </p:pic>
      <p:pic>
        <p:nvPicPr>
          <p:cNvPr id="3" name="Resim 2">
            <a:extLst>
              <a:ext uri="{FF2B5EF4-FFF2-40B4-BE49-F238E27FC236}">
                <a16:creationId xmlns:a16="http://schemas.microsoft.com/office/drawing/2014/main" id="{DB06435F-DA6D-4CD2-9626-CE64E21A28D4}"/>
              </a:ext>
            </a:extLst>
          </p:cNvPr>
          <p:cNvPicPr>
            <a:picLocks noChangeAspect="1"/>
          </p:cNvPicPr>
          <p:nvPr/>
        </p:nvPicPr>
        <p:blipFill>
          <a:blip r:embed="rId3"/>
          <a:stretch>
            <a:fillRect/>
          </a:stretch>
        </p:blipFill>
        <p:spPr>
          <a:xfrm>
            <a:off x="-2" y="0"/>
            <a:ext cx="12192001" cy="6858000"/>
          </a:xfrm>
          <a:prstGeom prst="rect">
            <a:avLst/>
          </a:prstGeom>
        </p:spPr>
      </p:pic>
      <p:pic>
        <p:nvPicPr>
          <p:cNvPr id="5" name="Resim 4">
            <a:extLst>
              <a:ext uri="{FF2B5EF4-FFF2-40B4-BE49-F238E27FC236}">
                <a16:creationId xmlns:a16="http://schemas.microsoft.com/office/drawing/2014/main" id="{67F25CCC-01C4-44E6-856F-FBA953CC0132}"/>
              </a:ext>
            </a:extLst>
          </p:cNvPr>
          <p:cNvPicPr>
            <a:picLocks noChangeAspect="1"/>
          </p:cNvPicPr>
          <p:nvPr/>
        </p:nvPicPr>
        <p:blipFill>
          <a:blip r:embed="rId4"/>
          <a:stretch>
            <a:fillRect/>
          </a:stretch>
        </p:blipFill>
        <p:spPr>
          <a:xfrm>
            <a:off x="2941320" y="906145"/>
            <a:ext cx="6858000" cy="5391150"/>
          </a:xfrm>
          <a:prstGeom prst="rect">
            <a:avLst/>
          </a:prstGeom>
        </p:spPr>
      </p:pic>
    </p:spTree>
    <p:extLst>
      <p:ext uri="{BB962C8B-B14F-4D97-AF65-F5344CB8AC3E}">
        <p14:creationId xmlns:p14="http://schemas.microsoft.com/office/powerpoint/2010/main" val="125988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31AA990-E20A-416D-8633-795F043B58FE}"/>
              </a:ext>
            </a:extLst>
          </p:cNvPr>
          <p:cNvPicPr>
            <a:picLocks noChangeAspect="1"/>
          </p:cNvPicPr>
          <p:nvPr/>
        </p:nvPicPr>
        <p:blipFill>
          <a:blip r:embed="rId2"/>
          <a:stretch>
            <a:fillRect/>
          </a:stretch>
        </p:blipFill>
        <p:spPr>
          <a:xfrm>
            <a:off x="0" y="0"/>
            <a:ext cx="12192000" cy="6858000"/>
          </a:xfrm>
          <a:prstGeom prst="rect">
            <a:avLst/>
          </a:prstGeom>
        </p:spPr>
      </p:pic>
      <p:sp>
        <p:nvSpPr>
          <p:cNvPr id="3" name="Yuvarlatılmış Dikdörtgen 2">
            <a:extLst>
              <a:ext uri="{FF2B5EF4-FFF2-40B4-BE49-F238E27FC236}">
                <a16:creationId xmlns:a16="http://schemas.microsoft.com/office/drawing/2014/main" id="{10926AC3-FF58-4288-A267-C58FA215042A}"/>
              </a:ext>
            </a:extLst>
          </p:cNvPr>
          <p:cNvSpPr/>
          <p:nvPr/>
        </p:nvSpPr>
        <p:spPr>
          <a:xfrm>
            <a:off x="2128520" y="2052320"/>
            <a:ext cx="7934960" cy="275336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5400" dirty="0"/>
              <a:t>Peygamberimizin (</a:t>
            </a:r>
            <a:r>
              <a:rPr lang="tr-TR" sz="5400" dirty="0" err="1"/>
              <a:t>s.a.v</a:t>
            </a:r>
            <a:r>
              <a:rPr lang="tr-TR" sz="5400" dirty="0"/>
              <a:t>.) okumasından etkilenen 3 </a:t>
            </a:r>
            <a:r>
              <a:rPr lang="tr-TR" sz="5400"/>
              <a:t>müşriğin</a:t>
            </a:r>
            <a:r>
              <a:rPr lang="tr-TR" sz="5400" dirty="0"/>
              <a:t> durumu.</a:t>
            </a:r>
          </a:p>
        </p:txBody>
      </p:sp>
    </p:spTree>
    <p:extLst>
      <p:ext uri="{BB962C8B-B14F-4D97-AF65-F5344CB8AC3E}">
        <p14:creationId xmlns:p14="http://schemas.microsoft.com/office/powerpoint/2010/main" val="59497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6037021-ABA2-44F7-9BDC-813ED66DD691}"/>
              </a:ext>
            </a:extLst>
          </p:cNvPr>
          <p:cNvPicPr>
            <a:picLocks noChangeAspect="1"/>
          </p:cNvPicPr>
          <p:nvPr/>
        </p:nvPicPr>
        <p:blipFill>
          <a:blip r:embed="rId2"/>
          <a:stretch>
            <a:fillRect/>
          </a:stretch>
        </p:blipFill>
        <p:spPr>
          <a:xfrm>
            <a:off x="0" y="0"/>
            <a:ext cx="12192000" cy="6858000"/>
          </a:xfrm>
          <a:prstGeom prst="rect">
            <a:avLst/>
          </a:prstGeom>
        </p:spPr>
      </p:pic>
      <p:sp>
        <p:nvSpPr>
          <p:cNvPr id="4" name="Yuvarlatılmış Dikdörtgen 2">
            <a:extLst>
              <a:ext uri="{FF2B5EF4-FFF2-40B4-BE49-F238E27FC236}">
                <a16:creationId xmlns:a16="http://schemas.microsoft.com/office/drawing/2014/main" id="{52526032-6558-424C-8118-5B63FEEBC24C}"/>
              </a:ext>
            </a:extLst>
          </p:cNvPr>
          <p:cNvSpPr/>
          <p:nvPr/>
        </p:nvSpPr>
        <p:spPr>
          <a:xfrm>
            <a:off x="2595880" y="2440390"/>
            <a:ext cx="7000240" cy="197722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lvl="0" algn="ctr"/>
            <a:r>
              <a:rPr lang="tr-TR" sz="2800" dirty="0" err="1">
                <a:solidFill>
                  <a:schemeClr val="tx1"/>
                </a:solidFill>
              </a:rPr>
              <a:t>Kur’ân</a:t>
            </a:r>
            <a:r>
              <a:rPr lang="tr-TR" sz="2800" dirty="0">
                <a:solidFill>
                  <a:schemeClr val="tx1"/>
                </a:solidFill>
              </a:rPr>
              <a:t>-ı Kerîm’i doğru ve güzel okumak Müslümanlar için bir ihtiyaçtır. Çünkü Kur’an hayatın ayrılmaz bir parçasıdır.</a:t>
            </a:r>
          </a:p>
        </p:txBody>
      </p:sp>
    </p:spTree>
    <p:extLst>
      <p:ext uri="{BB962C8B-B14F-4D97-AF65-F5344CB8AC3E}">
        <p14:creationId xmlns:p14="http://schemas.microsoft.com/office/powerpoint/2010/main" val="270838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8ECC87DA-FA24-4EE3-A929-999E191FD311}"/>
              </a:ext>
            </a:extLst>
          </p:cNvPr>
          <p:cNvSpPr/>
          <p:nvPr/>
        </p:nvSpPr>
        <p:spPr>
          <a:xfrm>
            <a:off x="2595880" y="2440390"/>
            <a:ext cx="7000240" cy="197722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lvl="0" algn="ctr"/>
            <a:r>
              <a:rPr lang="tr-TR" sz="2800" b="1" dirty="0">
                <a:ln w="22225">
                  <a:solidFill>
                    <a:schemeClr val="accent2"/>
                  </a:solidFill>
                  <a:prstDash val="solid"/>
                </a:ln>
                <a:solidFill>
                  <a:schemeClr val="accent2">
                    <a:lumMod val="40000"/>
                    <a:lumOff val="60000"/>
                  </a:schemeClr>
                </a:solidFill>
              </a:rPr>
              <a:t>Ey Rabbimiz…</a:t>
            </a:r>
          </a:p>
          <a:p>
            <a:pPr lvl="0" algn="ctr"/>
            <a:r>
              <a:rPr lang="tr-TR" sz="2800" b="1" dirty="0">
                <a:ln w="22225">
                  <a:solidFill>
                    <a:schemeClr val="accent2"/>
                  </a:solidFill>
                  <a:prstDash val="solid"/>
                </a:ln>
                <a:solidFill>
                  <a:schemeClr val="accent2">
                    <a:lumMod val="40000"/>
                    <a:lumOff val="60000"/>
                  </a:schemeClr>
                </a:solidFill>
              </a:rPr>
              <a:t>Bizleri Kur’an’dan, İslâm’dan ve </a:t>
            </a:r>
            <a:r>
              <a:rPr lang="tr-TR" sz="2800" b="1" dirty="0" err="1">
                <a:ln w="22225">
                  <a:solidFill>
                    <a:schemeClr val="accent2"/>
                  </a:solidFill>
                  <a:prstDash val="solid"/>
                </a:ln>
                <a:solidFill>
                  <a:schemeClr val="accent2">
                    <a:lumMod val="40000"/>
                    <a:lumOff val="60000"/>
                  </a:schemeClr>
                </a:solidFill>
              </a:rPr>
              <a:t>İman’dan</a:t>
            </a:r>
            <a:r>
              <a:rPr lang="tr-TR" sz="2800" b="1" dirty="0">
                <a:ln w="22225">
                  <a:solidFill>
                    <a:schemeClr val="accent2"/>
                  </a:solidFill>
                  <a:prstDash val="solid"/>
                </a:ln>
                <a:solidFill>
                  <a:schemeClr val="accent2">
                    <a:lumMod val="40000"/>
                    <a:lumOff val="60000"/>
                  </a:schemeClr>
                </a:solidFill>
              </a:rPr>
              <a:t> ayırma</a:t>
            </a:r>
          </a:p>
        </p:txBody>
      </p:sp>
    </p:spTree>
    <p:extLst>
      <p:ext uri="{BB962C8B-B14F-4D97-AF65-F5344CB8AC3E}">
        <p14:creationId xmlns:p14="http://schemas.microsoft.com/office/powerpoint/2010/main" val="152572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E5E838F2-1310-4AAB-9A9D-A013503EE6DF}"/>
              </a:ext>
            </a:extLst>
          </p:cNvPr>
          <p:cNvPicPr>
            <a:picLocks noChangeAspect="1"/>
          </p:cNvPicPr>
          <p:nvPr/>
        </p:nvPicPr>
        <p:blipFill>
          <a:blip r:embed="rId2"/>
          <a:stretch>
            <a:fillRect/>
          </a:stretch>
        </p:blipFill>
        <p:spPr>
          <a:xfrm>
            <a:off x="0" y="0"/>
            <a:ext cx="12192000" cy="6858000"/>
          </a:xfrm>
          <a:prstGeom prst="rect">
            <a:avLst/>
          </a:prstGeom>
        </p:spPr>
      </p:pic>
      <p:sp>
        <p:nvSpPr>
          <p:cNvPr id="2" name="Unvan 1"/>
          <p:cNvSpPr>
            <a:spLocks noGrp="1"/>
          </p:cNvSpPr>
          <p:nvPr>
            <p:ph type="title"/>
          </p:nvPr>
        </p:nvSpPr>
        <p:spPr>
          <a:xfrm>
            <a:off x="1922312" y="885036"/>
            <a:ext cx="5982168" cy="1013800"/>
          </a:xfrm>
        </p:spPr>
        <p:txBody>
          <a:bodyPr>
            <a:normAutofit/>
          </a:bodyPr>
          <a:lstStyle/>
          <a:p>
            <a:r>
              <a:rPr lang="tr-TR" sz="4400" dirty="0"/>
              <a:t>Neler öğreneceğiz?</a:t>
            </a:r>
          </a:p>
        </p:txBody>
      </p:sp>
      <p:sp>
        <p:nvSpPr>
          <p:cNvPr id="3" name="İçerik Yer Tutucusu 2"/>
          <p:cNvSpPr>
            <a:spLocks noGrp="1"/>
          </p:cNvSpPr>
          <p:nvPr>
            <p:ph idx="1"/>
          </p:nvPr>
        </p:nvSpPr>
        <p:spPr>
          <a:xfrm>
            <a:off x="1534161" y="1316896"/>
            <a:ext cx="8656320" cy="3678303"/>
          </a:xfrm>
        </p:spPr>
        <p:txBody>
          <a:bodyPr>
            <a:normAutofit/>
          </a:bodyPr>
          <a:lstStyle/>
          <a:p>
            <a:r>
              <a:rPr lang="tr-TR" sz="5400" dirty="0">
                <a:solidFill>
                  <a:schemeClr val="bg1"/>
                </a:solidFill>
              </a:rPr>
              <a:t>Peygamberimizin Kur’an tilaveti konusundaki ilkelerini örneklerle açıklar.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1899"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22.12.2019</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B919D6-D7CF-4A95-9E77-7068C25A8BCA}"/>
              </a:ext>
            </a:extLst>
          </p:cNvPr>
          <p:cNvSpPr>
            <a:spLocks noGrp="1"/>
          </p:cNvSpPr>
          <p:nvPr>
            <p:ph type="title"/>
          </p:nvPr>
        </p:nvSpPr>
        <p:spPr/>
        <p:txBody>
          <a:bodyPr/>
          <a:lstStyle/>
          <a:p>
            <a:endParaRPr lang="tr-TR"/>
          </a:p>
        </p:txBody>
      </p:sp>
      <p:sp>
        <p:nvSpPr>
          <p:cNvPr id="8" name="İçerik Yer Tutucusu 7">
            <a:extLst>
              <a:ext uri="{FF2B5EF4-FFF2-40B4-BE49-F238E27FC236}">
                <a16:creationId xmlns:a16="http://schemas.microsoft.com/office/drawing/2014/main" id="{FD9F31CC-B41B-4001-A2D6-E0625423755D}"/>
              </a:ext>
            </a:extLst>
          </p:cNvPr>
          <p:cNvSpPr>
            <a:spLocks noGrp="1"/>
          </p:cNvSpPr>
          <p:nvPr>
            <p:ph idx="1"/>
          </p:nvPr>
        </p:nvSpPr>
        <p:spPr/>
        <p:txBody>
          <a:bodyPr/>
          <a:lstStyle/>
          <a:p>
            <a:r>
              <a:rPr lang="tr-TR" dirty="0">
                <a:hlinkClick r:id="rId2"/>
              </a:rPr>
              <a:t>https://www.youtube.com/watch?v=Nb5II3kwepU</a:t>
            </a:r>
            <a:endParaRPr lang="tr-TR" dirty="0"/>
          </a:p>
        </p:txBody>
      </p:sp>
    </p:spTree>
    <p:extLst>
      <p:ext uri="{BB962C8B-B14F-4D97-AF65-F5344CB8AC3E}">
        <p14:creationId xmlns:p14="http://schemas.microsoft.com/office/powerpoint/2010/main" val="38273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7C22D5B-03C2-49F9-8083-42C3FBECC6D6}"/>
              </a:ext>
            </a:extLst>
          </p:cNvPr>
          <p:cNvSpPr txBox="1"/>
          <p:nvPr/>
        </p:nvSpPr>
        <p:spPr>
          <a:xfrm>
            <a:off x="2928258" y="0"/>
            <a:ext cx="6094324" cy="369332"/>
          </a:xfrm>
          <a:prstGeom prst="rect">
            <a:avLst/>
          </a:prstGeom>
          <a:noFill/>
        </p:spPr>
        <p:txBody>
          <a:bodyPr wrap="square">
            <a:spAutoFit/>
          </a:bodyPr>
          <a:lstStyle/>
          <a:p>
            <a:r>
              <a:rPr lang="tr-TR" dirty="0"/>
              <a:t>https://www.youtube.com/watch?v=H6iOgBtlvJM</a:t>
            </a:r>
          </a:p>
        </p:txBody>
      </p:sp>
      <p:pic>
        <p:nvPicPr>
          <p:cNvPr id="4" name="Çevrimiçi Medya 3" title="İshak Danış Kur'an-ı Kerim tilaveti - Bakara Suresi 183-186 ayetler">
            <a:hlinkClick r:id="" action="ppaction://media"/>
            <a:extLst>
              <a:ext uri="{FF2B5EF4-FFF2-40B4-BE49-F238E27FC236}">
                <a16:creationId xmlns:a16="http://schemas.microsoft.com/office/drawing/2014/main" id="{FEEC1D89-5CB2-4D33-A879-BC1D8E3FEDD4}"/>
              </a:ext>
            </a:extLst>
          </p:cNvPr>
          <p:cNvPicPr>
            <a:picLocks noRot="1" noChangeAspect="1"/>
          </p:cNvPicPr>
          <p:nvPr>
            <a:videoFile r:link="rId1"/>
          </p:nvPr>
        </p:nvPicPr>
        <p:blipFill>
          <a:blip r:embed="rId3"/>
          <a:stretch>
            <a:fillRect/>
          </a:stretch>
        </p:blipFill>
        <p:spPr>
          <a:xfrm>
            <a:off x="2022789" y="617554"/>
            <a:ext cx="8146422" cy="6109817"/>
          </a:xfrm>
          <a:prstGeom prst="rect">
            <a:avLst/>
          </a:prstGeom>
        </p:spPr>
      </p:pic>
    </p:spTree>
    <p:extLst>
      <p:ext uri="{BB962C8B-B14F-4D97-AF65-F5344CB8AC3E}">
        <p14:creationId xmlns:p14="http://schemas.microsoft.com/office/powerpoint/2010/main" val="373441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3C35A15-AC8F-447A-8E23-C25449BFD64F}"/>
              </a:ext>
            </a:extLst>
          </p:cNvPr>
          <p:cNvPicPr>
            <a:picLocks noChangeAspect="1"/>
          </p:cNvPicPr>
          <p:nvPr/>
        </p:nvPicPr>
        <p:blipFill>
          <a:blip r:embed="rId2"/>
          <a:stretch>
            <a:fillRect/>
          </a:stretch>
        </p:blipFill>
        <p:spPr>
          <a:xfrm>
            <a:off x="0" y="0"/>
            <a:ext cx="12192000" cy="6858000"/>
          </a:xfrm>
          <a:prstGeom prst="rect">
            <a:avLst/>
          </a:prstGeom>
        </p:spPr>
      </p:pic>
      <p:pic>
        <p:nvPicPr>
          <p:cNvPr id="2" name="Resim 1">
            <a:extLst>
              <a:ext uri="{FF2B5EF4-FFF2-40B4-BE49-F238E27FC236}">
                <a16:creationId xmlns:a16="http://schemas.microsoft.com/office/drawing/2014/main" id="{6622408A-27EA-4827-8797-459B1CBFDC78}"/>
              </a:ext>
            </a:extLst>
          </p:cNvPr>
          <p:cNvPicPr>
            <a:picLocks noChangeAspect="1"/>
          </p:cNvPicPr>
          <p:nvPr/>
        </p:nvPicPr>
        <p:blipFill>
          <a:blip r:embed="rId3"/>
          <a:stretch>
            <a:fillRect/>
          </a:stretch>
        </p:blipFill>
        <p:spPr>
          <a:xfrm>
            <a:off x="1657306" y="1056640"/>
            <a:ext cx="8877387" cy="5419481"/>
          </a:xfrm>
          <a:prstGeom prst="rect">
            <a:avLst/>
          </a:prstGeom>
        </p:spPr>
      </p:pic>
      <p:sp>
        <p:nvSpPr>
          <p:cNvPr id="4" name="Kaydırma: Dikey 3">
            <a:extLst>
              <a:ext uri="{FF2B5EF4-FFF2-40B4-BE49-F238E27FC236}">
                <a16:creationId xmlns:a16="http://schemas.microsoft.com/office/drawing/2014/main" id="{6F6FCA5E-14C0-495B-877B-E96C4328BF83}"/>
              </a:ext>
            </a:extLst>
          </p:cNvPr>
          <p:cNvSpPr/>
          <p:nvPr/>
        </p:nvSpPr>
        <p:spPr>
          <a:xfrm>
            <a:off x="1117600" y="1056639"/>
            <a:ext cx="10160000" cy="5419481"/>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effectLst>
                  <a:outerShdw blurRad="38100" dist="38100" dir="2700000" algn="tl">
                    <a:srgbClr val="000000">
                      <a:alpha val="43137"/>
                    </a:srgbClr>
                  </a:outerShdw>
                </a:effectLst>
              </a:rPr>
              <a:t>Peygamber Efendimiz (</a:t>
            </a:r>
            <a:r>
              <a:rPr lang="tr-TR" sz="3600" dirty="0" err="1">
                <a:effectLst>
                  <a:outerShdw blurRad="38100" dist="38100" dir="2700000" algn="tl">
                    <a:srgbClr val="000000">
                      <a:alpha val="43137"/>
                    </a:srgbClr>
                  </a:outerShdw>
                </a:effectLst>
              </a:rPr>
              <a:t>s.a.v</a:t>
            </a:r>
            <a:r>
              <a:rPr lang="tr-TR" sz="3600" dirty="0">
                <a:effectLst>
                  <a:outerShdw blurRad="38100" dist="38100" dir="2700000" algn="tl">
                    <a:srgbClr val="000000">
                      <a:alpha val="43137"/>
                    </a:srgbClr>
                  </a:outerShdw>
                </a:effectLst>
              </a:rPr>
              <a:t>.): </a:t>
            </a:r>
          </a:p>
          <a:p>
            <a:r>
              <a:rPr lang="tr-TR" sz="3600" i="1" dirty="0"/>
              <a:t>Bana Kur’an oku!</a:t>
            </a:r>
          </a:p>
          <a:p>
            <a:r>
              <a:rPr lang="tr-TR" sz="3600" dirty="0"/>
              <a:t>Abdullah Bin </a:t>
            </a:r>
            <a:r>
              <a:rPr lang="tr-TR" sz="3600" dirty="0" err="1"/>
              <a:t>Mes’ûd</a:t>
            </a:r>
            <a:r>
              <a:rPr lang="tr-TR" sz="3600" dirty="0"/>
              <a:t>: </a:t>
            </a:r>
          </a:p>
          <a:p>
            <a:r>
              <a:rPr lang="tr-TR" sz="3600" i="1" dirty="0"/>
              <a:t>Kur’ân sana indirilmişken ben </a:t>
            </a:r>
            <a:r>
              <a:rPr lang="tr-TR" sz="3600" i="1"/>
              <a:t>mi sana </a:t>
            </a:r>
            <a:r>
              <a:rPr lang="tr-TR" sz="3600" i="1" dirty="0" err="1"/>
              <a:t>Kur’ân</a:t>
            </a:r>
            <a:r>
              <a:rPr lang="tr-TR" sz="3600" i="1" dirty="0"/>
              <a:t> okuyayım?</a:t>
            </a:r>
          </a:p>
          <a:p>
            <a:r>
              <a:rPr lang="tr-TR" sz="3600" dirty="0"/>
              <a:t>Peygamber Efendimiz (</a:t>
            </a:r>
            <a:r>
              <a:rPr lang="tr-TR" sz="3600" dirty="0" err="1"/>
              <a:t>s.a.v</a:t>
            </a:r>
            <a:r>
              <a:rPr lang="tr-TR" sz="3600" dirty="0"/>
              <a:t>.): </a:t>
            </a:r>
          </a:p>
          <a:p>
            <a:r>
              <a:rPr lang="tr-TR" sz="3600" i="1" dirty="0"/>
              <a:t>Ben </a:t>
            </a:r>
            <a:r>
              <a:rPr lang="tr-TR" sz="3600" i="1" dirty="0" err="1"/>
              <a:t>Kur’ân’ı</a:t>
            </a:r>
            <a:r>
              <a:rPr lang="tr-TR" sz="3600" i="1" dirty="0"/>
              <a:t> başkasından dinlemeyi çok severim.</a:t>
            </a:r>
          </a:p>
        </p:txBody>
      </p:sp>
    </p:spTree>
    <p:extLst>
      <p:ext uri="{BB962C8B-B14F-4D97-AF65-F5344CB8AC3E}">
        <p14:creationId xmlns:p14="http://schemas.microsoft.com/office/powerpoint/2010/main" val="152827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F2F2B1C-0AC4-4161-B72D-A4F6D391709F}"/>
              </a:ext>
            </a:extLst>
          </p:cNvPr>
          <p:cNvPicPr>
            <a:picLocks noChangeAspect="1"/>
          </p:cNvPicPr>
          <p:nvPr/>
        </p:nvPicPr>
        <p:blipFill>
          <a:blip r:embed="rId2"/>
          <a:stretch>
            <a:fillRect/>
          </a:stretch>
        </p:blipFill>
        <p:spPr>
          <a:xfrm>
            <a:off x="0" y="0"/>
            <a:ext cx="12192000" cy="6858000"/>
          </a:xfrm>
          <a:prstGeom prst="rect">
            <a:avLst/>
          </a:prstGeom>
        </p:spPr>
      </p:pic>
      <p:pic>
        <p:nvPicPr>
          <p:cNvPr id="2" name="Resim 1">
            <a:extLst>
              <a:ext uri="{FF2B5EF4-FFF2-40B4-BE49-F238E27FC236}">
                <a16:creationId xmlns:a16="http://schemas.microsoft.com/office/drawing/2014/main" id="{7FFDD139-6691-4191-BD12-3C265ADFF1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657"/>
          <a:stretch/>
        </p:blipFill>
        <p:spPr>
          <a:xfrm>
            <a:off x="1800860" y="753287"/>
            <a:ext cx="8590280" cy="5351426"/>
          </a:xfrm>
          <a:prstGeom prst="rect">
            <a:avLst/>
          </a:prstGeom>
        </p:spPr>
      </p:pic>
    </p:spTree>
    <p:extLst>
      <p:ext uri="{BB962C8B-B14F-4D97-AF65-F5344CB8AC3E}">
        <p14:creationId xmlns:p14="http://schemas.microsoft.com/office/powerpoint/2010/main" val="85918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9C101FD-0C0D-48E9-BA59-7E3F60EE6400}"/>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4" name="Diyagram 3">
            <a:extLst>
              <a:ext uri="{FF2B5EF4-FFF2-40B4-BE49-F238E27FC236}">
                <a16:creationId xmlns:a16="http://schemas.microsoft.com/office/drawing/2014/main" id="{585F5F9C-971D-4F80-B9B3-847C3AB6D5C6}"/>
              </a:ext>
            </a:extLst>
          </p:cNvPr>
          <p:cNvGraphicFramePr/>
          <p:nvPr>
            <p:extLst>
              <p:ext uri="{D42A27DB-BD31-4B8C-83A1-F6EECF244321}">
                <p14:modId xmlns:p14="http://schemas.microsoft.com/office/powerpoint/2010/main" val="300806380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210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BF65B350-CDF1-46D5-AB46-35FCE8B5440B}"/>
                                            </p:graphicEl>
                                          </p:spTgt>
                                        </p:tgtEl>
                                        <p:attrNameLst>
                                          <p:attrName>style.visibility</p:attrName>
                                        </p:attrNameLst>
                                      </p:cBhvr>
                                      <p:to>
                                        <p:strVal val="visible"/>
                                      </p:to>
                                    </p:set>
                                    <p:animEffect transition="in" filter="fade">
                                      <p:cBhvr>
                                        <p:cTn id="12" dur="1000"/>
                                        <p:tgtEl>
                                          <p:spTgt spid="4">
                                            <p:graphicEl>
                                              <a:dgm id="{BF65B350-CDF1-46D5-AB46-35FCE8B5440B}"/>
                                            </p:graphicEl>
                                          </p:spTgt>
                                        </p:tgtEl>
                                      </p:cBhvr>
                                    </p:animEffect>
                                    <p:anim calcmode="lin" valueType="num">
                                      <p:cBhvr>
                                        <p:cTn id="13" dur="1000" fill="hold"/>
                                        <p:tgtEl>
                                          <p:spTgt spid="4">
                                            <p:graphicEl>
                                              <a:dgm id="{BF65B350-CDF1-46D5-AB46-35FCE8B5440B}"/>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BF65B350-CDF1-46D5-AB46-35FCE8B5440B}"/>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graphicEl>
                                              <a:dgm id="{E95E786F-991C-4F3F-B76B-CBA12B8A24B6}"/>
                                            </p:graphicEl>
                                          </p:spTgt>
                                        </p:tgtEl>
                                        <p:attrNameLst>
                                          <p:attrName>style.visibility</p:attrName>
                                        </p:attrNameLst>
                                      </p:cBhvr>
                                      <p:to>
                                        <p:strVal val="visible"/>
                                      </p:to>
                                    </p:set>
                                    <p:animEffect transition="in" filter="fade">
                                      <p:cBhvr>
                                        <p:cTn id="19" dur="1000"/>
                                        <p:tgtEl>
                                          <p:spTgt spid="4">
                                            <p:graphicEl>
                                              <a:dgm id="{E95E786F-991C-4F3F-B76B-CBA12B8A24B6}"/>
                                            </p:graphicEl>
                                          </p:spTgt>
                                        </p:tgtEl>
                                      </p:cBhvr>
                                    </p:animEffect>
                                    <p:anim calcmode="lin" valueType="num">
                                      <p:cBhvr>
                                        <p:cTn id="20" dur="1000" fill="hold"/>
                                        <p:tgtEl>
                                          <p:spTgt spid="4">
                                            <p:graphicEl>
                                              <a:dgm id="{E95E786F-991C-4F3F-B76B-CBA12B8A24B6}"/>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E95E786F-991C-4F3F-B76B-CBA12B8A24B6}"/>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graphicEl>
                                              <a:dgm id="{4C071297-DC63-45BB-B4E5-735E584300F9}"/>
                                            </p:graphicEl>
                                          </p:spTgt>
                                        </p:tgtEl>
                                        <p:attrNameLst>
                                          <p:attrName>style.visibility</p:attrName>
                                        </p:attrNameLst>
                                      </p:cBhvr>
                                      <p:to>
                                        <p:strVal val="visible"/>
                                      </p:to>
                                    </p:set>
                                    <p:animEffect transition="in" filter="fade">
                                      <p:cBhvr>
                                        <p:cTn id="24" dur="1000"/>
                                        <p:tgtEl>
                                          <p:spTgt spid="4">
                                            <p:graphicEl>
                                              <a:dgm id="{4C071297-DC63-45BB-B4E5-735E584300F9}"/>
                                            </p:graphicEl>
                                          </p:spTgt>
                                        </p:tgtEl>
                                      </p:cBhvr>
                                    </p:animEffect>
                                    <p:anim calcmode="lin" valueType="num">
                                      <p:cBhvr>
                                        <p:cTn id="25" dur="1000" fill="hold"/>
                                        <p:tgtEl>
                                          <p:spTgt spid="4">
                                            <p:graphicEl>
                                              <a:dgm id="{4C071297-DC63-45BB-B4E5-735E584300F9}"/>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4C071297-DC63-45BB-B4E5-735E584300F9}"/>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graphicEl>
                                              <a:dgm id="{91B64BC4-67C8-49E9-9F76-E0D7C02123BB}"/>
                                            </p:graphicEl>
                                          </p:spTgt>
                                        </p:tgtEl>
                                        <p:attrNameLst>
                                          <p:attrName>style.visibility</p:attrName>
                                        </p:attrNameLst>
                                      </p:cBhvr>
                                      <p:to>
                                        <p:strVal val="visible"/>
                                      </p:to>
                                    </p:set>
                                    <p:animEffect transition="in" filter="fade">
                                      <p:cBhvr>
                                        <p:cTn id="31" dur="1000"/>
                                        <p:tgtEl>
                                          <p:spTgt spid="4">
                                            <p:graphicEl>
                                              <a:dgm id="{91B64BC4-67C8-49E9-9F76-E0D7C02123BB}"/>
                                            </p:graphicEl>
                                          </p:spTgt>
                                        </p:tgtEl>
                                      </p:cBhvr>
                                    </p:animEffect>
                                    <p:anim calcmode="lin" valueType="num">
                                      <p:cBhvr>
                                        <p:cTn id="32" dur="1000" fill="hold"/>
                                        <p:tgtEl>
                                          <p:spTgt spid="4">
                                            <p:graphicEl>
                                              <a:dgm id="{91B64BC4-67C8-49E9-9F76-E0D7C02123BB}"/>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91B64BC4-67C8-49E9-9F76-E0D7C02123BB}"/>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graphicEl>
                                              <a:dgm id="{051C2913-2CB7-4F91-842E-80F5E0A22814}"/>
                                            </p:graphicEl>
                                          </p:spTgt>
                                        </p:tgtEl>
                                        <p:attrNameLst>
                                          <p:attrName>style.visibility</p:attrName>
                                        </p:attrNameLst>
                                      </p:cBhvr>
                                      <p:to>
                                        <p:strVal val="visible"/>
                                      </p:to>
                                    </p:set>
                                    <p:animEffect transition="in" filter="fade">
                                      <p:cBhvr>
                                        <p:cTn id="36" dur="1000"/>
                                        <p:tgtEl>
                                          <p:spTgt spid="4">
                                            <p:graphicEl>
                                              <a:dgm id="{051C2913-2CB7-4F91-842E-80F5E0A22814}"/>
                                            </p:graphicEl>
                                          </p:spTgt>
                                        </p:tgtEl>
                                      </p:cBhvr>
                                    </p:animEffect>
                                    <p:anim calcmode="lin" valueType="num">
                                      <p:cBhvr>
                                        <p:cTn id="37" dur="1000" fill="hold"/>
                                        <p:tgtEl>
                                          <p:spTgt spid="4">
                                            <p:graphicEl>
                                              <a:dgm id="{051C2913-2CB7-4F91-842E-80F5E0A22814}"/>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051C2913-2CB7-4F91-842E-80F5E0A22814}"/>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graphicEl>
                                              <a:dgm id="{CA21C033-9A8E-40EB-8627-04B58B192F65}"/>
                                            </p:graphicEl>
                                          </p:spTgt>
                                        </p:tgtEl>
                                        <p:attrNameLst>
                                          <p:attrName>style.visibility</p:attrName>
                                        </p:attrNameLst>
                                      </p:cBhvr>
                                      <p:to>
                                        <p:strVal val="visible"/>
                                      </p:to>
                                    </p:set>
                                    <p:animEffect transition="in" filter="fade">
                                      <p:cBhvr>
                                        <p:cTn id="43" dur="1000"/>
                                        <p:tgtEl>
                                          <p:spTgt spid="4">
                                            <p:graphicEl>
                                              <a:dgm id="{CA21C033-9A8E-40EB-8627-04B58B192F65}"/>
                                            </p:graphicEl>
                                          </p:spTgt>
                                        </p:tgtEl>
                                      </p:cBhvr>
                                    </p:animEffect>
                                    <p:anim calcmode="lin" valueType="num">
                                      <p:cBhvr>
                                        <p:cTn id="44" dur="1000" fill="hold"/>
                                        <p:tgtEl>
                                          <p:spTgt spid="4">
                                            <p:graphicEl>
                                              <a:dgm id="{CA21C033-9A8E-40EB-8627-04B58B192F65}"/>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CA21C033-9A8E-40EB-8627-04B58B192F65}"/>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graphicEl>
                                              <a:dgm id="{CD2E4FCF-D6C1-4156-8078-5393F6C34F00}"/>
                                            </p:graphicEl>
                                          </p:spTgt>
                                        </p:tgtEl>
                                        <p:attrNameLst>
                                          <p:attrName>style.visibility</p:attrName>
                                        </p:attrNameLst>
                                      </p:cBhvr>
                                      <p:to>
                                        <p:strVal val="visible"/>
                                      </p:to>
                                    </p:set>
                                    <p:animEffect transition="in" filter="fade">
                                      <p:cBhvr>
                                        <p:cTn id="48" dur="1000"/>
                                        <p:tgtEl>
                                          <p:spTgt spid="4">
                                            <p:graphicEl>
                                              <a:dgm id="{CD2E4FCF-D6C1-4156-8078-5393F6C34F00}"/>
                                            </p:graphicEl>
                                          </p:spTgt>
                                        </p:tgtEl>
                                      </p:cBhvr>
                                    </p:animEffect>
                                    <p:anim calcmode="lin" valueType="num">
                                      <p:cBhvr>
                                        <p:cTn id="49" dur="1000" fill="hold"/>
                                        <p:tgtEl>
                                          <p:spTgt spid="4">
                                            <p:graphicEl>
                                              <a:dgm id="{CD2E4FCF-D6C1-4156-8078-5393F6C34F00}"/>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CD2E4FCF-D6C1-4156-8078-5393F6C34F00}"/>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graphicEl>
                                              <a:dgm id="{AC26131C-2E4C-428F-A5E9-6F3C10A0F2E5}"/>
                                            </p:graphicEl>
                                          </p:spTgt>
                                        </p:tgtEl>
                                        <p:attrNameLst>
                                          <p:attrName>style.visibility</p:attrName>
                                        </p:attrNameLst>
                                      </p:cBhvr>
                                      <p:to>
                                        <p:strVal val="visible"/>
                                      </p:to>
                                    </p:set>
                                    <p:animEffect transition="in" filter="fade">
                                      <p:cBhvr>
                                        <p:cTn id="55" dur="1000"/>
                                        <p:tgtEl>
                                          <p:spTgt spid="4">
                                            <p:graphicEl>
                                              <a:dgm id="{AC26131C-2E4C-428F-A5E9-6F3C10A0F2E5}"/>
                                            </p:graphicEl>
                                          </p:spTgt>
                                        </p:tgtEl>
                                      </p:cBhvr>
                                    </p:animEffect>
                                    <p:anim calcmode="lin" valueType="num">
                                      <p:cBhvr>
                                        <p:cTn id="56" dur="1000" fill="hold"/>
                                        <p:tgtEl>
                                          <p:spTgt spid="4">
                                            <p:graphicEl>
                                              <a:dgm id="{AC26131C-2E4C-428F-A5E9-6F3C10A0F2E5}"/>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AC26131C-2E4C-428F-A5E9-6F3C10A0F2E5}"/>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
                                            <p:graphicEl>
                                              <a:dgm id="{EF5D02B1-ECA4-4BFD-AD0D-0FC016159284}"/>
                                            </p:graphicEl>
                                          </p:spTgt>
                                        </p:tgtEl>
                                        <p:attrNameLst>
                                          <p:attrName>style.visibility</p:attrName>
                                        </p:attrNameLst>
                                      </p:cBhvr>
                                      <p:to>
                                        <p:strVal val="visible"/>
                                      </p:to>
                                    </p:set>
                                    <p:animEffect transition="in" filter="fade">
                                      <p:cBhvr>
                                        <p:cTn id="60" dur="1000"/>
                                        <p:tgtEl>
                                          <p:spTgt spid="4">
                                            <p:graphicEl>
                                              <a:dgm id="{EF5D02B1-ECA4-4BFD-AD0D-0FC016159284}"/>
                                            </p:graphicEl>
                                          </p:spTgt>
                                        </p:tgtEl>
                                      </p:cBhvr>
                                    </p:animEffect>
                                    <p:anim calcmode="lin" valueType="num">
                                      <p:cBhvr>
                                        <p:cTn id="61" dur="1000" fill="hold"/>
                                        <p:tgtEl>
                                          <p:spTgt spid="4">
                                            <p:graphicEl>
                                              <a:dgm id="{EF5D02B1-ECA4-4BFD-AD0D-0FC016159284}"/>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EF5D02B1-ECA4-4BFD-AD0D-0FC01615928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67F94C3-91DE-4EBE-A1C8-1281B24A6F78}"/>
              </a:ext>
            </a:extLst>
          </p:cNvPr>
          <p:cNvPicPr>
            <a:picLocks noChangeAspect="1"/>
          </p:cNvPicPr>
          <p:nvPr/>
        </p:nvPicPr>
        <p:blipFill>
          <a:blip r:embed="rId2"/>
          <a:stretch>
            <a:fillRect/>
          </a:stretch>
        </p:blipFill>
        <p:spPr>
          <a:xfrm>
            <a:off x="0" y="0"/>
            <a:ext cx="12192000" cy="6858000"/>
          </a:xfrm>
          <a:prstGeom prst="rect">
            <a:avLst/>
          </a:prstGeom>
        </p:spPr>
      </p:pic>
      <p:sp>
        <p:nvSpPr>
          <p:cNvPr id="4" name="Ok: Aşağı 3">
            <a:extLst>
              <a:ext uri="{FF2B5EF4-FFF2-40B4-BE49-F238E27FC236}">
                <a16:creationId xmlns:a16="http://schemas.microsoft.com/office/drawing/2014/main" id="{9A4EB1CA-EC41-4A91-B03B-C01C135C7B01}"/>
              </a:ext>
            </a:extLst>
          </p:cNvPr>
          <p:cNvSpPr/>
          <p:nvPr/>
        </p:nvSpPr>
        <p:spPr>
          <a:xfrm>
            <a:off x="2921000" y="924560"/>
            <a:ext cx="6350000" cy="20116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dirty="0"/>
              <a:t>Tilavet</a:t>
            </a:r>
          </a:p>
        </p:txBody>
      </p:sp>
      <p:sp>
        <p:nvSpPr>
          <p:cNvPr id="5" name="Dikdörtgen: Çapraz Köşeleri Yuvarlatılmış 4">
            <a:extLst>
              <a:ext uri="{FF2B5EF4-FFF2-40B4-BE49-F238E27FC236}">
                <a16:creationId xmlns:a16="http://schemas.microsoft.com/office/drawing/2014/main" id="{CF2E8327-088A-4357-A0B0-D7EF6D842449}"/>
              </a:ext>
            </a:extLst>
          </p:cNvPr>
          <p:cNvSpPr/>
          <p:nvPr/>
        </p:nvSpPr>
        <p:spPr>
          <a:xfrm>
            <a:off x="2611120" y="3159760"/>
            <a:ext cx="6502400" cy="245872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dirty="0" err="1"/>
              <a:t>Kur’ân’ı</a:t>
            </a:r>
            <a:r>
              <a:rPr lang="tr-TR" sz="6600" dirty="0"/>
              <a:t> usulüne uygun okumak</a:t>
            </a:r>
          </a:p>
        </p:txBody>
      </p:sp>
    </p:spTree>
    <p:extLst>
      <p:ext uri="{BB962C8B-B14F-4D97-AF65-F5344CB8AC3E}">
        <p14:creationId xmlns:p14="http://schemas.microsoft.com/office/powerpoint/2010/main" val="7428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45511EA-7B6C-4305-9200-AEE5885CB795}"/>
              </a:ext>
            </a:extLst>
          </p:cNvPr>
          <p:cNvPicPr>
            <a:picLocks noChangeAspect="1"/>
          </p:cNvPicPr>
          <p:nvPr/>
        </p:nvPicPr>
        <p:blipFill>
          <a:blip r:embed="rId2"/>
          <a:stretch>
            <a:fillRect/>
          </a:stretch>
        </p:blipFill>
        <p:spPr>
          <a:xfrm>
            <a:off x="0" y="0"/>
            <a:ext cx="12192000" cy="6858000"/>
          </a:xfrm>
          <a:prstGeom prst="rect">
            <a:avLst/>
          </a:prstGeom>
        </p:spPr>
      </p:pic>
      <p:sp>
        <p:nvSpPr>
          <p:cNvPr id="4" name="Yuvarlatılmış Dikdörtgen 2">
            <a:extLst>
              <a:ext uri="{FF2B5EF4-FFF2-40B4-BE49-F238E27FC236}">
                <a16:creationId xmlns:a16="http://schemas.microsoft.com/office/drawing/2014/main" id="{2920CAC9-2921-4DCB-AFB7-950698501009}"/>
              </a:ext>
            </a:extLst>
          </p:cNvPr>
          <p:cNvSpPr/>
          <p:nvPr/>
        </p:nvSpPr>
        <p:spPr>
          <a:xfrm>
            <a:off x="1412240" y="1737360"/>
            <a:ext cx="9367520" cy="338328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ea typeface="Shaikh Hamdullah Mushaf" panose="03020500000000020004" pitchFamily="66" charset="-78"/>
                <a:cs typeface="Shaikh Hamdullah Mushaf" panose="03020500000000020004" pitchFamily="66" charset="-78"/>
              </a:rPr>
              <a:t>Peygamberimizin tilaveti: </a:t>
            </a:r>
          </a:p>
          <a:p>
            <a:pPr marL="742950" indent="-742950" algn="ctr">
              <a:buAutoNum type="arabicPeriod"/>
            </a:pPr>
            <a:r>
              <a:rPr lang="tr-TR" sz="3600" dirty="0">
                <a:ea typeface="Shaikh Hamdullah Mushaf" panose="03020500000000020004" pitchFamily="66" charset="-78"/>
                <a:cs typeface="Shaikh Hamdullah Mushaf" panose="03020500000000020004" pitchFamily="66" charset="-78"/>
              </a:rPr>
              <a:t>Ezberlenmesi, </a:t>
            </a:r>
          </a:p>
          <a:p>
            <a:pPr marL="742950" indent="-742950" algn="ctr">
              <a:buAutoNum type="arabicPeriod"/>
            </a:pPr>
            <a:r>
              <a:rPr lang="tr-TR" sz="3600" dirty="0">
                <a:ea typeface="Shaikh Hamdullah Mushaf" panose="03020500000000020004" pitchFamily="66" charset="-78"/>
                <a:cs typeface="Shaikh Hamdullah Mushaf" panose="03020500000000020004" pitchFamily="66" charset="-78"/>
              </a:rPr>
              <a:t>Yazdırılması</a:t>
            </a:r>
          </a:p>
          <a:p>
            <a:pPr marL="742950" indent="-742950" algn="ctr">
              <a:buAutoNum type="arabicPeriod"/>
            </a:pPr>
            <a:r>
              <a:rPr lang="tr-TR" sz="3600" dirty="0">
                <a:ea typeface="Shaikh Hamdullah Mushaf" panose="03020500000000020004" pitchFamily="66" charset="-78"/>
                <a:cs typeface="Shaikh Hamdullah Mushaf" panose="03020500000000020004" pitchFamily="66" charset="-78"/>
              </a:rPr>
              <a:t>Cebrail (</a:t>
            </a:r>
            <a:r>
              <a:rPr lang="tr-TR" sz="3600" dirty="0" err="1">
                <a:ea typeface="Shaikh Hamdullah Mushaf" panose="03020500000000020004" pitchFamily="66" charset="-78"/>
                <a:cs typeface="Shaikh Hamdullah Mushaf" panose="03020500000000020004" pitchFamily="66" charset="-78"/>
              </a:rPr>
              <a:t>a.s</a:t>
            </a:r>
            <a:r>
              <a:rPr lang="tr-TR" sz="3600" dirty="0">
                <a:ea typeface="Shaikh Hamdullah Mushaf" panose="03020500000000020004" pitchFamily="66" charset="-78"/>
                <a:cs typeface="Shaikh Hamdullah Mushaf" panose="03020500000000020004" pitchFamily="66" charset="-78"/>
              </a:rPr>
              <a:t>.) tarafından Efendimize okunması (buna arz denir).</a:t>
            </a:r>
          </a:p>
        </p:txBody>
      </p:sp>
    </p:spTree>
    <p:extLst>
      <p:ext uri="{BB962C8B-B14F-4D97-AF65-F5344CB8AC3E}">
        <p14:creationId xmlns:p14="http://schemas.microsoft.com/office/powerpoint/2010/main" val="60664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Kar Payı</Template>
  <TotalTime>7728</TotalTime>
  <Words>334</Words>
  <Application>Microsoft Office PowerPoint</Application>
  <PresentationFormat>Geniş ekran</PresentationFormat>
  <Paragraphs>40</Paragraphs>
  <Slides>20</Slides>
  <Notes>0</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Calibri</vt:lpstr>
      <vt:lpstr>Gill Sans MT</vt:lpstr>
      <vt:lpstr>Shaikh Hamdullah Mushaf</vt:lpstr>
      <vt:lpstr>Wingdings 2</vt:lpstr>
      <vt:lpstr>Kar Payı</vt:lpstr>
      <vt:lpstr>PEYGAMBERİMİZİN  TİLAVET GÖREVİ</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518</cp:revision>
  <dcterms:created xsi:type="dcterms:W3CDTF">2019-07-15T06:01:13Z</dcterms:created>
  <dcterms:modified xsi:type="dcterms:W3CDTF">2020-12-15T13:04:50Z</dcterms:modified>
</cp:coreProperties>
</file>