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719" r:id="rId2"/>
    <p:sldId id="308" r:id="rId3"/>
    <p:sldId id="315" r:id="rId4"/>
    <p:sldId id="693" r:id="rId5"/>
    <p:sldId id="708" r:id="rId6"/>
    <p:sldId id="710" r:id="rId7"/>
    <p:sldId id="709" r:id="rId8"/>
    <p:sldId id="711" r:id="rId9"/>
    <p:sldId id="716" r:id="rId10"/>
    <p:sldId id="712" r:id="rId11"/>
    <p:sldId id="720" r:id="rId12"/>
    <p:sldId id="718" r:id="rId13"/>
    <p:sldId id="715" r:id="rId14"/>
    <p:sldId id="707" r:id="rId15"/>
    <p:sldId id="26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50B11-4197-4760-A701-CD6577F036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6DE0AF-93A0-4E8F-BEF0-484EA8BB6622}">
      <dgm:prSet phldrT="[Metin]"/>
      <dgm:spPr/>
      <dgm:t>
        <a:bodyPr/>
        <a:lstStyle/>
        <a:p>
          <a:r>
            <a:rPr lang="tr-TR" dirty="0"/>
            <a:t>Hz. Hatice’nin dilinden Peygamber Efendimiz (</a:t>
          </a:r>
          <a:r>
            <a:rPr lang="tr-TR" dirty="0" err="1"/>
            <a:t>s.a.v</a:t>
          </a:r>
          <a:r>
            <a:rPr lang="tr-TR" dirty="0"/>
            <a:t>.)</a:t>
          </a:r>
        </a:p>
      </dgm:t>
    </dgm:pt>
    <dgm:pt modelId="{C3491398-73BE-4CFF-BB2D-32D73084F46B}" type="parTrans" cxnId="{23BCB8E1-E82F-47B8-B5DA-43802AD99A17}">
      <dgm:prSet/>
      <dgm:spPr/>
      <dgm:t>
        <a:bodyPr/>
        <a:lstStyle/>
        <a:p>
          <a:endParaRPr lang="tr-TR"/>
        </a:p>
      </dgm:t>
    </dgm:pt>
    <dgm:pt modelId="{714B1E7A-FFF3-4B8B-89DB-4AC5A14BC29F}" type="sibTrans" cxnId="{23BCB8E1-E82F-47B8-B5DA-43802AD99A17}">
      <dgm:prSet/>
      <dgm:spPr/>
      <dgm:t>
        <a:bodyPr/>
        <a:lstStyle/>
        <a:p>
          <a:endParaRPr lang="tr-TR"/>
        </a:p>
      </dgm:t>
    </dgm:pt>
    <dgm:pt modelId="{2C7724FF-CC65-43F0-9984-6F39E15B9F26}">
      <dgm:prSet phldrT="[Metin]"/>
      <dgm:spPr/>
      <dgm:t>
        <a:bodyPr/>
        <a:lstStyle/>
        <a:p>
          <a:r>
            <a:rPr lang="tr-TR" dirty="0"/>
            <a:t>Vallahi, Allah seni utandırmaz.</a:t>
          </a:r>
        </a:p>
      </dgm:t>
    </dgm:pt>
    <dgm:pt modelId="{477B23A7-E493-406A-AA58-551A14D1B272}" type="parTrans" cxnId="{9317CC9E-9AF1-4EAC-A72A-057756F8C1E2}">
      <dgm:prSet/>
      <dgm:spPr/>
      <dgm:t>
        <a:bodyPr/>
        <a:lstStyle/>
        <a:p>
          <a:endParaRPr lang="tr-TR"/>
        </a:p>
      </dgm:t>
    </dgm:pt>
    <dgm:pt modelId="{4A1EA8D5-FA65-455B-BF39-46229F7E7774}" type="sibTrans" cxnId="{9317CC9E-9AF1-4EAC-A72A-057756F8C1E2}">
      <dgm:prSet/>
      <dgm:spPr/>
      <dgm:t>
        <a:bodyPr/>
        <a:lstStyle/>
        <a:p>
          <a:endParaRPr lang="tr-TR"/>
        </a:p>
      </dgm:t>
    </dgm:pt>
    <dgm:pt modelId="{36D6C1B0-9805-4858-B3E7-5AB1FA72B03D}">
      <dgm:prSet phldrT="[Metin]"/>
      <dgm:spPr/>
      <dgm:t>
        <a:bodyPr/>
        <a:lstStyle/>
        <a:p>
          <a:r>
            <a:rPr lang="tr-TR" dirty="0"/>
            <a:t>Fakir ve muhtaçlara elinden gelen yardımı yaparsın.</a:t>
          </a:r>
        </a:p>
      </dgm:t>
    </dgm:pt>
    <dgm:pt modelId="{AA330FBC-0DDC-4455-9837-6410E6B7E910}" type="parTrans" cxnId="{6E1E572F-D5FD-40E0-8F40-F1EC40152EB0}">
      <dgm:prSet/>
      <dgm:spPr/>
      <dgm:t>
        <a:bodyPr/>
        <a:lstStyle/>
        <a:p>
          <a:endParaRPr lang="tr-TR"/>
        </a:p>
      </dgm:t>
    </dgm:pt>
    <dgm:pt modelId="{FCE1C003-1B07-4519-979D-7DA0E53FEA35}" type="sibTrans" cxnId="{6E1E572F-D5FD-40E0-8F40-F1EC40152EB0}">
      <dgm:prSet/>
      <dgm:spPr/>
      <dgm:t>
        <a:bodyPr/>
        <a:lstStyle/>
        <a:p>
          <a:endParaRPr lang="tr-TR"/>
        </a:p>
      </dgm:t>
    </dgm:pt>
    <dgm:pt modelId="{0D12B31D-D77F-4130-AF30-9BA144717A4E}">
      <dgm:prSet/>
      <dgm:spPr/>
      <dgm:t>
        <a:bodyPr/>
        <a:lstStyle/>
        <a:p>
          <a:r>
            <a:rPr lang="tr-TR" dirty="0"/>
            <a:t>Sözün doğrusunu söylersin.</a:t>
          </a:r>
        </a:p>
      </dgm:t>
    </dgm:pt>
    <dgm:pt modelId="{FEAE4F08-6495-456A-BC72-BB1FF990BCE6}" type="parTrans" cxnId="{911F2CD1-E52C-493D-B93C-3D73862AA4C7}">
      <dgm:prSet/>
      <dgm:spPr/>
      <dgm:t>
        <a:bodyPr/>
        <a:lstStyle/>
        <a:p>
          <a:endParaRPr lang="tr-TR"/>
        </a:p>
      </dgm:t>
    </dgm:pt>
    <dgm:pt modelId="{01B48C81-6C34-4615-B1EC-B90C86451CE9}" type="sibTrans" cxnId="{911F2CD1-E52C-493D-B93C-3D73862AA4C7}">
      <dgm:prSet/>
      <dgm:spPr/>
      <dgm:t>
        <a:bodyPr/>
        <a:lstStyle/>
        <a:p>
          <a:endParaRPr lang="tr-TR"/>
        </a:p>
      </dgm:t>
    </dgm:pt>
    <dgm:pt modelId="{86D0BBCD-C2D0-40DD-8193-120BE5F8A38B}">
      <dgm:prSet/>
      <dgm:spPr/>
      <dgm:t>
        <a:bodyPr/>
        <a:lstStyle/>
        <a:p>
          <a:r>
            <a:rPr lang="tr-TR" dirty="0"/>
            <a:t>Çünkü sen, akrabalarına bakarsın.</a:t>
          </a:r>
        </a:p>
      </dgm:t>
    </dgm:pt>
    <dgm:pt modelId="{5B1ACE96-6E90-4224-B11B-74024352A607}" type="parTrans" cxnId="{1046B5E4-6B4A-45A6-9512-0471D9A85F17}">
      <dgm:prSet/>
      <dgm:spPr/>
      <dgm:t>
        <a:bodyPr/>
        <a:lstStyle/>
        <a:p>
          <a:endParaRPr lang="tr-TR"/>
        </a:p>
      </dgm:t>
    </dgm:pt>
    <dgm:pt modelId="{FF693806-D301-453A-B632-FFAF2F48376F}" type="sibTrans" cxnId="{1046B5E4-6B4A-45A6-9512-0471D9A85F17}">
      <dgm:prSet/>
      <dgm:spPr/>
      <dgm:t>
        <a:bodyPr/>
        <a:lstStyle/>
        <a:p>
          <a:endParaRPr lang="tr-TR"/>
        </a:p>
      </dgm:t>
    </dgm:pt>
    <dgm:pt modelId="{B366ADAB-8A21-413E-96F0-5AE0A1788F31}">
      <dgm:prSet/>
      <dgm:spPr/>
      <dgm:t>
        <a:bodyPr/>
        <a:lstStyle/>
        <a:p>
          <a:r>
            <a:rPr lang="tr-TR" dirty="0"/>
            <a:t>Hiç kimsenin kazandırmayacağını kazandırırsın.</a:t>
          </a:r>
        </a:p>
      </dgm:t>
    </dgm:pt>
    <dgm:pt modelId="{2990EA17-DF97-4333-957E-8B121E6277AB}" type="parTrans" cxnId="{8E63E45B-8DC3-478D-B1A2-29E29D709F4E}">
      <dgm:prSet/>
      <dgm:spPr/>
      <dgm:t>
        <a:bodyPr/>
        <a:lstStyle/>
        <a:p>
          <a:endParaRPr lang="tr-TR"/>
        </a:p>
      </dgm:t>
    </dgm:pt>
    <dgm:pt modelId="{9DC32D09-6F89-46E8-9807-C0BDADFAEB01}" type="sibTrans" cxnId="{8E63E45B-8DC3-478D-B1A2-29E29D709F4E}">
      <dgm:prSet/>
      <dgm:spPr/>
      <dgm:t>
        <a:bodyPr/>
        <a:lstStyle/>
        <a:p>
          <a:endParaRPr lang="tr-TR"/>
        </a:p>
      </dgm:t>
    </dgm:pt>
    <dgm:pt modelId="{9B054F02-15D8-4294-895C-9AD9681CED8C}">
      <dgm:prSet/>
      <dgm:spPr/>
      <dgm:t>
        <a:bodyPr/>
        <a:lstStyle/>
        <a:p>
          <a:r>
            <a:rPr lang="tr-TR" dirty="0"/>
            <a:t>Misafirlere ikram eder, onları ağırlarsın.</a:t>
          </a:r>
        </a:p>
      </dgm:t>
    </dgm:pt>
    <dgm:pt modelId="{928C3AAE-383F-415D-9A56-443738EF3493}" type="parTrans" cxnId="{B7B7C468-D0CF-4200-B68E-6BF9D2A11F31}">
      <dgm:prSet/>
      <dgm:spPr/>
      <dgm:t>
        <a:bodyPr/>
        <a:lstStyle/>
        <a:p>
          <a:endParaRPr lang="tr-TR"/>
        </a:p>
      </dgm:t>
    </dgm:pt>
    <dgm:pt modelId="{5C385404-AEA9-4E47-9DFA-6CE1E07C4FDC}" type="sibTrans" cxnId="{B7B7C468-D0CF-4200-B68E-6BF9D2A11F31}">
      <dgm:prSet/>
      <dgm:spPr/>
      <dgm:t>
        <a:bodyPr/>
        <a:lstStyle/>
        <a:p>
          <a:endParaRPr lang="tr-TR"/>
        </a:p>
      </dgm:t>
    </dgm:pt>
    <dgm:pt modelId="{9FA1C1D4-58C8-4997-AB90-63562D2395D6}">
      <dgm:prSet/>
      <dgm:spPr/>
      <dgm:t>
        <a:bodyPr/>
        <a:lstStyle/>
        <a:p>
          <a:r>
            <a:rPr lang="tr-TR" dirty="0"/>
            <a:t>Hak’tan gelen felaketler karşısında insanlara yardım edersin.</a:t>
          </a:r>
        </a:p>
      </dgm:t>
    </dgm:pt>
    <dgm:pt modelId="{40F3AD30-6168-4A0C-8BB0-8777A21A4D1D}" type="parTrans" cxnId="{886205BD-4304-4CFE-AA0D-7AEDD888FEF9}">
      <dgm:prSet/>
      <dgm:spPr/>
      <dgm:t>
        <a:bodyPr/>
        <a:lstStyle/>
        <a:p>
          <a:endParaRPr lang="tr-TR"/>
        </a:p>
      </dgm:t>
    </dgm:pt>
    <dgm:pt modelId="{1C688C67-0333-4D46-8E93-D2E7AA9A045C}" type="sibTrans" cxnId="{886205BD-4304-4CFE-AA0D-7AEDD888FEF9}">
      <dgm:prSet/>
      <dgm:spPr/>
      <dgm:t>
        <a:bodyPr/>
        <a:lstStyle/>
        <a:p>
          <a:endParaRPr lang="tr-TR"/>
        </a:p>
      </dgm:t>
    </dgm:pt>
    <dgm:pt modelId="{4BE43571-239D-421D-8C61-2ECD5A5C01A5}" type="pres">
      <dgm:prSet presAssocID="{CDB50B11-4197-4760-A701-CD6577F036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1BBDB3-6E6C-4995-954E-B893BFDE1273}" type="pres">
      <dgm:prSet presAssocID="{4E6DE0AF-93A0-4E8F-BEF0-484EA8BB6622}" presName="root" presStyleCnt="0"/>
      <dgm:spPr/>
    </dgm:pt>
    <dgm:pt modelId="{F92496A4-A48E-477A-88C1-98E9657D02A3}" type="pres">
      <dgm:prSet presAssocID="{4E6DE0AF-93A0-4E8F-BEF0-484EA8BB6622}" presName="rootComposite" presStyleCnt="0"/>
      <dgm:spPr/>
    </dgm:pt>
    <dgm:pt modelId="{66E8AE72-9259-4E45-8D44-45796FAE20C7}" type="pres">
      <dgm:prSet presAssocID="{4E6DE0AF-93A0-4E8F-BEF0-484EA8BB6622}" presName="rootText" presStyleLbl="node1" presStyleIdx="0" presStyleCnt="1" custScaleX="458315"/>
      <dgm:spPr/>
    </dgm:pt>
    <dgm:pt modelId="{D1435434-A02D-48D9-AD7B-1335C26B86D9}" type="pres">
      <dgm:prSet presAssocID="{4E6DE0AF-93A0-4E8F-BEF0-484EA8BB6622}" presName="rootConnector" presStyleLbl="node1" presStyleIdx="0" presStyleCnt="1"/>
      <dgm:spPr/>
    </dgm:pt>
    <dgm:pt modelId="{993652D2-3DB8-4F93-AC88-11F8E6E5CBFF}" type="pres">
      <dgm:prSet presAssocID="{4E6DE0AF-93A0-4E8F-BEF0-484EA8BB6622}" presName="childShape" presStyleCnt="0"/>
      <dgm:spPr/>
    </dgm:pt>
    <dgm:pt modelId="{27371B46-F46C-4C28-8D17-0E8E29FF496C}" type="pres">
      <dgm:prSet presAssocID="{477B23A7-E493-406A-AA58-551A14D1B272}" presName="Name13" presStyleLbl="parChTrans1D2" presStyleIdx="0" presStyleCnt="7"/>
      <dgm:spPr/>
    </dgm:pt>
    <dgm:pt modelId="{E8790471-DC97-4A40-B384-7A16FB35797A}" type="pres">
      <dgm:prSet presAssocID="{2C7724FF-CC65-43F0-9984-6F39E15B9F26}" presName="childText" presStyleLbl="bgAcc1" presStyleIdx="0" presStyleCnt="7" custScaleX="918412">
        <dgm:presLayoutVars>
          <dgm:bulletEnabled val="1"/>
        </dgm:presLayoutVars>
      </dgm:prSet>
      <dgm:spPr/>
    </dgm:pt>
    <dgm:pt modelId="{01C6A179-CC5D-43FC-A841-762280B63959}" type="pres">
      <dgm:prSet presAssocID="{5B1ACE96-6E90-4224-B11B-74024352A607}" presName="Name13" presStyleLbl="parChTrans1D2" presStyleIdx="1" presStyleCnt="7"/>
      <dgm:spPr/>
    </dgm:pt>
    <dgm:pt modelId="{390BB8FA-4B79-4748-BCBE-96264B133612}" type="pres">
      <dgm:prSet presAssocID="{86D0BBCD-C2D0-40DD-8193-120BE5F8A38B}" presName="childText" presStyleLbl="bgAcc1" presStyleIdx="1" presStyleCnt="7" custScaleX="918412">
        <dgm:presLayoutVars>
          <dgm:bulletEnabled val="1"/>
        </dgm:presLayoutVars>
      </dgm:prSet>
      <dgm:spPr/>
    </dgm:pt>
    <dgm:pt modelId="{E7C9A2E9-EFCF-40AB-8BDE-766CF1D5530B}" type="pres">
      <dgm:prSet presAssocID="{FEAE4F08-6495-456A-BC72-BB1FF990BCE6}" presName="Name13" presStyleLbl="parChTrans1D2" presStyleIdx="2" presStyleCnt="7"/>
      <dgm:spPr/>
    </dgm:pt>
    <dgm:pt modelId="{794BB4D2-2239-48D4-96CD-64600FB28418}" type="pres">
      <dgm:prSet presAssocID="{0D12B31D-D77F-4130-AF30-9BA144717A4E}" presName="childText" presStyleLbl="bgAcc1" presStyleIdx="2" presStyleCnt="7" custScaleX="918412">
        <dgm:presLayoutVars>
          <dgm:bulletEnabled val="1"/>
        </dgm:presLayoutVars>
      </dgm:prSet>
      <dgm:spPr/>
    </dgm:pt>
    <dgm:pt modelId="{FBF42E25-D00D-4495-9A24-05D6844CFAA2}" type="pres">
      <dgm:prSet presAssocID="{AA330FBC-0DDC-4455-9837-6410E6B7E910}" presName="Name13" presStyleLbl="parChTrans1D2" presStyleIdx="3" presStyleCnt="7"/>
      <dgm:spPr/>
    </dgm:pt>
    <dgm:pt modelId="{A93C12C3-2FBA-43E9-8FD5-91AE3ECF2D3C}" type="pres">
      <dgm:prSet presAssocID="{36D6C1B0-9805-4858-B3E7-5AB1FA72B03D}" presName="childText" presStyleLbl="bgAcc1" presStyleIdx="3" presStyleCnt="7" custScaleX="918412">
        <dgm:presLayoutVars>
          <dgm:bulletEnabled val="1"/>
        </dgm:presLayoutVars>
      </dgm:prSet>
      <dgm:spPr/>
    </dgm:pt>
    <dgm:pt modelId="{C3D28FAE-65B6-468B-8342-9E556A4452DC}" type="pres">
      <dgm:prSet presAssocID="{2990EA17-DF97-4333-957E-8B121E6277AB}" presName="Name13" presStyleLbl="parChTrans1D2" presStyleIdx="4" presStyleCnt="7"/>
      <dgm:spPr/>
    </dgm:pt>
    <dgm:pt modelId="{F22672EA-9485-47D0-B0BC-F1D2ACA906DD}" type="pres">
      <dgm:prSet presAssocID="{B366ADAB-8A21-413E-96F0-5AE0A1788F31}" presName="childText" presStyleLbl="bgAcc1" presStyleIdx="4" presStyleCnt="7" custScaleX="918412">
        <dgm:presLayoutVars>
          <dgm:bulletEnabled val="1"/>
        </dgm:presLayoutVars>
      </dgm:prSet>
      <dgm:spPr/>
    </dgm:pt>
    <dgm:pt modelId="{F2634D08-E929-49D4-BB24-8229E0C18EAD}" type="pres">
      <dgm:prSet presAssocID="{928C3AAE-383F-415D-9A56-443738EF3493}" presName="Name13" presStyleLbl="parChTrans1D2" presStyleIdx="5" presStyleCnt="7"/>
      <dgm:spPr/>
    </dgm:pt>
    <dgm:pt modelId="{A7A00FA0-B55D-4853-AE7F-54333BE4B3C9}" type="pres">
      <dgm:prSet presAssocID="{9B054F02-15D8-4294-895C-9AD9681CED8C}" presName="childText" presStyleLbl="bgAcc1" presStyleIdx="5" presStyleCnt="7" custScaleX="918412">
        <dgm:presLayoutVars>
          <dgm:bulletEnabled val="1"/>
        </dgm:presLayoutVars>
      </dgm:prSet>
      <dgm:spPr/>
    </dgm:pt>
    <dgm:pt modelId="{1B6B5D5D-5570-41E2-B840-72DCCA4012A6}" type="pres">
      <dgm:prSet presAssocID="{40F3AD30-6168-4A0C-8BB0-8777A21A4D1D}" presName="Name13" presStyleLbl="parChTrans1D2" presStyleIdx="6" presStyleCnt="7"/>
      <dgm:spPr/>
    </dgm:pt>
    <dgm:pt modelId="{22C1ED38-B670-480F-9949-314CDEDA114A}" type="pres">
      <dgm:prSet presAssocID="{9FA1C1D4-58C8-4997-AB90-63562D2395D6}" presName="childText" presStyleLbl="bgAcc1" presStyleIdx="6" presStyleCnt="7" custScaleX="918412">
        <dgm:presLayoutVars>
          <dgm:bulletEnabled val="1"/>
        </dgm:presLayoutVars>
      </dgm:prSet>
      <dgm:spPr/>
    </dgm:pt>
  </dgm:ptLst>
  <dgm:cxnLst>
    <dgm:cxn modelId="{78A8BE0B-24B7-4FD8-B4E7-D95E27C271D0}" type="presOf" srcId="{928C3AAE-383F-415D-9A56-443738EF3493}" destId="{F2634D08-E929-49D4-BB24-8229E0C18EAD}" srcOrd="0" destOrd="0" presId="urn:microsoft.com/office/officeart/2005/8/layout/hierarchy3"/>
    <dgm:cxn modelId="{CA952210-57D7-4559-9CB7-A6FA6C625C8A}" type="presOf" srcId="{477B23A7-E493-406A-AA58-551A14D1B272}" destId="{27371B46-F46C-4C28-8D17-0E8E29FF496C}" srcOrd="0" destOrd="0" presId="urn:microsoft.com/office/officeart/2005/8/layout/hierarchy3"/>
    <dgm:cxn modelId="{6C38F31D-C8CA-4310-9642-676BC223CF79}" type="presOf" srcId="{0D12B31D-D77F-4130-AF30-9BA144717A4E}" destId="{794BB4D2-2239-48D4-96CD-64600FB28418}" srcOrd="0" destOrd="0" presId="urn:microsoft.com/office/officeart/2005/8/layout/hierarchy3"/>
    <dgm:cxn modelId="{34794322-4A54-44C8-A4A0-53D08C11C5A1}" type="presOf" srcId="{4E6DE0AF-93A0-4E8F-BEF0-484EA8BB6622}" destId="{D1435434-A02D-48D9-AD7B-1335C26B86D9}" srcOrd="1" destOrd="0" presId="urn:microsoft.com/office/officeart/2005/8/layout/hierarchy3"/>
    <dgm:cxn modelId="{6E1E572F-D5FD-40E0-8F40-F1EC40152EB0}" srcId="{4E6DE0AF-93A0-4E8F-BEF0-484EA8BB6622}" destId="{36D6C1B0-9805-4858-B3E7-5AB1FA72B03D}" srcOrd="3" destOrd="0" parTransId="{AA330FBC-0DDC-4455-9837-6410E6B7E910}" sibTransId="{FCE1C003-1B07-4519-979D-7DA0E53FEA35}"/>
    <dgm:cxn modelId="{90DD423B-E3A7-497A-9F85-947E97809C01}" type="presOf" srcId="{B366ADAB-8A21-413E-96F0-5AE0A1788F31}" destId="{F22672EA-9485-47D0-B0BC-F1D2ACA906DD}" srcOrd="0" destOrd="0" presId="urn:microsoft.com/office/officeart/2005/8/layout/hierarchy3"/>
    <dgm:cxn modelId="{8E63E45B-8DC3-478D-B1A2-29E29D709F4E}" srcId="{4E6DE0AF-93A0-4E8F-BEF0-484EA8BB6622}" destId="{B366ADAB-8A21-413E-96F0-5AE0A1788F31}" srcOrd="4" destOrd="0" parTransId="{2990EA17-DF97-4333-957E-8B121E6277AB}" sibTransId="{9DC32D09-6F89-46E8-9807-C0BDADFAEB01}"/>
    <dgm:cxn modelId="{0E706D42-0809-4397-81CA-918199836BD6}" type="presOf" srcId="{2C7724FF-CC65-43F0-9984-6F39E15B9F26}" destId="{E8790471-DC97-4A40-B384-7A16FB35797A}" srcOrd="0" destOrd="0" presId="urn:microsoft.com/office/officeart/2005/8/layout/hierarchy3"/>
    <dgm:cxn modelId="{B7B7C468-D0CF-4200-B68E-6BF9D2A11F31}" srcId="{4E6DE0AF-93A0-4E8F-BEF0-484EA8BB6622}" destId="{9B054F02-15D8-4294-895C-9AD9681CED8C}" srcOrd="5" destOrd="0" parTransId="{928C3AAE-383F-415D-9A56-443738EF3493}" sibTransId="{5C385404-AEA9-4E47-9DFA-6CE1E07C4FDC}"/>
    <dgm:cxn modelId="{0D1F1C6D-7EC5-444E-977F-6D64F22E11AF}" type="presOf" srcId="{FEAE4F08-6495-456A-BC72-BB1FF990BCE6}" destId="{E7C9A2E9-EFCF-40AB-8BDE-766CF1D5530B}" srcOrd="0" destOrd="0" presId="urn:microsoft.com/office/officeart/2005/8/layout/hierarchy3"/>
    <dgm:cxn modelId="{4563B96E-F66F-415E-A2D4-97C6CD929F23}" type="presOf" srcId="{40F3AD30-6168-4A0C-8BB0-8777A21A4D1D}" destId="{1B6B5D5D-5570-41E2-B840-72DCCA4012A6}" srcOrd="0" destOrd="0" presId="urn:microsoft.com/office/officeart/2005/8/layout/hierarchy3"/>
    <dgm:cxn modelId="{5CFC5957-3BE4-4C11-B864-28B4D3E8D32F}" type="presOf" srcId="{86D0BBCD-C2D0-40DD-8193-120BE5F8A38B}" destId="{390BB8FA-4B79-4748-BCBE-96264B133612}" srcOrd="0" destOrd="0" presId="urn:microsoft.com/office/officeart/2005/8/layout/hierarchy3"/>
    <dgm:cxn modelId="{895ED259-C3EB-4D44-930A-EBD5C4C2FF06}" type="presOf" srcId="{9B054F02-15D8-4294-895C-9AD9681CED8C}" destId="{A7A00FA0-B55D-4853-AE7F-54333BE4B3C9}" srcOrd="0" destOrd="0" presId="urn:microsoft.com/office/officeart/2005/8/layout/hierarchy3"/>
    <dgm:cxn modelId="{FD14F593-D130-44A5-925C-718AACEF3450}" type="presOf" srcId="{AA330FBC-0DDC-4455-9837-6410E6B7E910}" destId="{FBF42E25-D00D-4495-9A24-05D6844CFAA2}" srcOrd="0" destOrd="0" presId="urn:microsoft.com/office/officeart/2005/8/layout/hierarchy3"/>
    <dgm:cxn modelId="{9317CC9E-9AF1-4EAC-A72A-057756F8C1E2}" srcId="{4E6DE0AF-93A0-4E8F-BEF0-484EA8BB6622}" destId="{2C7724FF-CC65-43F0-9984-6F39E15B9F26}" srcOrd="0" destOrd="0" parTransId="{477B23A7-E493-406A-AA58-551A14D1B272}" sibTransId="{4A1EA8D5-FA65-455B-BF39-46229F7E7774}"/>
    <dgm:cxn modelId="{E88CC4AD-9BD8-447D-96A1-D74F545ED084}" type="presOf" srcId="{4E6DE0AF-93A0-4E8F-BEF0-484EA8BB6622}" destId="{66E8AE72-9259-4E45-8D44-45796FAE20C7}" srcOrd="0" destOrd="0" presId="urn:microsoft.com/office/officeart/2005/8/layout/hierarchy3"/>
    <dgm:cxn modelId="{886205BD-4304-4CFE-AA0D-7AEDD888FEF9}" srcId="{4E6DE0AF-93A0-4E8F-BEF0-484EA8BB6622}" destId="{9FA1C1D4-58C8-4997-AB90-63562D2395D6}" srcOrd="6" destOrd="0" parTransId="{40F3AD30-6168-4A0C-8BB0-8777A21A4D1D}" sibTransId="{1C688C67-0333-4D46-8E93-D2E7AA9A045C}"/>
    <dgm:cxn modelId="{911F2CD1-E52C-493D-B93C-3D73862AA4C7}" srcId="{4E6DE0AF-93A0-4E8F-BEF0-484EA8BB6622}" destId="{0D12B31D-D77F-4130-AF30-9BA144717A4E}" srcOrd="2" destOrd="0" parTransId="{FEAE4F08-6495-456A-BC72-BB1FF990BCE6}" sibTransId="{01B48C81-6C34-4615-B1EC-B90C86451CE9}"/>
    <dgm:cxn modelId="{788650DC-E25B-4D77-9633-893D8C080704}" type="presOf" srcId="{2990EA17-DF97-4333-957E-8B121E6277AB}" destId="{C3D28FAE-65B6-468B-8342-9E556A4452DC}" srcOrd="0" destOrd="0" presId="urn:microsoft.com/office/officeart/2005/8/layout/hierarchy3"/>
    <dgm:cxn modelId="{3F4AE0DC-98D8-4FAF-A518-8655EC0F6F3C}" type="presOf" srcId="{CDB50B11-4197-4760-A701-CD6577F036A4}" destId="{4BE43571-239D-421D-8C61-2ECD5A5C01A5}" srcOrd="0" destOrd="0" presId="urn:microsoft.com/office/officeart/2005/8/layout/hierarchy3"/>
    <dgm:cxn modelId="{90E1E0DD-B9EF-4472-8D82-137D4C8D7871}" type="presOf" srcId="{9FA1C1D4-58C8-4997-AB90-63562D2395D6}" destId="{22C1ED38-B670-480F-9949-314CDEDA114A}" srcOrd="0" destOrd="0" presId="urn:microsoft.com/office/officeart/2005/8/layout/hierarchy3"/>
    <dgm:cxn modelId="{23BCB8E1-E82F-47B8-B5DA-43802AD99A17}" srcId="{CDB50B11-4197-4760-A701-CD6577F036A4}" destId="{4E6DE0AF-93A0-4E8F-BEF0-484EA8BB6622}" srcOrd="0" destOrd="0" parTransId="{C3491398-73BE-4CFF-BB2D-32D73084F46B}" sibTransId="{714B1E7A-FFF3-4B8B-89DB-4AC5A14BC29F}"/>
    <dgm:cxn modelId="{1046B5E4-6B4A-45A6-9512-0471D9A85F17}" srcId="{4E6DE0AF-93A0-4E8F-BEF0-484EA8BB6622}" destId="{86D0BBCD-C2D0-40DD-8193-120BE5F8A38B}" srcOrd="1" destOrd="0" parTransId="{5B1ACE96-6E90-4224-B11B-74024352A607}" sibTransId="{FF693806-D301-453A-B632-FFAF2F48376F}"/>
    <dgm:cxn modelId="{236F0EF2-2ECE-47BA-BF60-68108A51605F}" type="presOf" srcId="{36D6C1B0-9805-4858-B3E7-5AB1FA72B03D}" destId="{A93C12C3-2FBA-43E9-8FD5-91AE3ECF2D3C}" srcOrd="0" destOrd="0" presId="urn:microsoft.com/office/officeart/2005/8/layout/hierarchy3"/>
    <dgm:cxn modelId="{182D73FF-EA00-4BF2-8ED6-15A7A6E4ACE8}" type="presOf" srcId="{5B1ACE96-6E90-4224-B11B-74024352A607}" destId="{01C6A179-CC5D-43FC-A841-762280B63959}" srcOrd="0" destOrd="0" presId="urn:microsoft.com/office/officeart/2005/8/layout/hierarchy3"/>
    <dgm:cxn modelId="{B6326B1D-1C69-48B5-9A08-192ED51BC1C6}" type="presParOf" srcId="{4BE43571-239D-421D-8C61-2ECD5A5C01A5}" destId="{AE1BBDB3-6E6C-4995-954E-B893BFDE1273}" srcOrd="0" destOrd="0" presId="urn:microsoft.com/office/officeart/2005/8/layout/hierarchy3"/>
    <dgm:cxn modelId="{C9342E2C-7D90-464D-9152-EB79C3505F72}" type="presParOf" srcId="{AE1BBDB3-6E6C-4995-954E-B893BFDE1273}" destId="{F92496A4-A48E-477A-88C1-98E9657D02A3}" srcOrd="0" destOrd="0" presId="urn:microsoft.com/office/officeart/2005/8/layout/hierarchy3"/>
    <dgm:cxn modelId="{DAB42B48-8986-4DFB-BA91-5321B8AE1B8F}" type="presParOf" srcId="{F92496A4-A48E-477A-88C1-98E9657D02A3}" destId="{66E8AE72-9259-4E45-8D44-45796FAE20C7}" srcOrd="0" destOrd="0" presId="urn:microsoft.com/office/officeart/2005/8/layout/hierarchy3"/>
    <dgm:cxn modelId="{8B2A929E-9627-4189-B249-9BDA45627B9F}" type="presParOf" srcId="{F92496A4-A48E-477A-88C1-98E9657D02A3}" destId="{D1435434-A02D-48D9-AD7B-1335C26B86D9}" srcOrd="1" destOrd="0" presId="urn:microsoft.com/office/officeart/2005/8/layout/hierarchy3"/>
    <dgm:cxn modelId="{8B369008-72BA-49D7-AEBA-EFF9E3272EAE}" type="presParOf" srcId="{AE1BBDB3-6E6C-4995-954E-B893BFDE1273}" destId="{993652D2-3DB8-4F93-AC88-11F8E6E5CBFF}" srcOrd="1" destOrd="0" presId="urn:microsoft.com/office/officeart/2005/8/layout/hierarchy3"/>
    <dgm:cxn modelId="{55B02566-C17A-4534-B350-6CE9C5B5D181}" type="presParOf" srcId="{993652D2-3DB8-4F93-AC88-11F8E6E5CBFF}" destId="{27371B46-F46C-4C28-8D17-0E8E29FF496C}" srcOrd="0" destOrd="0" presId="urn:microsoft.com/office/officeart/2005/8/layout/hierarchy3"/>
    <dgm:cxn modelId="{36CCAD68-958D-433A-A189-515DC2D3317F}" type="presParOf" srcId="{993652D2-3DB8-4F93-AC88-11F8E6E5CBFF}" destId="{E8790471-DC97-4A40-B384-7A16FB35797A}" srcOrd="1" destOrd="0" presId="urn:microsoft.com/office/officeart/2005/8/layout/hierarchy3"/>
    <dgm:cxn modelId="{635BFAFF-E39D-4818-856E-1142FE53D29A}" type="presParOf" srcId="{993652D2-3DB8-4F93-AC88-11F8E6E5CBFF}" destId="{01C6A179-CC5D-43FC-A841-762280B63959}" srcOrd="2" destOrd="0" presId="urn:microsoft.com/office/officeart/2005/8/layout/hierarchy3"/>
    <dgm:cxn modelId="{80CE182C-2FAA-486B-82AD-BE13A5A85B93}" type="presParOf" srcId="{993652D2-3DB8-4F93-AC88-11F8E6E5CBFF}" destId="{390BB8FA-4B79-4748-BCBE-96264B133612}" srcOrd="3" destOrd="0" presId="urn:microsoft.com/office/officeart/2005/8/layout/hierarchy3"/>
    <dgm:cxn modelId="{1B4CAE3A-AC97-410B-A83E-C0100A5318D3}" type="presParOf" srcId="{993652D2-3DB8-4F93-AC88-11F8E6E5CBFF}" destId="{E7C9A2E9-EFCF-40AB-8BDE-766CF1D5530B}" srcOrd="4" destOrd="0" presId="urn:microsoft.com/office/officeart/2005/8/layout/hierarchy3"/>
    <dgm:cxn modelId="{91253EF5-ADF5-495F-9451-E7F12A4246AC}" type="presParOf" srcId="{993652D2-3DB8-4F93-AC88-11F8E6E5CBFF}" destId="{794BB4D2-2239-48D4-96CD-64600FB28418}" srcOrd="5" destOrd="0" presId="urn:microsoft.com/office/officeart/2005/8/layout/hierarchy3"/>
    <dgm:cxn modelId="{48C910C4-7C81-4452-BF77-4CBB088112A9}" type="presParOf" srcId="{993652D2-3DB8-4F93-AC88-11F8E6E5CBFF}" destId="{FBF42E25-D00D-4495-9A24-05D6844CFAA2}" srcOrd="6" destOrd="0" presId="urn:microsoft.com/office/officeart/2005/8/layout/hierarchy3"/>
    <dgm:cxn modelId="{1290F30C-E97C-46C3-8426-92569A083081}" type="presParOf" srcId="{993652D2-3DB8-4F93-AC88-11F8E6E5CBFF}" destId="{A93C12C3-2FBA-43E9-8FD5-91AE3ECF2D3C}" srcOrd="7" destOrd="0" presId="urn:microsoft.com/office/officeart/2005/8/layout/hierarchy3"/>
    <dgm:cxn modelId="{31E11717-EDA2-450A-90A6-C55815909556}" type="presParOf" srcId="{993652D2-3DB8-4F93-AC88-11F8E6E5CBFF}" destId="{C3D28FAE-65B6-468B-8342-9E556A4452DC}" srcOrd="8" destOrd="0" presId="urn:microsoft.com/office/officeart/2005/8/layout/hierarchy3"/>
    <dgm:cxn modelId="{7466644B-3612-4E88-9E62-60FCACBD4E6C}" type="presParOf" srcId="{993652D2-3DB8-4F93-AC88-11F8E6E5CBFF}" destId="{F22672EA-9485-47D0-B0BC-F1D2ACA906DD}" srcOrd="9" destOrd="0" presId="urn:microsoft.com/office/officeart/2005/8/layout/hierarchy3"/>
    <dgm:cxn modelId="{573A8FFD-FF2B-43A6-99CF-F751042F4378}" type="presParOf" srcId="{993652D2-3DB8-4F93-AC88-11F8E6E5CBFF}" destId="{F2634D08-E929-49D4-BB24-8229E0C18EAD}" srcOrd="10" destOrd="0" presId="urn:microsoft.com/office/officeart/2005/8/layout/hierarchy3"/>
    <dgm:cxn modelId="{6814D2F3-FCA1-470C-802B-43E80523E654}" type="presParOf" srcId="{993652D2-3DB8-4F93-AC88-11F8E6E5CBFF}" destId="{A7A00FA0-B55D-4853-AE7F-54333BE4B3C9}" srcOrd="11" destOrd="0" presId="urn:microsoft.com/office/officeart/2005/8/layout/hierarchy3"/>
    <dgm:cxn modelId="{36F3BCAA-279A-42B7-A194-3D82985B5C18}" type="presParOf" srcId="{993652D2-3DB8-4F93-AC88-11F8E6E5CBFF}" destId="{1B6B5D5D-5570-41E2-B840-72DCCA4012A6}" srcOrd="12" destOrd="0" presId="urn:microsoft.com/office/officeart/2005/8/layout/hierarchy3"/>
    <dgm:cxn modelId="{CEB19D91-4C90-486D-BC05-FF0323C999A1}" type="presParOf" srcId="{993652D2-3DB8-4F93-AC88-11F8E6E5CBFF}" destId="{22C1ED38-B670-480F-9949-314CDEDA114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8AE72-9259-4E45-8D44-45796FAE20C7}">
      <dsp:nvSpPr>
        <dsp:cNvPr id="0" name=""/>
        <dsp:cNvSpPr/>
      </dsp:nvSpPr>
      <dsp:spPr>
        <a:xfrm>
          <a:off x="284700" y="837"/>
          <a:ext cx="6445860" cy="703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Hz. Hatice’nin dilinden Peygamber Efendimiz (</a:t>
          </a:r>
          <a:r>
            <a:rPr lang="tr-TR" sz="2400" kern="1200" dirty="0" err="1"/>
            <a:t>s.a.v</a:t>
          </a:r>
          <a:r>
            <a:rPr lang="tr-TR" sz="2400" kern="1200" dirty="0"/>
            <a:t>.)</a:t>
          </a:r>
        </a:p>
      </dsp:txBody>
      <dsp:txXfrm>
        <a:off x="305296" y="21433"/>
        <a:ext cx="6404668" cy="662020"/>
      </dsp:txXfrm>
    </dsp:sp>
    <dsp:sp modelId="{27371B46-F46C-4C28-8D17-0E8E29FF496C}">
      <dsp:nvSpPr>
        <dsp:cNvPr id="0" name=""/>
        <dsp:cNvSpPr/>
      </dsp:nvSpPr>
      <dsp:spPr>
        <a:xfrm>
          <a:off x="929286" y="704050"/>
          <a:ext cx="644586" cy="52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409"/>
              </a:lnTo>
              <a:lnTo>
                <a:pt x="644586" y="52740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90471-DC97-4A40-B384-7A16FB35797A}">
      <dsp:nvSpPr>
        <dsp:cNvPr id="0" name=""/>
        <dsp:cNvSpPr/>
      </dsp:nvSpPr>
      <dsp:spPr>
        <a:xfrm>
          <a:off x="1573872" y="879853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Vallahi, Allah seni utandırmaz.</a:t>
          </a:r>
        </a:p>
      </dsp:txBody>
      <dsp:txXfrm>
        <a:off x="1594468" y="900449"/>
        <a:ext cx="10292234" cy="662020"/>
      </dsp:txXfrm>
    </dsp:sp>
    <dsp:sp modelId="{01C6A179-CC5D-43FC-A841-762280B63959}">
      <dsp:nvSpPr>
        <dsp:cNvPr id="0" name=""/>
        <dsp:cNvSpPr/>
      </dsp:nvSpPr>
      <dsp:spPr>
        <a:xfrm>
          <a:off x="929286" y="704050"/>
          <a:ext cx="644586" cy="140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425"/>
              </a:lnTo>
              <a:lnTo>
                <a:pt x="644586" y="140642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BB8FA-4B79-4748-BCBE-96264B133612}">
      <dsp:nvSpPr>
        <dsp:cNvPr id="0" name=""/>
        <dsp:cNvSpPr/>
      </dsp:nvSpPr>
      <dsp:spPr>
        <a:xfrm>
          <a:off x="1573872" y="1758869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Çünkü sen, akrabalarına bakarsın.</a:t>
          </a:r>
        </a:p>
      </dsp:txBody>
      <dsp:txXfrm>
        <a:off x="1594468" y="1779465"/>
        <a:ext cx="10292234" cy="662020"/>
      </dsp:txXfrm>
    </dsp:sp>
    <dsp:sp modelId="{E7C9A2E9-EFCF-40AB-8BDE-766CF1D5530B}">
      <dsp:nvSpPr>
        <dsp:cNvPr id="0" name=""/>
        <dsp:cNvSpPr/>
      </dsp:nvSpPr>
      <dsp:spPr>
        <a:xfrm>
          <a:off x="929286" y="704050"/>
          <a:ext cx="644586" cy="228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441"/>
              </a:lnTo>
              <a:lnTo>
                <a:pt x="644586" y="228544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BB4D2-2239-48D4-96CD-64600FB28418}">
      <dsp:nvSpPr>
        <dsp:cNvPr id="0" name=""/>
        <dsp:cNvSpPr/>
      </dsp:nvSpPr>
      <dsp:spPr>
        <a:xfrm>
          <a:off x="1573872" y="2637885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Sözün doğrusunu söylersin.</a:t>
          </a:r>
        </a:p>
      </dsp:txBody>
      <dsp:txXfrm>
        <a:off x="1594468" y="2658481"/>
        <a:ext cx="10292234" cy="662020"/>
      </dsp:txXfrm>
    </dsp:sp>
    <dsp:sp modelId="{FBF42E25-D00D-4495-9A24-05D6844CFAA2}">
      <dsp:nvSpPr>
        <dsp:cNvPr id="0" name=""/>
        <dsp:cNvSpPr/>
      </dsp:nvSpPr>
      <dsp:spPr>
        <a:xfrm>
          <a:off x="929286" y="704050"/>
          <a:ext cx="644586" cy="316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58"/>
              </a:lnTo>
              <a:lnTo>
                <a:pt x="644586" y="316445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C12C3-2FBA-43E9-8FD5-91AE3ECF2D3C}">
      <dsp:nvSpPr>
        <dsp:cNvPr id="0" name=""/>
        <dsp:cNvSpPr/>
      </dsp:nvSpPr>
      <dsp:spPr>
        <a:xfrm>
          <a:off x="1573872" y="3516901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Fakir ve muhtaçlara elinden gelen yardımı yaparsın.</a:t>
          </a:r>
        </a:p>
      </dsp:txBody>
      <dsp:txXfrm>
        <a:off x="1594468" y="3537497"/>
        <a:ext cx="10292234" cy="662020"/>
      </dsp:txXfrm>
    </dsp:sp>
    <dsp:sp modelId="{C3D28FAE-65B6-468B-8342-9E556A4452DC}">
      <dsp:nvSpPr>
        <dsp:cNvPr id="0" name=""/>
        <dsp:cNvSpPr/>
      </dsp:nvSpPr>
      <dsp:spPr>
        <a:xfrm>
          <a:off x="929286" y="704050"/>
          <a:ext cx="644586" cy="4043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474"/>
              </a:lnTo>
              <a:lnTo>
                <a:pt x="644586" y="40434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72EA-9485-47D0-B0BC-F1D2ACA906DD}">
      <dsp:nvSpPr>
        <dsp:cNvPr id="0" name=""/>
        <dsp:cNvSpPr/>
      </dsp:nvSpPr>
      <dsp:spPr>
        <a:xfrm>
          <a:off x="1573872" y="4395917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Hiç kimsenin kazandırmayacağını kazandırırsın.</a:t>
          </a:r>
        </a:p>
      </dsp:txBody>
      <dsp:txXfrm>
        <a:off x="1594468" y="4416513"/>
        <a:ext cx="10292234" cy="662020"/>
      </dsp:txXfrm>
    </dsp:sp>
    <dsp:sp modelId="{F2634D08-E929-49D4-BB24-8229E0C18EAD}">
      <dsp:nvSpPr>
        <dsp:cNvPr id="0" name=""/>
        <dsp:cNvSpPr/>
      </dsp:nvSpPr>
      <dsp:spPr>
        <a:xfrm>
          <a:off x="929286" y="704050"/>
          <a:ext cx="644586" cy="492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490"/>
              </a:lnTo>
              <a:lnTo>
                <a:pt x="644586" y="492249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00FA0-B55D-4853-AE7F-54333BE4B3C9}">
      <dsp:nvSpPr>
        <dsp:cNvPr id="0" name=""/>
        <dsp:cNvSpPr/>
      </dsp:nvSpPr>
      <dsp:spPr>
        <a:xfrm>
          <a:off x="1573872" y="5274933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Misafirlere ikram eder, onları ağırlarsın.</a:t>
          </a:r>
        </a:p>
      </dsp:txBody>
      <dsp:txXfrm>
        <a:off x="1594468" y="5295529"/>
        <a:ext cx="10292234" cy="662020"/>
      </dsp:txXfrm>
    </dsp:sp>
    <dsp:sp modelId="{1B6B5D5D-5570-41E2-B840-72DCCA4012A6}">
      <dsp:nvSpPr>
        <dsp:cNvPr id="0" name=""/>
        <dsp:cNvSpPr/>
      </dsp:nvSpPr>
      <dsp:spPr>
        <a:xfrm>
          <a:off x="929286" y="704050"/>
          <a:ext cx="644586" cy="5801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1506"/>
              </a:lnTo>
              <a:lnTo>
                <a:pt x="644586" y="580150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ED38-B670-480F-9949-314CDEDA114A}">
      <dsp:nvSpPr>
        <dsp:cNvPr id="0" name=""/>
        <dsp:cNvSpPr/>
      </dsp:nvSpPr>
      <dsp:spPr>
        <a:xfrm>
          <a:off x="1573872" y="6153949"/>
          <a:ext cx="10333426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Hak’tan gelen felaketler karşısında insanlara yardım edersin.</a:t>
          </a:r>
        </a:p>
      </dsp:txBody>
      <dsp:txXfrm>
        <a:off x="1594468" y="6174545"/>
        <a:ext cx="10292234" cy="66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mYbPnBRj1k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lmxP-tqpO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rBwRulTt_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C3A00E-F485-4EC6-B5B5-901EBF902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https://www.youtube.com/watch?v=NmYbPnBRj1k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D02A80A-E873-48BD-AA4D-E23283640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Çevrimiçi Medya 4" title="Mesele 21.Bￃﾶlￃﾼm - Ahlak">
            <a:hlinkClick r:id="" action="ppaction://media"/>
            <a:extLst>
              <a:ext uri="{FF2B5EF4-FFF2-40B4-BE49-F238E27FC236}">
                <a16:creationId xmlns:a16="http://schemas.microsoft.com/office/drawing/2014/main" id="{03EEE74B-54B8-47C2-86ED-774DCE17BA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DCD696C-4F3C-4112-94FD-808B8FC4A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B6129D1-6F10-4DA9-8C55-E9EA2E2C4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6DB6800-4103-467F-A357-783ABA85BDC9}"/>
              </a:ext>
            </a:extLst>
          </p:cNvPr>
          <p:cNvSpPr/>
          <p:nvPr/>
        </p:nvSpPr>
        <p:spPr>
          <a:xfrm>
            <a:off x="3732725" y="3244334"/>
            <a:ext cx="472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https://www.youtube.com/watch?v=SlmxP-tqpOI</a:t>
            </a:r>
          </a:p>
        </p:txBody>
      </p:sp>
      <p:pic>
        <p:nvPicPr>
          <p:cNvPr id="3" name="Çevrimiçi Medya 2" title="Medinenin ufuklari sarardi cok guzel soyluyor">
            <a:hlinkClick r:id="" action="ppaction://media"/>
            <a:extLst>
              <a:ext uri="{FF2B5EF4-FFF2-40B4-BE49-F238E27FC236}">
                <a16:creationId xmlns:a16="http://schemas.microsoft.com/office/drawing/2014/main" id="{915261A4-3DCD-4FEF-8C55-9142FD3F6C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CCF0C33C-8603-4C8C-B0E4-DC1D0004DB4A}"/>
              </a:ext>
            </a:extLst>
          </p:cNvPr>
          <p:cNvSpPr/>
          <p:nvPr/>
        </p:nvSpPr>
        <p:spPr>
          <a:xfrm>
            <a:off x="3667001" y="3244334"/>
            <a:ext cx="485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https://www.youtube.com/watch?v=mrBwRulTt_0</a:t>
            </a:r>
          </a:p>
        </p:txBody>
      </p:sp>
      <p:pic>
        <p:nvPicPr>
          <p:cNvPr id="4" name="Çevrimiçi Medya 3" title="Allah'ￄﾱm Derim(ￄﾰlahi ) - Abdￃﾼssamed YￃﾜKSEL">
            <a:hlinkClick r:id="" action="ppaction://media"/>
            <a:extLst>
              <a:ext uri="{FF2B5EF4-FFF2-40B4-BE49-F238E27FC236}">
                <a16:creationId xmlns:a16="http://schemas.microsoft.com/office/drawing/2014/main" id="{B1D6CB51-7E2D-4021-B5D9-A3A48972D2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79CD46E-CC23-435A-A2BC-18CB40483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Kaydırma: Dikey 3">
            <a:extLst>
              <a:ext uri="{FF2B5EF4-FFF2-40B4-BE49-F238E27FC236}">
                <a16:creationId xmlns:a16="http://schemas.microsoft.com/office/drawing/2014/main" id="{3AF33C41-DC92-4BB2-ADB4-E2518D40A3CE}"/>
              </a:ext>
            </a:extLst>
          </p:cNvPr>
          <p:cNvSpPr/>
          <p:nvPr/>
        </p:nvSpPr>
        <p:spPr>
          <a:xfrm>
            <a:off x="2346960" y="735148"/>
            <a:ext cx="7498080" cy="538770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O (</a:t>
            </a:r>
            <a:r>
              <a:rPr lang="tr-TR" sz="48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) gerek Peygamberlik öncesi hayatıyla gerekse Peygamberlik sonrası hayatıyla tertemiz bir hayat yaşamıştır.</a:t>
            </a:r>
          </a:p>
        </p:txBody>
      </p:sp>
    </p:spTree>
    <p:extLst>
      <p:ext uri="{BB962C8B-B14F-4D97-AF65-F5344CB8AC3E}">
        <p14:creationId xmlns:p14="http://schemas.microsoft.com/office/powerpoint/2010/main" val="30018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F963876-3ED3-448F-B3A6-CA6EF3D08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8ECC87DA-FA24-4EE3-A929-999E191FD311}"/>
              </a:ext>
            </a:extLst>
          </p:cNvPr>
          <p:cNvSpPr/>
          <p:nvPr/>
        </p:nvSpPr>
        <p:spPr>
          <a:xfrm>
            <a:off x="391271" y="1569720"/>
            <a:ext cx="11409457" cy="37185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Ya Rab! Bizlere de tertemiz olmayı ve tertemiz kalmayı nasip eyle…</a:t>
            </a:r>
          </a:p>
        </p:txBody>
      </p:sp>
    </p:spTree>
    <p:extLst>
      <p:ext uri="{BB962C8B-B14F-4D97-AF65-F5344CB8AC3E}">
        <p14:creationId xmlns:p14="http://schemas.microsoft.com/office/powerpoint/2010/main" val="38065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7FC36BD-A66D-4DBF-9C89-7A965E6BE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99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02.02.2019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7011CB2-99D0-45BE-B95D-53B7336D4B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2539498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HADİSTEN HAYATA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5F2192B-115A-4C34-8D96-4BEBEF38C5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4072" y="885036"/>
            <a:ext cx="5982168" cy="1013800"/>
          </a:xfrm>
        </p:spPr>
        <p:txBody>
          <a:bodyPr>
            <a:normAutofit fontScale="90000"/>
          </a:bodyPr>
          <a:lstStyle/>
          <a:p>
            <a:r>
              <a:rPr lang="tr-TR" sz="4400" b="1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1" y="1589848"/>
            <a:ext cx="11643359" cy="4383116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chemeClr val="bg1"/>
                </a:solidFill>
              </a:rPr>
              <a:t>Peygamberimizin görevleri ile ilgili bir hadisi yorumlar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AD15EC0-D7CF-4B77-A353-D480E88B04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66C0BA5-A2D7-4F7D-99CC-0C6BC6EB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F4D8E71-12F9-4EF8-BC3F-4CE1DC3FB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8" y="278842"/>
            <a:ext cx="6858000" cy="63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C2C248-49FD-42A4-BADD-00C81BA569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k: Aşağı 3">
            <a:extLst>
              <a:ext uri="{FF2B5EF4-FFF2-40B4-BE49-F238E27FC236}">
                <a16:creationId xmlns:a16="http://schemas.microsoft.com/office/drawing/2014/main" id="{84B88AB7-2115-4C22-98B9-1DB429FB4D3A}"/>
              </a:ext>
            </a:extLst>
          </p:cNvPr>
          <p:cNvSpPr/>
          <p:nvPr/>
        </p:nvSpPr>
        <p:spPr>
          <a:xfrm>
            <a:off x="1737360" y="984738"/>
            <a:ext cx="8717280" cy="1951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Peygamber </a:t>
            </a:r>
            <a:r>
              <a:rPr lang="tr-TR" sz="2800" dirty="0" err="1"/>
              <a:t>Efendimiz’in</a:t>
            </a:r>
            <a:r>
              <a:rPr lang="tr-TR" sz="2800" dirty="0"/>
              <a:t> (</a:t>
            </a:r>
            <a:r>
              <a:rPr lang="tr-TR" sz="2800" dirty="0" err="1"/>
              <a:t>s.a.v</a:t>
            </a:r>
            <a:r>
              <a:rPr lang="tr-TR" sz="2800" dirty="0"/>
              <a:t>) vahyi tebliğ dışındaki diğer bir görevi de</a:t>
            </a:r>
          </a:p>
        </p:txBody>
      </p:sp>
      <p:sp>
        <p:nvSpPr>
          <p:cNvPr id="5" name="Dikdörtgen: Çapraz Köşeleri Yuvarlatılmış 4">
            <a:extLst>
              <a:ext uri="{FF2B5EF4-FFF2-40B4-BE49-F238E27FC236}">
                <a16:creationId xmlns:a16="http://schemas.microsoft.com/office/drawing/2014/main" id="{3D531612-C433-4869-8DB0-4B3ADE2CB5DA}"/>
              </a:ext>
            </a:extLst>
          </p:cNvPr>
          <p:cNvSpPr/>
          <p:nvPr/>
        </p:nvSpPr>
        <p:spPr>
          <a:xfrm>
            <a:off x="1737360" y="3159760"/>
            <a:ext cx="8717280" cy="24587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Söz ve davranışlarında insanlara örnek olmaktır. Çünkü O (</a:t>
            </a:r>
            <a:r>
              <a:rPr lang="tr-TR" sz="4000" dirty="0" err="1"/>
              <a:t>s.a.v</a:t>
            </a:r>
            <a:r>
              <a:rPr lang="tr-TR" sz="4000" dirty="0"/>
              <a:t>) ahlak itibariyle insanların en güzeli idi. </a:t>
            </a:r>
          </a:p>
        </p:txBody>
      </p:sp>
    </p:spTree>
    <p:extLst>
      <p:ext uri="{BB962C8B-B14F-4D97-AF65-F5344CB8AC3E}">
        <p14:creationId xmlns:p14="http://schemas.microsoft.com/office/powerpoint/2010/main" val="9727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959AC08-84AF-4194-8B78-CA84EC984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F3DC605-0919-4537-B733-625ED41D8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665283"/>
            <a:ext cx="6096000" cy="55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D85A55-C202-41CF-9DCB-4625F86DF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A00306E-2819-4112-BB8E-CC593874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42" y="431242"/>
            <a:ext cx="5995516" cy="59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D85A55-C202-41CF-9DCB-4625F86DF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6CFA411A-765D-43B9-A371-BF86579CDCFC}"/>
              </a:ext>
            </a:extLst>
          </p:cNvPr>
          <p:cNvSpPr/>
          <p:nvPr/>
        </p:nvSpPr>
        <p:spPr>
          <a:xfrm>
            <a:off x="161889" y="2150347"/>
            <a:ext cx="7253793" cy="361573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«Ben ancak bir beşerim. Dininizden bir şey size söylediğimde onu yapın. Kendi reyimle bir şey emredersem, bilin ki ben de bir insanım.»</a:t>
            </a:r>
          </a:p>
        </p:txBody>
      </p:sp>
    </p:spTree>
    <p:extLst>
      <p:ext uri="{BB962C8B-B14F-4D97-AF65-F5344CB8AC3E}">
        <p14:creationId xmlns:p14="http://schemas.microsoft.com/office/powerpoint/2010/main" val="3658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D85A55-C202-41CF-9DCB-4625F86DF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6887171E-CB35-459E-AC16-120AC0CBF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7143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2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8AE72-9259-4E45-8D44-45796FAE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6E8AE72-9259-4E45-8D44-45796FAE2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6E8AE72-9259-4E45-8D44-45796FAE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6E8AE72-9259-4E45-8D44-45796FAE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371B46-F46C-4C28-8D17-0E8E29FF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7371B46-F46C-4C28-8D17-0E8E29FF4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7371B46-F46C-4C28-8D17-0E8E29FF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7371B46-F46C-4C28-8D17-0E8E29FF4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790471-DC97-4A40-B384-7A16FB3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8790471-DC97-4A40-B384-7A16FB357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8790471-DC97-4A40-B384-7A16FB3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8790471-DC97-4A40-B384-7A16FB3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6A179-CC5D-43FC-A841-762280B6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01C6A179-CC5D-43FC-A841-762280B63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1C6A179-CC5D-43FC-A841-762280B6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01C6A179-CC5D-43FC-A841-762280B6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BB8FA-4B79-4748-BCBE-96264B133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90BB8FA-4B79-4748-BCBE-96264B133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90BB8FA-4B79-4748-BCBE-96264B133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90BB8FA-4B79-4748-BCBE-96264B133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9A2E9-EFCF-40AB-8BDE-766CF1D5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E7C9A2E9-EFCF-40AB-8BDE-766CF1D55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E7C9A2E9-EFCF-40AB-8BDE-766CF1D5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E7C9A2E9-EFCF-40AB-8BDE-766CF1D55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BB4D2-2239-48D4-96CD-64600FB28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794BB4D2-2239-48D4-96CD-64600FB28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794BB4D2-2239-48D4-96CD-64600FB28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794BB4D2-2239-48D4-96CD-64600FB28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42E25-D00D-4495-9A24-05D6844CF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FBF42E25-D00D-4495-9A24-05D6844CF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FBF42E25-D00D-4495-9A24-05D6844CF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FBF42E25-D00D-4495-9A24-05D6844CF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3C12C3-2FBA-43E9-8FD5-91AE3ECF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A93C12C3-2FBA-43E9-8FD5-91AE3ECF2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93C12C3-2FBA-43E9-8FD5-91AE3ECF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A93C12C3-2FBA-43E9-8FD5-91AE3ECF2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D28FAE-65B6-468B-8342-9E556A445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C3D28FAE-65B6-468B-8342-9E556A445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C3D28FAE-65B6-468B-8342-9E556A445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C3D28FAE-65B6-468B-8342-9E556A445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672EA-9485-47D0-B0BC-F1D2ACA90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F22672EA-9485-47D0-B0BC-F1D2ACA90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F22672EA-9485-47D0-B0BC-F1D2ACA90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F22672EA-9485-47D0-B0BC-F1D2ACA90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634D08-E929-49D4-BB24-8229E0C1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F2634D08-E929-49D4-BB24-8229E0C1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F2634D08-E929-49D4-BB24-8229E0C1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F2634D08-E929-49D4-BB24-8229E0C1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00FA0-B55D-4853-AE7F-54333BE4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A7A00FA0-B55D-4853-AE7F-54333BE4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A7A00FA0-B55D-4853-AE7F-54333BE4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A7A00FA0-B55D-4853-AE7F-54333BE4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6B5D5D-5570-41E2-B840-72DCCA401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1B6B5D5D-5570-41E2-B840-72DCCA401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1B6B5D5D-5570-41E2-B840-72DCCA401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1B6B5D5D-5570-41E2-B840-72DCCA401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C1ED38-B670-480F-9949-314CDEDA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22C1ED38-B670-480F-9949-314CDEDA1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22C1ED38-B670-480F-9949-314CDEDA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22C1ED38-B670-480F-9949-314CDEDA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8135</TotalTime>
  <Words>214</Words>
  <Application>Microsoft Office PowerPoint</Application>
  <PresentationFormat>Geniş ekran</PresentationFormat>
  <Paragraphs>21</Paragraphs>
  <Slides>15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Kar Payı</vt:lpstr>
      <vt:lpstr>https://www.youtube.com/watch?v=NmYbPnBRj1k</vt:lpstr>
      <vt:lpstr>HADİSTEN HAYATA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540</cp:revision>
  <dcterms:created xsi:type="dcterms:W3CDTF">2019-07-15T06:01:13Z</dcterms:created>
  <dcterms:modified xsi:type="dcterms:W3CDTF">2020-02-02T16:34:50Z</dcterms:modified>
</cp:coreProperties>
</file>