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742" r:id="rId2"/>
    <p:sldId id="743" r:id="rId3"/>
    <p:sldId id="720" r:id="rId4"/>
    <p:sldId id="308" r:id="rId5"/>
    <p:sldId id="315" r:id="rId6"/>
    <p:sldId id="737" r:id="rId7"/>
    <p:sldId id="738" r:id="rId8"/>
    <p:sldId id="739" r:id="rId9"/>
    <p:sldId id="698" r:id="rId10"/>
    <p:sldId id="740" r:id="rId11"/>
    <p:sldId id="744" r:id="rId12"/>
    <p:sldId id="746" r:id="rId13"/>
    <p:sldId id="745" r:id="rId14"/>
    <p:sldId id="721" r:id="rId15"/>
    <p:sldId id="747" r:id="rId16"/>
    <p:sldId id="748" r:id="rId17"/>
    <p:sldId id="749" r:id="rId18"/>
    <p:sldId id="260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ullah Yalçın" initials="NY" lastIdx="4" clrIdx="0">
    <p:extLst>
      <p:ext uri="{19B8F6BF-5375-455C-9EA6-DF929625EA0E}">
        <p15:presenceInfo xmlns:p15="http://schemas.microsoft.com/office/powerpoint/2012/main" userId="aff33922cbf709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1875" autoAdjust="0"/>
  </p:normalViewPr>
  <p:slideViewPr>
    <p:cSldViewPr snapToGrid="0">
      <p:cViewPr varScale="1">
        <p:scale>
          <a:sx n="79" d="100"/>
          <a:sy n="79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F68D6F-C690-4FDE-B830-706F8CD91A2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02E88CE-C01D-4F8F-BADC-1EDC8942FB15}">
      <dgm:prSet phldrT="[Metin]" custT="1"/>
      <dgm:spPr/>
      <dgm:t>
        <a:bodyPr/>
        <a:lstStyle/>
        <a:p>
          <a:r>
            <a:rPr lang="tr-TR" sz="2800" dirty="0"/>
            <a:t>Peygamber </a:t>
          </a:r>
          <a:r>
            <a:rPr lang="tr-TR" sz="2800" dirty="0" err="1"/>
            <a:t>Efendimiz’in</a:t>
          </a:r>
          <a:r>
            <a:rPr lang="tr-TR" sz="2800" dirty="0"/>
            <a:t> (</a:t>
          </a:r>
          <a:r>
            <a:rPr lang="tr-TR" sz="2800" dirty="0" err="1"/>
            <a:t>s.av</a:t>
          </a:r>
          <a:r>
            <a:rPr lang="tr-TR" sz="2800" dirty="0"/>
            <a:t>.) nafile olarak tuttuğu oruçlar</a:t>
          </a:r>
        </a:p>
      </dgm:t>
    </dgm:pt>
    <dgm:pt modelId="{650D90F7-D36E-4AF8-A3C5-E137DA22EED9}" type="parTrans" cxnId="{6FF1DC38-38D7-4626-9927-62CE501A831A}">
      <dgm:prSet/>
      <dgm:spPr/>
      <dgm:t>
        <a:bodyPr/>
        <a:lstStyle/>
        <a:p>
          <a:endParaRPr lang="tr-TR"/>
        </a:p>
      </dgm:t>
    </dgm:pt>
    <dgm:pt modelId="{932F2B22-7644-4AF7-A7AC-F713C959FA3E}" type="sibTrans" cxnId="{6FF1DC38-38D7-4626-9927-62CE501A831A}">
      <dgm:prSet/>
      <dgm:spPr/>
      <dgm:t>
        <a:bodyPr/>
        <a:lstStyle/>
        <a:p>
          <a:endParaRPr lang="tr-TR"/>
        </a:p>
      </dgm:t>
    </dgm:pt>
    <dgm:pt modelId="{490F6185-03B2-43A3-851A-1ED31A22ECDA}">
      <dgm:prSet phldrT="[Metin]"/>
      <dgm:spPr/>
      <dgm:t>
        <a:bodyPr/>
        <a:lstStyle/>
        <a:p>
          <a:r>
            <a:rPr lang="tr-TR" dirty="0"/>
            <a:t>Her ayın 3 günü</a:t>
          </a:r>
        </a:p>
      </dgm:t>
    </dgm:pt>
    <dgm:pt modelId="{6C80ACE5-F3BA-4B0F-A5F2-8B528AB69FAE}" type="parTrans" cxnId="{54FF43BE-6BA4-4796-884A-DA55FB1E3C17}">
      <dgm:prSet/>
      <dgm:spPr/>
      <dgm:t>
        <a:bodyPr/>
        <a:lstStyle/>
        <a:p>
          <a:endParaRPr lang="tr-TR"/>
        </a:p>
      </dgm:t>
    </dgm:pt>
    <dgm:pt modelId="{1DD18BC4-5D94-45F6-947F-D8BA79B8D6D3}" type="sibTrans" cxnId="{54FF43BE-6BA4-4796-884A-DA55FB1E3C17}">
      <dgm:prSet/>
      <dgm:spPr/>
      <dgm:t>
        <a:bodyPr/>
        <a:lstStyle/>
        <a:p>
          <a:endParaRPr lang="tr-TR"/>
        </a:p>
      </dgm:t>
    </dgm:pt>
    <dgm:pt modelId="{12D4DDFA-9296-4288-8CA8-E318D037ADB0}">
      <dgm:prSet phldrT="[Metin]"/>
      <dgm:spPr/>
      <dgm:t>
        <a:bodyPr/>
        <a:lstStyle/>
        <a:p>
          <a:r>
            <a:rPr lang="tr-TR" dirty="0"/>
            <a:t>Pazartesi</a:t>
          </a:r>
        </a:p>
        <a:p>
          <a:r>
            <a:rPr lang="tr-TR" dirty="0"/>
            <a:t>Perşembe</a:t>
          </a:r>
        </a:p>
      </dgm:t>
    </dgm:pt>
    <dgm:pt modelId="{9DD694FA-61F1-4280-828C-3920342C7394}" type="parTrans" cxnId="{B8440FD8-87E9-46CA-957F-E5D8683F5679}">
      <dgm:prSet/>
      <dgm:spPr/>
      <dgm:t>
        <a:bodyPr/>
        <a:lstStyle/>
        <a:p>
          <a:endParaRPr lang="tr-TR"/>
        </a:p>
      </dgm:t>
    </dgm:pt>
    <dgm:pt modelId="{FB7BB031-5BCF-4062-8952-B320F9D59597}" type="sibTrans" cxnId="{B8440FD8-87E9-46CA-957F-E5D8683F5679}">
      <dgm:prSet/>
      <dgm:spPr/>
      <dgm:t>
        <a:bodyPr/>
        <a:lstStyle/>
        <a:p>
          <a:endParaRPr lang="tr-TR"/>
        </a:p>
      </dgm:t>
    </dgm:pt>
    <dgm:pt modelId="{7A094154-F8C2-4CD1-AB3A-966EC2C16BC5}">
      <dgm:prSet phldrT="[Metin]"/>
      <dgm:spPr/>
      <dgm:t>
        <a:bodyPr/>
        <a:lstStyle/>
        <a:p>
          <a:r>
            <a:rPr lang="tr-TR" dirty="0"/>
            <a:t>Şevval’in 6 günü</a:t>
          </a:r>
        </a:p>
      </dgm:t>
    </dgm:pt>
    <dgm:pt modelId="{E6A84D1E-8C26-4116-A6AF-38C4539379BB}" type="parTrans" cxnId="{AB64089D-AEAE-4AE3-9E6B-391786737DFE}">
      <dgm:prSet/>
      <dgm:spPr/>
      <dgm:t>
        <a:bodyPr/>
        <a:lstStyle/>
        <a:p>
          <a:endParaRPr lang="tr-TR"/>
        </a:p>
      </dgm:t>
    </dgm:pt>
    <dgm:pt modelId="{0C8173BC-C5B3-4274-A2A1-1D4721A3C355}" type="sibTrans" cxnId="{AB64089D-AEAE-4AE3-9E6B-391786737DFE}">
      <dgm:prSet/>
      <dgm:spPr/>
      <dgm:t>
        <a:bodyPr/>
        <a:lstStyle/>
        <a:p>
          <a:endParaRPr lang="tr-TR"/>
        </a:p>
      </dgm:t>
    </dgm:pt>
    <dgm:pt modelId="{687FBDEA-51A9-4E1B-8880-F7455E4C7D68}">
      <dgm:prSet phldrT="[Metin]"/>
      <dgm:spPr/>
      <dgm:t>
        <a:bodyPr/>
        <a:lstStyle/>
        <a:p>
          <a:r>
            <a:rPr lang="tr-TR" dirty="0"/>
            <a:t>Muharrem’in</a:t>
          </a:r>
        </a:p>
        <a:p>
          <a:r>
            <a:rPr lang="tr-TR" dirty="0"/>
            <a:t>9/10’u ya da 10/11’i</a:t>
          </a:r>
        </a:p>
      </dgm:t>
    </dgm:pt>
    <dgm:pt modelId="{3AC8BDB9-6E2A-4170-8647-B830C96DDE29}" type="parTrans" cxnId="{1D290E2A-4809-4B28-B765-BB39F844600A}">
      <dgm:prSet/>
      <dgm:spPr/>
      <dgm:t>
        <a:bodyPr/>
        <a:lstStyle/>
        <a:p>
          <a:endParaRPr lang="tr-TR"/>
        </a:p>
      </dgm:t>
    </dgm:pt>
    <dgm:pt modelId="{97D80816-9415-4BB8-988B-177ACE700FC3}" type="sibTrans" cxnId="{1D290E2A-4809-4B28-B765-BB39F844600A}">
      <dgm:prSet/>
      <dgm:spPr/>
      <dgm:t>
        <a:bodyPr/>
        <a:lstStyle/>
        <a:p>
          <a:endParaRPr lang="tr-TR"/>
        </a:p>
      </dgm:t>
    </dgm:pt>
    <dgm:pt modelId="{4F0BD0C1-064F-409D-834F-6BBF7B7738CA}">
      <dgm:prSet/>
      <dgm:spPr/>
      <dgm:t>
        <a:bodyPr/>
        <a:lstStyle/>
        <a:p>
          <a:r>
            <a:rPr lang="tr-TR" dirty="0" err="1"/>
            <a:t>Zilhicce’nin</a:t>
          </a:r>
          <a:r>
            <a:rPr lang="tr-TR" dirty="0"/>
            <a:t> ilk dokuz günü</a:t>
          </a:r>
        </a:p>
      </dgm:t>
    </dgm:pt>
    <dgm:pt modelId="{AF8488EA-70BB-47B4-B15A-AD7DF7916CAF}" type="parTrans" cxnId="{A74408F1-9A32-40C9-819F-3D0157EA364F}">
      <dgm:prSet/>
      <dgm:spPr/>
      <dgm:t>
        <a:bodyPr/>
        <a:lstStyle/>
        <a:p>
          <a:endParaRPr lang="tr-TR"/>
        </a:p>
      </dgm:t>
    </dgm:pt>
    <dgm:pt modelId="{D7F8A118-C17B-4234-87AF-C216D17A8A2F}" type="sibTrans" cxnId="{A74408F1-9A32-40C9-819F-3D0157EA364F}">
      <dgm:prSet/>
      <dgm:spPr/>
      <dgm:t>
        <a:bodyPr/>
        <a:lstStyle/>
        <a:p>
          <a:endParaRPr lang="tr-TR"/>
        </a:p>
      </dgm:t>
    </dgm:pt>
    <dgm:pt modelId="{27B51B9F-EF00-4730-8C38-6C14296CE2C1}" type="pres">
      <dgm:prSet presAssocID="{15F68D6F-C690-4FDE-B830-706F8CD91A2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7F63A2-F743-4A58-8F1B-7509B61DF001}" type="pres">
      <dgm:prSet presAssocID="{102E88CE-C01D-4F8F-BADC-1EDC8942FB15}" presName="centerShape" presStyleLbl="node0" presStyleIdx="0" presStyleCnt="1" custScaleX="248432"/>
      <dgm:spPr/>
    </dgm:pt>
    <dgm:pt modelId="{E136F319-17D5-4BAB-8426-5538AA0A6D06}" type="pres">
      <dgm:prSet presAssocID="{6C80ACE5-F3BA-4B0F-A5F2-8B528AB69FAE}" presName="parTrans" presStyleLbl="sibTrans2D1" presStyleIdx="0" presStyleCnt="5"/>
      <dgm:spPr/>
    </dgm:pt>
    <dgm:pt modelId="{D75EE7FF-3145-4456-8AA3-B4965B4659E0}" type="pres">
      <dgm:prSet presAssocID="{6C80ACE5-F3BA-4B0F-A5F2-8B528AB69FAE}" presName="connectorText" presStyleLbl="sibTrans2D1" presStyleIdx="0" presStyleCnt="5"/>
      <dgm:spPr/>
    </dgm:pt>
    <dgm:pt modelId="{439FB1B2-43BE-4BF2-997A-1459DF2110DE}" type="pres">
      <dgm:prSet presAssocID="{490F6185-03B2-43A3-851A-1ED31A22ECDA}" presName="node" presStyleLbl="node1" presStyleIdx="0" presStyleCnt="5">
        <dgm:presLayoutVars>
          <dgm:bulletEnabled val="1"/>
        </dgm:presLayoutVars>
      </dgm:prSet>
      <dgm:spPr/>
    </dgm:pt>
    <dgm:pt modelId="{BD203EDA-828D-4AE7-BCDC-DEE3408FB2A7}" type="pres">
      <dgm:prSet presAssocID="{9DD694FA-61F1-4280-828C-3920342C7394}" presName="parTrans" presStyleLbl="sibTrans2D1" presStyleIdx="1" presStyleCnt="5"/>
      <dgm:spPr/>
    </dgm:pt>
    <dgm:pt modelId="{E4F6BD12-F1EF-4C7C-8F65-774E4DEA75CE}" type="pres">
      <dgm:prSet presAssocID="{9DD694FA-61F1-4280-828C-3920342C7394}" presName="connectorText" presStyleLbl="sibTrans2D1" presStyleIdx="1" presStyleCnt="5"/>
      <dgm:spPr/>
    </dgm:pt>
    <dgm:pt modelId="{3795DE31-4894-439C-99AE-1B3CBB753F28}" type="pres">
      <dgm:prSet presAssocID="{12D4DDFA-9296-4288-8CA8-E318D037ADB0}" presName="node" presStyleLbl="node1" presStyleIdx="1" presStyleCnt="5" custRadScaleRad="149712" custRadScaleInc="0">
        <dgm:presLayoutVars>
          <dgm:bulletEnabled val="1"/>
        </dgm:presLayoutVars>
      </dgm:prSet>
      <dgm:spPr/>
    </dgm:pt>
    <dgm:pt modelId="{B9CD0C72-FF79-40AF-8DC0-C28BD2106F2B}" type="pres">
      <dgm:prSet presAssocID="{E6A84D1E-8C26-4116-A6AF-38C4539379BB}" presName="parTrans" presStyleLbl="sibTrans2D1" presStyleIdx="2" presStyleCnt="5"/>
      <dgm:spPr/>
    </dgm:pt>
    <dgm:pt modelId="{CB1FBA7B-C1D5-415D-95AB-AFA28B36A8CF}" type="pres">
      <dgm:prSet presAssocID="{E6A84D1E-8C26-4116-A6AF-38C4539379BB}" presName="connectorText" presStyleLbl="sibTrans2D1" presStyleIdx="2" presStyleCnt="5"/>
      <dgm:spPr/>
    </dgm:pt>
    <dgm:pt modelId="{9A742082-84F1-4012-ABDD-7F43ADE30988}" type="pres">
      <dgm:prSet presAssocID="{7A094154-F8C2-4CD1-AB3A-966EC2C16BC5}" presName="node" presStyleLbl="node1" presStyleIdx="2" presStyleCnt="5">
        <dgm:presLayoutVars>
          <dgm:bulletEnabled val="1"/>
        </dgm:presLayoutVars>
      </dgm:prSet>
      <dgm:spPr/>
    </dgm:pt>
    <dgm:pt modelId="{07BFD3CE-F9F4-4107-B98C-24E5D928B14C}" type="pres">
      <dgm:prSet presAssocID="{3AC8BDB9-6E2A-4170-8647-B830C96DDE29}" presName="parTrans" presStyleLbl="sibTrans2D1" presStyleIdx="3" presStyleCnt="5"/>
      <dgm:spPr/>
    </dgm:pt>
    <dgm:pt modelId="{7ACF19A0-6527-42B4-9CEF-1A7CA5747AD8}" type="pres">
      <dgm:prSet presAssocID="{3AC8BDB9-6E2A-4170-8647-B830C96DDE29}" presName="connectorText" presStyleLbl="sibTrans2D1" presStyleIdx="3" presStyleCnt="5"/>
      <dgm:spPr/>
    </dgm:pt>
    <dgm:pt modelId="{D2DCEDE1-B825-4DE6-932F-D5D168E1BCE7}" type="pres">
      <dgm:prSet presAssocID="{687FBDEA-51A9-4E1B-8880-F7455E4C7D68}" presName="node" presStyleLbl="node1" presStyleIdx="3" presStyleCnt="5" custRadScaleRad="146243" custRadScaleInc="0">
        <dgm:presLayoutVars>
          <dgm:bulletEnabled val="1"/>
        </dgm:presLayoutVars>
      </dgm:prSet>
      <dgm:spPr/>
    </dgm:pt>
    <dgm:pt modelId="{9ED6CD03-1408-4E7D-9C83-5ECA0EF3FA79}" type="pres">
      <dgm:prSet presAssocID="{AF8488EA-70BB-47B4-B15A-AD7DF7916CAF}" presName="parTrans" presStyleLbl="sibTrans2D1" presStyleIdx="4" presStyleCnt="5"/>
      <dgm:spPr/>
    </dgm:pt>
    <dgm:pt modelId="{046FEFAD-4674-4BAB-A76E-28BADDA7B0B3}" type="pres">
      <dgm:prSet presAssocID="{AF8488EA-70BB-47B4-B15A-AD7DF7916CAF}" presName="connectorText" presStyleLbl="sibTrans2D1" presStyleIdx="4" presStyleCnt="5"/>
      <dgm:spPr/>
    </dgm:pt>
    <dgm:pt modelId="{C1CAB0BE-1984-469B-A971-5C09F3BD7958}" type="pres">
      <dgm:prSet presAssocID="{4F0BD0C1-064F-409D-834F-6BBF7B7738CA}" presName="node" presStyleLbl="node1" presStyleIdx="4" presStyleCnt="5" custRadScaleRad="135658" custRadScaleInc="18159">
        <dgm:presLayoutVars>
          <dgm:bulletEnabled val="1"/>
        </dgm:presLayoutVars>
      </dgm:prSet>
      <dgm:spPr/>
    </dgm:pt>
  </dgm:ptLst>
  <dgm:cxnLst>
    <dgm:cxn modelId="{50E53906-C8DD-4368-ADDC-482959A86AAF}" type="presOf" srcId="{9DD694FA-61F1-4280-828C-3920342C7394}" destId="{E4F6BD12-F1EF-4C7C-8F65-774E4DEA75CE}" srcOrd="1" destOrd="0" presId="urn:microsoft.com/office/officeart/2005/8/layout/radial5"/>
    <dgm:cxn modelId="{DAF0600B-2393-4133-9766-B8BC97C1E9C1}" type="presOf" srcId="{E6A84D1E-8C26-4116-A6AF-38C4539379BB}" destId="{CB1FBA7B-C1D5-415D-95AB-AFA28B36A8CF}" srcOrd="1" destOrd="0" presId="urn:microsoft.com/office/officeart/2005/8/layout/radial5"/>
    <dgm:cxn modelId="{9E94440D-5573-42EF-9EB8-861EE0C50BE1}" type="presOf" srcId="{7A094154-F8C2-4CD1-AB3A-966EC2C16BC5}" destId="{9A742082-84F1-4012-ABDD-7F43ADE30988}" srcOrd="0" destOrd="0" presId="urn:microsoft.com/office/officeart/2005/8/layout/radial5"/>
    <dgm:cxn modelId="{335CF210-2B5C-44EA-AC8A-638B36BEA39B}" type="presOf" srcId="{AF8488EA-70BB-47B4-B15A-AD7DF7916CAF}" destId="{9ED6CD03-1408-4E7D-9C83-5ECA0EF3FA79}" srcOrd="0" destOrd="0" presId="urn:microsoft.com/office/officeart/2005/8/layout/radial5"/>
    <dgm:cxn modelId="{6664331E-1A5E-443C-A120-CADE3101428E}" type="presOf" srcId="{6C80ACE5-F3BA-4B0F-A5F2-8B528AB69FAE}" destId="{D75EE7FF-3145-4456-8AA3-B4965B4659E0}" srcOrd="1" destOrd="0" presId="urn:microsoft.com/office/officeart/2005/8/layout/radial5"/>
    <dgm:cxn modelId="{8D4C3623-2F77-43D5-B460-BFDFC5E190B4}" type="presOf" srcId="{490F6185-03B2-43A3-851A-1ED31A22ECDA}" destId="{439FB1B2-43BE-4BF2-997A-1459DF2110DE}" srcOrd="0" destOrd="0" presId="urn:microsoft.com/office/officeart/2005/8/layout/radial5"/>
    <dgm:cxn modelId="{1D290E2A-4809-4B28-B765-BB39F844600A}" srcId="{102E88CE-C01D-4F8F-BADC-1EDC8942FB15}" destId="{687FBDEA-51A9-4E1B-8880-F7455E4C7D68}" srcOrd="3" destOrd="0" parTransId="{3AC8BDB9-6E2A-4170-8647-B830C96DDE29}" sibTransId="{97D80816-9415-4BB8-988B-177ACE700FC3}"/>
    <dgm:cxn modelId="{6FF1DC38-38D7-4626-9927-62CE501A831A}" srcId="{15F68D6F-C690-4FDE-B830-706F8CD91A27}" destId="{102E88CE-C01D-4F8F-BADC-1EDC8942FB15}" srcOrd="0" destOrd="0" parTransId="{650D90F7-D36E-4AF8-A3C5-E137DA22EED9}" sibTransId="{932F2B22-7644-4AF7-A7AC-F713C959FA3E}"/>
    <dgm:cxn modelId="{263EC242-1AA3-49DD-84E9-A55D9CB779D0}" type="presOf" srcId="{15F68D6F-C690-4FDE-B830-706F8CD91A27}" destId="{27B51B9F-EF00-4730-8C38-6C14296CE2C1}" srcOrd="0" destOrd="0" presId="urn:microsoft.com/office/officeart/2005/8/layout/radial5"/>
    <dgm:cxn modelId="{C26FE97F-809E-40EF-89B1-93A4F4F2ED6E}" type="presOf" srcId="{4F0BD0C1-064F-409D-834F-6BBF7B7738CA}" destId="{C1CAB0BE-1984-469B-A971-5C09F3BD7958}" srcOrd="0" destOrd="0" presId="urn:microsoft.com/office/officeart/2005/8/layout/radial5"/>
    <dgm:cxn modelId="{AB64089D-AEAE-4AE3-9E6B-391786737DFE}" srcId="{102E88CE-C01D-4F8F-BADC-1EDC8942FB15}" destId="{7A094154-F8C2-4CD1-AB3A-966EC2C16BC5}" srcOrd="2" destOrd="0" parTransId="{E6A84D1E-8C26-4116-A6AF-38C4539379BB}" sibTransId="{0C8173BC-C5B3-4274-A2A1-1D4721A3C355}"/>
    <dgm:cxn modelId="{DF2414A5-8131-44CA-A79E-9E09505DBD33}" type="presOf" srcId="{102E88CE-C01D-4F8F-BADC-1EDC8942FB15}" destId="{6D7F63A2-F743-4A58-8F1B-7509B61DF001}" srcOrd="0" destOrd="0" presId="urn:microsoft.com/office/officeart/2005/8/layout/radial5"/>
    <dgm:cxn modelId="{13FCA9B6-F6E7-4A1D-BD72-128D833E2611}" type="presOf" srcId="{3AC8BDB9-6E2A-4170-8647-B830C96DDE29}" destId="{7ACF19A0-6527-42B4-9CEF-1A7CA5747AD8}" srcOrd="1" destOrd="0" presId="urn:microsoft.com/office/officeart/2005/8/layout/radial5"/>
    <dgm:cxn modelId="{54FF43BE-6BA4-4796-884A-DA55FB1E3C17}" srcId="{102E88CE-C01D-4F8F-BADC-1EDC8942FB15}" destId="{490F6185-03B2-43A3-851A-1ED31A22ECDA}" srcOrd="0" destOrd="0" parTransId="{6C80ACE5-F3BA-4B0F-A5F2-8B528AB69FAE}" sibTransId="{1DD18BC4-5D94-45F6-947F-D8BA79B8D6D3}"/>
    <dgm:cxn modelId="{8A77D3C3-75A8-4107-9AE7-767432BA7702}" type="presOf" srcId="{12D4DDFA-9296-4288-8CA8-E318D037ADB0}" destId="{3795DE31-4894-439C-99AE-1B3CBB753F28}" srcOrd="0" destOrd="0" presId="urn:microsoft.com/office/officeart/2005/8/layout/radial5"/>
    <dgm:cxn modelId="{F9B43ACD-5D4C-4559-B1F8-A6CCBD38AEF9}" type="presOf" srcId="{9DD694FA-61F1-4280-828C-3920342C7394}" destId="{BD203EDA-828D-4AE7-BCDC-DEE3408FB2A7}" srcOrd="0" destOrd="0" presId="urn:microsoft.com/office/officeart/2005/8/layout/radial5"/>
    <dgm:cxn modelId="{8FCB3BD0-AD08-4956-A0ED-57BFBB5C62E5}" type="presOf" srcId="{687FBDEA-51A9-4E1B-8880-F7455E4C7D68}" destId="{D2DCEDE1-B825-4DE6-932F-D5D168E1BCE7}" srcOrd="0" destOrd="0" presId="urn:microsoft.com/office/officeart/2005/8/layout/radial5"/>
    <dgm:cxn modelId="{9EAD8BD3-E4AF-4DEA-B248-823FEDB3A14A}" type="presOf" srcId="{E6A84D1E-8C26-4116-A6AF-38C4539379BB}" destId="{B9CD0C72-FF79-40AF-8DC0-C28BD2106F2B}" srcOrd="0" destOrd="0" presId="urn:microsoft.com/office/officeart/2005/8/layout/radial5"/>
    <dgm:cxn modelId="{B8440FD8-87E9-46CA-957F-E5D8683F5679}" srcId="{102E88CE-C01D-4F8F-BADC-1EDC8942FB15}" destId="{12D4DDFA-9296-4288-8CA8-E318D037ADB0}" srcOrd="1" destOrd="0" parTransId="{9DD694FA-61F1-4280-828C-3920342C7394}" sibTransId="{FB7BB031-5BCF-4062-8952-B320F9D59597}"/>
    <dgm:cxn modelId="{8E525DE9-E06D-40F2-BF19-2B8E6D333985}" type="presOf" srcId="{3AC8BDB9-6E2A-4170-8647-B830C96DDE29}" destId="{07BFD3CE-F9F4-4107-B98C-24E5D928B14C}" srcOrd="0" destOrd="0" presId="urn:microsoft.com/office/officeart/2005/8/layout/radial5"/>
    <dgm:cxn modelId="{4EDFCDF0-5EEC-43FB-B8AE-B185B5507A28}" type="presOf" srcId="{6C80ACE5-F3BA-4B0F-A5F2-8B528AB69FAE}" destId="{E136F319-17D5-4BAB-8426-5538AA0A6D06}" srcOrd="0" destOrd="0" presId="urn:microsoft.com/office/officeart/2005/8/layout/radial5"/>
    <dgm:cxn modelId="{A74408F1-9A32-40C9-819F-3D0157EA364F}" srcId="{102E88CE-C01D-4F8F-BADC-1EDC8942FB15}" destId="{4F0BD0C1-064F-409D-834F-6BBF7B7738CA}" srcOrd="4" destOrd="0" parTransId="{AF8488EA-70BB-47B4-B15A-AD7DF7916CAF}" sibTransId="{D7F8A118-C17B-4234-87AF-C216D17A8A2F}"/>
    <dgm:cxn modelId="{78885AFD-B15D-475E-88C2-A90B75F9FEE5}" type="presOf" srcId="{AF8488EA-70BB-47B4-B15A-AD7DF7916CAF}" destId="{046FEFAD-4674-4BAB-A76E-28BADDA7B0B3}" srcOrd="1" destOrd="0" presId="urn:microsoft.com/office/officeart/2005/8/layout/radial5"/>
    <dgm:cxn modelId="{4ABB1485-6945-4336-B953-601447CF2EF9}" type="presParOf" srcId="{27B51B9F-EF00-4730-8C38-6C14296CE2C1}" destId="{6D7F63A2-F743-4A58-8F1B-7509B61DF001}" srcOrd="0" destOrd="0" presId="urn:microsoft.com/office/officeart/2005/8/layout/radial5"/>
    <dgm:cxn modelId="{2C931149-E53D-4800-A3F5-35C164ED0774}" type="presParOf" srcId="{27B51B9F-EF00-4730-8C38-6C14296CE2C1}" destId="{E136F319-17D5-4BAB-8426-5538AA0A6D06}" srcOrd="1" destOrd="0" presId="urn:microsoft.com/office/officeart/2005/8/layout/radial5"/>
    <dgm:cxn modelId="{E45DCE62-9C61-4152-9589-109F56D053ED}" type="presParOf" srcId="{E136F319-17D5-4BAB-8426-5538AA0A6D06}" destId="{D75EE7FF-3145-4456-8AA3-B4965B4659E0}" srcOrd="0" destOrd="0" presId="urn:microsoft.com/office/officeart/2005/8/layout/radial5"/>
    <dgm:cxn modelId="{37FE41DB-A29F-4E08-A77C-653FEE364418}" type="presParOf" srcId="{27B51B9F-EF00-4730-8C38-6C14296CE2C1}" destId="{439FB1B2-43BE-4BF2-997A-1459DF2110DE}" srcOrd="2" destOrd="0" presId="urn:microsoft.com/office/officeart/2005/8/layout/radial5"/>
    <dgm:cxn modelId="{01024086-29AC-4258-AADE-4DCFFF92DA41}" type="presParOf" srcId="{27B51B9F-EF00-4730-8C38-6C14296CE2C1}" destId="{BD203EDA-828D-4AE7-BCDC-DEE3408FB2A7}" srcOrd="3" destOrd="0" presId="urn:microsoft.com/office/officeart/2005/8/layout/radial5"/>
    <dgm:cxn modelId="{7CE64208-8C71-47C4-9FE8-5F01CF58E5B5}" type="presParOf" srcId="{BD203EDA-828D-4AE7-BCDC-DEE3408FB2A7}" destId="{E4F6BD12-F1EF-4C7C-8F65-774E4DEA75CE}" srcOrd="0" destOrd="0" presId="urn:microsoft.com/office/officeart/2005/8/layout/radial5"/>
    <dgm:cxn modelId="{DF8CCFFE-BC9A-4576-AAAD-20B1F30C5474}" type="presParOf" srcId="{27B51B9F-EF00-4730-8C38-6C14296CE2C1}" destId="{3795DE31-4894-439C-99AE-1B3CBB753F28}" srcOrd="4" destOrd="0" presId="urn:microsoft.com/office/officeart/2005/8/layout/radial5"/>
    <dgm:cxn modelId="{D6BDA600-266A-485C-B00B-45DFCB9D69AE}" type="presParOf" srcId="{27B51B9F-EF00-4730-8C38-6C14296CE2C1}" destId="{B9CD0C72-FF79-40AF-8DC0-C28BD2106F2B}" srcOrd="5" destOrd="0" presId="urn:microsoft.com/office/officeart/2005/8/layout/radial5"/>
    <dgm:cxn modelId="{4448D6AA-F903-4825-9B1C-2DD841D48EE1}" type="presParOf" srcId="{B9CD0C72-FF79-40AF-8DC0-C28BD2106F2B}" destId="{CB1FBA7B-C1D5-415D-95AB-AFA28B36A8CF}" srcOrd="0" destOrd="0" presId="urn:microsoft.com/office/officeart/2005/8/layout/radial5"/>
    <dgm:cxn modelId="{16BA6971-6EAC-466B-9F72-C2A9C9BFE982}" type="presParOf" srcId="{27B51B9F-EF00-4730-8C38-6C14296CE2C1}" destId="{9A742082-84F1-4012-ABDD-7F43ADE30988}" srcOrd="6" destOrd="0" presId="urn:microsoft.com/office/officeart/2005/8/layout/radial5"/>
    <dgm:cxn modelId="{B834794D-674E-4E2F-B469-6686BECEA567}" type="presParOf" srcId="{27B51B9F-EF00-4730-8C38-6C14296CE2C1}" destId="{07BFD3CE-F9F4-4107-B98C-24E5D928B14C}" srcOrd="7" destOrd="0" presId="urn:microsoft.com/office/officeart/2005/8/layout/radial5"/>
    <dgm:cxn modelId="{3F756F90-F2F2-46E3-A63A-FFC0D548248E}" type="presParOf" srcId="{07BFD3CE-F9F4-4107-B98C-24E5D928B14C}" destId="{7ACF19A0-6527-42B4-9CEF-1A7CA5747AD8}" srcOrd="0" destOrd="0" presId="urn:microsoft.com/office/officeart/2005/8/layout/radial5"/>
    <dgm:cxn modelId="{519AD911-95CA-4C5C-8FBA-28AA59B6ECA3}" type="presParOf" srcId="{27B51B9F-EF00-4730-8C38-6C14296CE2C1}" destId="{D2DCEDE1-B825-4DE6-932F-D5D168E1BCE7}" srcOrd="8" destOrd="0" presId="urn:microsoft.com/office/officeart/2005/8/layout/radial5"/>
    <dgm:cxn modelId="{2D79A139-4890-4A7D-8007-88D28EE0EFD4}" type="presParOf" srcId="{27B51B9F-EF00-4730-8C38-6C14296CE2C1}" destId="{9ED6CD03-1408-4E7D-9C83-5ECA0EF3FA79}" srcOrd="9" destOrd="0" presId="urn:microsoft.com/office/officeart/2005/8/layout/radial5"/>
    <dgm:cxn modelId="{B3247ABB-6C25-4D8A-B2DA-DB8F812A53FE}" type="presParOf" srcId="{9ED6CD03-1408-4E7D-9C83-5ECA0EF3FA79}" destId="{046FEFAD-4674-4BAB-A76E-28BADDA7B0B3}" srcOrd="0" destOrd="0" presId="urn:microsoft.com/office/officeart/2005/8/layout/radial5"/>
    <dgm:cxn modelId="{7853AB80-8808-4764-A862-413BF6113608}" type="presParOf" srcId="{27B51B9F-EF00-4730-8C38-6C14296CE2C1}" destId="{C1CAB0BE-1984-469B-A971-5C09F3BD795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63A2-F743-4A58-8F1B-7509B61DF001}">
      <dsp:nvSpPr>
        <dsp:cNvPr id="0" name=""/>
        <dsp:cNvSpPr/>
      </dsp:nvSpPr>
      <dsp:spPr>
        <a:xfrm>
          <a:off x="3685316" y="2717936"/>
          <a:ext cx="4821366" cy="1940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Peygamber </a:t>
          </a:r>
          <a:r>
            <a:rPr lang="tr-TR" sz="2800" kern="1200" dirty="0" err="1"/>
            <a:t>Efendimiz’in</a:t>
          </a:r>
          <a:r>
            <a:rPr lang="tr-TR" sz="2800" kern="1200" dirty="0"/>
            <a:t> (</a:t>
          </a:r>
          <a:r>
            <a:rPr lang="tr-TR" sz="2800" kern="1200" dirty="0" err="1"/>
            <a:t>s.av</a:t>
          </a:r>
          <a:r>
            <a:rPr lang="tr-TR" sz="2800" kern="1200" dirty="0"/>
            <a:t>.) nafile olarak tuttuğu oruçlar</a:t>
          </a:r>
        </a:p>
      </dsp:txBody>
      <dsp:txXfrm>
        <a:off x="4391389" y="3002148"/>
        <a:ext cx="3409220" cy="1372294"/>
      </dsp:txXfrm>
    </dsp:sp>
    <dsp:sp modelId="{E136F319-17D5-4BAB-8426-5538AA0A6D06}">
      <dsp:nvSpPr>
        <dsp:cNvPr id="0" name=""/>
        <dsp:cNvSpPr/>
      </dsp:nvSpPr>
      <dsp:spPr>
        <a:xfrm rot="16200000">
          <a:off x="5890713" y="2012301"/>
          <a:ext cx="41057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>
        <a:off x="5952299" y="2205856"/>
        <a:ext cx="287401" cy="395906"/>
      </dsp:txXfrm>
    </dsp:sp>
    <dsp:sp modelId="{439FB1B2-43BE-4BF2-997A-1459DF2110DE}">
      <dsp:nvSpPr>
        <dsp:cNvPr id="0" name=""/>
        <dsp:cNvSpPr/>
      </dsp:nvSpPr>
      <dsp:spPr>
        <a:xfrm>
          <a:off x="5125640" y="2550"/>
          <a:ext cx="1940718" cy="1940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Her ayın 3 günü</a:t>
          </a:r>
        </a:p>
      </dsp:txBody>
      <dsp:txXfrm>
        <a:off x="5409852" y="286762"/>
        <a:ext cx="1372294" cy="1372294"/>
      </dsp:txXfrm>
    </dsp:sp>
    <dsp:sp modelId="{BD203EDA-828D-4AE7-BCDC-DEE3408FB2A7}">
      <dsp:nvSpPr>
        <dsp:cNvPr id="0" name=""/>
        <dsp:cNvSpPr/>
      </dsp:nvSpPr>
      <dsp:spPr>
        <a:xfrm rot="20520000">
          <a:off x="8192131" y="2580644"/>
          <a:ext cx="594950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>
        <a:off x="8196499" y="2740190"/>
        <a:ext cx="416465" cy="395906"/>
      </dsp:txXfrm>
    </dsp:sp>
    <dsp:sp modelId="{3795DE31-4894-439C-99AE-1B3CBB753F28}">
      <dsp:nvSpPr>
        <dsp:cNvPr id="0" name=""/>
        <dsp:cNvSpPr/>
      </dsp:nvSpPr>
      <dsp:spPr>
        <a:xfrm>
          <a:off x="8991931" y="1461702"/>
          <a:ext cx="1940718" cy="1940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Pazartesi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Perşembe</a:t>
          </a:r>
        </a:p>
      </dsp:txBody>
      <dsp:txXfrm>
        <a:off x="9276143" y="1745914"/>
        <a:ext cx="1372294" cy="1372294"/>
      </dsp:txXfrm>
    </dsp:sp>
    <dsp:sp modelId="{B9CD0C72-FF79-40AF-8DC0-C28BD2106F2B}">
      <dsp:nvSpPr>
        <dsp:cNvPr id="0" name=""/>
        <dsp:cNvSpPr/>
      </dsp:nvSpPr>
      <dsp:spPr>
        <a:xfrm rot="3240000">
          <a:off x="6784585" y="4522720"/>
          <a:ext cx="314722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>
        <a:off x="6804045" y="4616497"/>
        <a:ext cx="220305" cy="395906"/>
      </dsp:txXfrm>
    </dsp:sp>
    <dsp:sp modelId="{9A742082-84F1-4012-ABDD-7F43ADE30988}">
      <dsp:nvSpPr>
        <dsp:cNvPr id="0" name=""/>
        <dsp:cNvSpPr/>
      </dsp:nvSpPr>
      <dsp:spPr>
        <a:xfrm>
          <a:off x="6721704" y="4914730"/>
          <a:ext cx="1940718" cy="1940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Şevval’in 6 günü</a:t>
          </a:r>
        </a:p>
      </dsp:txBody>
      <dsp:txXfrm>
        <a:off x="7005916" y="5198942"/>
        <a:ext cx="1372294" cy="1372294"/>
      </dsp:txXfrm>
    </dsp:sp>
    <dsp:sp modelId="{07BFD3CE-F9F4-4107-B98C-24E5D928B14C}">
      <dsp:nvSpPr>
        <dsp:cNvPr id="0" name=""/>
        <dsp:cNvSpPr/>
      </dsp:nvSpPr>
      <dsp:spPr>
        <a:xfrm rot="8202180">
          <a:off x="4570841" y="4561869"/>
          <a:ext cx="495813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 rot="10800000">
        <a:off x="4699342" y="4642835"/>
        <a:ext cx="347069" cy="395906"/>
      </dsp:txXfrm>
    </dsp:sp>
    <dsp:sp modelId="{D2DCEDE1-B825-4DE6-932F-D5D168E1BCE7}">
      <dsp:nvSpPr>
        <dsp:cNvPr id="0" name=""/>
        <dsp:cNvSpPr/>
      </dsp:nvSpPr>
      <dsp:spPr>
        <a:xfrm>
          <a:off x="2791508" y="4917281"/>
          <a:ext cx="1940718" cy="1940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Muharrem’in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9/10’u ya da 10/11’i</a:t>
          </a:r>
        </a:p>
      </dsp:txBody>
      <dsp:txXfrm>
        <a:off x="3075720" y="5201493"/>
        <a:ext cx="1372294" cy="1372294"/>
      </dsp:txXfrm>
    </dsp:sp>
    <dsp:sp modelId="{9ED6CD03-1408-4E7D-9C83-5ECA0EF3FA79}">
      <dsp:nvSpPr>
        <dsp:cNvPr id="0" name=""/>
        <dsp:cNvSpPr/>
      </dsp:nvSpPr>
      <dsp:spPr>
        <a:xfrm rot="12272234">
          <a:off x="3823239" y="2437050"/>
          <a:ext cx="509152" cy="659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 rot="10800000">
        <a:off x="3969088" y="2600736"/>
        <a:ext cx="356406" cy="395906"/>
      </dsp:txXfrm>
    </dsp:sp>
    <dsp:sp modelId="{C1CAB0BE-1984-469B-A971-5C09F3BD7958}">
      <dsp:nvSpPr>
        <dsp:cNvPr id="0" name=""/>
        <dsp:cNvSpPr/>
      </dsp:nvSpPr>
      <dsp:spPr>
        <a:xfrm>
          <a:off x="1774665" y="1188178"/>
          <a:ext cx="1940718" cy="1940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Zilhicce’nin</a:t>
          </a:r>
          <a:r>
            <a:rPr lang="tr-TR" sz="2000" kern="1200" dirty="0"/>
            <a:t> ilk dokuz günü</a:t>
          </a:r>
        </a:p>
      </dsp:txBody>
      <dsp:txXfrm>
        <a:off x="2058877" y="1472390"/>
        <a:ext cx="1372294" cy="137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85490-303C-4848-B73A-065CB946B99C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FA7D9-4703-429B-B8BF-4F5A2B34CD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5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42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00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71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6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94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159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5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61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220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24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52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14.02.2020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491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a6wRx6Z3OVk?feature=oembed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ykyF0xB2Y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JykyF0xB2Y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F13C4606-9599-432C-B5E6-3D8867EAF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02500"/>
              </p:ext>
            </p:extLst>
          </p:nvPr>
        </p:nvGraphicFramePr>
        <p:xfrm>
          <a:off x="1015560" y="2203316"/>
          <a:ext cx="9966326" cy="700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ketleyici Kabuk Nesnesi" showAsIcon="1" r:id="rId4" imgW="5869440" imgH="437400" progId="Package">
                  <p:embed/>
                </p:oleObj>
              </mc:Choice>
              <mc:Fallback>
                <p:oleObj name="Paketleyici Kabuk Nesnesi" showAsIcon="1" r:id="rId4" imgW="586944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5560" y="2203316"/>
                        <a:ext cx="9966326" cy="700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ikdörtgen 4">
            <a:extLst>
              <a:ext uri="{FF2B5EF4-FFF2-40B4-BE49-F238E27FC236}">
                <a16:creationId xmlns:a16="http://schemas.microsoft.com/office/drawing/2014/main" id="{9E9C4876-FF27-4B49-8905-12F96B2E5544}"/>
              </a:ext>
            </a:extLst>
          </p:cNvPr>
          <p:cNvSpPr/>
          <p:nvPr/>
        </p:nvSpPr>
        <p:spPr>
          <a:xfrm>
            <a:off x="3921975" y="3244334"/>
            <a:ext cx="4348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http://youtube.com/watch?v=a6wRx6Z3OVk</a:t>
            </a:r>
          </a:p>
        </p:txBody>
      </p:sp>
      <p:pic>
        <p:nvPicPr>
          <p:cNvPr id="3" name="Çevrimiçi Medya 2" title="HOￅﾞGELDￄﾰN YA ￅﾞEHRￄﾰ RAMAZAN ( 2019 ramazan, ramazan ayￄﾱ, mￃﾼbarek ramazan, hoￅﾟ geldin ramazan)">
            <a:hlinkClick r:id="" action="ppaction://media"/>
            <a:extLst>
              <a:ext uri="{FF2B5EF4-FFF2-40B4-BE49-F238E27FC236}">
                <a16:creationId xmlns:a16="http://schemas.microsoft.com/office/drawing/2014/main" id="{00BE5A67-D76D-4C7F-8327-5CD2A201C71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0AA000-D9AD-4D27-A696-90D101B916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CF43401-35FB-4C25-9825-51610B698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833" y="4036979"/>
            <a:ext cx="7200333" cy="25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07EE4D-7CFF-4293-A732-14D7A2BF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3B8AF3A-5B6E-4A8F-9226-693768A78339}"/>
              </a:ext>
            </a:extLst>
          </p:cNvPr>
          <p:cNvSpPr/>
          <p:nvPr/>
        </p:nvSpPr>
        <p:spPr>
          <a:xfrm>
            <a:off x="2448128" y="2129083"/>
            <a:ext cx="7295744" cy="1815882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chemeClr val="bg1">
                    <a:lumMod val="95000"/>
                  </a:schemeClr>
                </a:solidFill>
              </a:rPr>
              <a:t>"</a:t>
            </a:r>
            <a:r>
              <a:rPr lang="tr-TR" sz="2800" dirty="0" err="1">
                <a:solidFill>
                  <a:schemeClr val="bg1">
                    <a:lumMod val="95000"/>
                  </a:schemeClr>
                </a:solidFill>
              </a:rPr>
              <a:t>Receb</a:t>
            </a:r>
            <a:r>
              <a:rPr lang="tr-TR" sz="2800" dirty="0">
                <a:solidFill>
                  <a:schemeClr val="bg1">
                    <a:lumMod val="95000"/>
                  </a:schemeClr>
                </a:solidFill>
              </a:rPr>
              <a:t> ve Ramazan ayları arasında şu Şaban ayında insanlar gafildir. Bu öyle bir aydır ki, ameller, Alemlerin Rabbine bu ayda yükseltilir. Ben oruçlu iken amellerimin yükseltilmesini severim."</a:t>
            </a:r>
          </a:p>
        </p:txBody>
      </p:sp>
    </p:spTree>
    <p:extLst>
      <p:ext uri="{BB962C8B-B14F-4D97-AF65-F5344CB8AC3E}">
        <p14:creationId xmlns:p14="http://schemas.microsoft.com/office/powerpoint/2010/main" val="6030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6F92FC02-A6DC-4A13-A3E0-15614A5DC9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80416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4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7F63A2-F743-4A58-8F1B-7509B61DF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6D7F63A2-F743-4A58-8F1B-7509B61DF0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6D7F63A2-F743-4A58-8F1B-7509B61DF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6D7F63A2-F743-4A58-8F1B-7509B61DF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36F319-17D5-4BAB-8426-5538AA0A6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E136F319-17D5-4BAB-8426-5538AA0A6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E136F319-17D5-4BAB-8426-5538AA0A6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E136F319-17D5-4BAB-8426-5538AA0A6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9FB1B2-43BE-4BF2-997A-1459DF211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439FB1B2-43BE-4BF2-997A-1459DF211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439FB1B2-43BE-4BF2-997A-1459DF211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439FB1B2-43BE-4BF2-997A-1459DF211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203EDA-828D-4AE7-BCDC-DEE3408F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BD203EDA-828D-4AE7-BCDC-DEE3408F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BD203EDA-828D-4AE7-BCDC-DEE3408F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BD203EDA-828D-4AE7-BCDC-DEE3408F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95DE31-4894-439C-99AE-1B3CBB753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3795DE31-4894-439C-99AE-1B3CBB753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3795DE31-4894-439C-99AE-1B3CBB753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3795DE31-4894-439C-99AE-1B3CBB753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CD0C72-FF79-40AF-8DC0-C28BD210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B9CD0C72-FF79-40AF-8DC0-C28BD2106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B9CD0C72-FF79-40AF-8DC0-C28BD210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B9CD0C72-FF79-40AF-8DC0-C28BD2106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742082-84F1-4012-ABDD-7F43ADE30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9A742082-84F1-4012-ABDD-7F43ADE30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9A742082-84F1-4012-ABDD-7F43ADE30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9A742082-84F1-4012-ABDD-7F43ADE30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BFD3CE-F9F4-4107-B98C-24E5D928B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07BFD3CE-F9F4-4107-B98C-24E5D928B1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07BFD3CE-F9F4-4107-B98C-24E5D928B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07BFD3CE-F9F4-4107-B98C-24E5D928B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DCEDE1-B825-4DE6-932F-D5D168E1B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D2DCEDE1-B825-4DE6-932F-D5D168E1B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D2DCEDE1-B825-4DE6-932F-D5D168E1B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D2DCEDE1-B825-4DE6-932F-D5D168E1B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D6CD03-1408-4E7D-9C83-5ECA0EF3FA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9ED6CD03-1408-4E7D-9C83-5ECA0EF3FA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9ED6CD03-1408-4E7D-9C83-5ECA0EF3FA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9ED6CD03-1408-4E7D-9C83-5ECA0EF3FA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CAB0BE-1984-469B-A971-5C09F3BD7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graphicEl>
                                              <a:dgm id="{C1CAB0BE-1984-469B-A971-5C09F3BD79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C1CAB0BE-1984-469B-A971-5C09F3BD7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C1CAB0BE-1984-469B-A971-5C09F3BD7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F616117-801B-47C6-8A85-47F0EF36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8A59929-34FD-49A1-AEBB-85B8F82A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207" y="321014"/>
            <a:ext cx="8439585" cy="261125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B16351F-5410-4600-B9AA-39F1805A4B25}"/>
              </a:ext>
            </a:extLst>
          </p:cNvPr>
          <p:cNvSpPr/>
          <p:nvPr/>
        </p:nvSpPr>
        <p:spPr>
          <a:xfrm>
            <a:off x="1504544" y="3429000"/>
            <a:ext cx="9182910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 </a:t>
            </a:r>
            <a:r>
              <a:rPr lang="tr-TR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Allahım</a:t>
            </a:r>
            <a:r>
              <a:rPr lang="tr-T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Senin için oruç tuttum, sana iman ettim ve sana tevekkül ettim, senin rızkınla orucumu açtım</a:t>
            </a:r>
          </a:p>
        </p:txBody>
      </p:sp>
    </p:spTree>
    <p:extLst>
      <p:ext uri="{BB962C8B-B14F-4D97-AF65-F5344CB8AC3E}">
        <p14:creationId xmlns:p14="http://schemas.microsoft.com/office/powerpoint/2010/main" val="1444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F0A901C-0CA5-4A43-A69B-ACD33DCF8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40" y="613171"/>
            <a:ext cx="7532519" cy="56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FD377C7B-C3C1-4C85-B238-81B64E3B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915" cy="68580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94463CEF-C408-4A59-AE84-CF08D29D9F2D}"/>
              </a:ext>
            </a:extLst>
          </p:cNvPr>
          <p:cNvSpPr/>
          <p:nvPr/>
        </p:nvSpPr>
        <p:spPr>
          <a:xfrm>
            <a:off x="0" y="1720840"/>
            <a:ext cx="721792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«Kim Allah rızası için bir gün oruç tutarsa, Allah o bir güne karşılık o insanın yüzünü cehennemden yetmiş yıl uzak tutar.»</a:t>
            </a:r>
          </a:p>
          <a:p>
            <a:pPr algn="ctr"/>
            <a:r>
              <a:rPr lang="tr-TR" dirty="0"/>
              <a:t>(Buhari, </a:t>
            </a:r>
            <a:r>
              <a:rPr lang="tr-TR" dirty="0" err="1"/>
              <a:t>Teheccüd</a:t>
            </a:r>
            <a:r>
              <a:rPr lang="tr-TR" dirty="0"/>
              <a:t>, 11)</a:t>
            </a:r>
          </a:p>
        </p:txBody>
      </p:sp>
    </p:spTree>
    <p:extLst>
      <p:ext uri="{BB962C8B-B14F-4D97-AF65-F5344CB8AC3E}">
        <p14:creationId xmlns:p14="http://schemas.microsoft.com/office/powerpoint/2010/main" val="383811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5">
            <a:extLst>
              <a:ext uri="{FF2B5EF4-FFF2-40B4-BE49-F238E27FC236}">
                <a16:creationId xmlns:a16="http://schemas.microsoft.com/office/drawing/2014/main" id="{71ED8294-A1DD-49A4-BC56-2CC564ACFEE8}"/>
              </a:ext>
            </a:extLst>
          </p:cNvPr>
          <p:cNvSpPr/>
          <p:nvPr/>
        </p:nvSpPr>
        <p:spPr>
          <a:xfrm>
            <a:off x="68095" y="1322961"/>
            <a:ext cx="5859294" cy="443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sz="3600" dirty="0"/>
              <a:t>Sevgili Peygamberimiz bize şöyle bildiriyor: Kim yalan söylemeyi ve yalan dolanla iş görmeyi terk etmezse, Allah o kimsenin yemesini, içmesini bırakmasına değer vermez.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9BEBDD-AB92-420F-ADBD-22DECDF9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18" y="1322960"/>
            <a:ext cx="5927387" cy="443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6462C63-FCBA-4224-910D-C471FC813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99" y="1801227"/>
            <a:ext cx="9260627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Metin kutusu 2"/>
          <p:cNvSpPr txBox="1"/>
          <p:nvPr/>
        </p:nvSpPr>
        <p:spPr>
          <a:xfrm>
            <a:off x="8714051" y="5829263"/>
            <a:ext cx="3034145" cy="83099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/>
              <a:t>14.02.2019</a:t>
            </a:r>
            <a:endParaRPr lang="tr-TR" sz="2400" b="1" dirty="0"/>
          </a:p>
          <a:p>
            <a:pPr algn="ctr"/>
            <a:r>
              <a:rPr lang="tr-TR" sz="2400" b="1" dirty="0"/>
              <a:t>Tekirdağ/Çerkezköy</a:t>
            </a:r>
          </a:p>
        </p:txBody>
      </p:sp>
    </p:spTree>
    <p:extLst>
      <p:ext uri="{BB962C8B-B14F-4D97-AF65-F5344CB8AC3E}">
        <p14:creationId xmlns:p14="http://schemas.microsoft.com/office/powerpoint/2010/main" val="41995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1DA189E-B385-407E-9093-B1F2D7769924}"/>
              </a:ext>
            </a:extLst>
          </p:cNvPr>
          <p:cNvSpPr/>
          <p:nvPr/>
        </p:nvSpPr>
        <p:spPr>
          <a:xfrm>
            <a:off x="3755968" y="3244334"/>
            <a:ext cx="4680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hlinkClick r:id="rId3"/>
              </a:rPr>
              <a:t>https://www.youtube.com/watch?v=JJykyF0xB2Y</a:t>
            </a:r>
            <a:endParaRPr lang="tr-TR" dirty="0"/>
          </a:p>
        </p:txBody>
      </p:sp>
      <p:pic>
        <p:nvPicPr>
          <p:cNvPr id="6" name="Çevrimiçi Medya 5" title="Hoￅﾟgeldin Ya ￅﾞehr-i Ramazan - Sivas ￄﾰlahisi">
            <a:hlinkClick r:id="" action="ppaction://media"/>
            <a:extLst>
              <a:ext uri="{FF2B5EF4-FFF2-40B4-BE49-F238E27FC236}">
                <a16:creationId xmlns:a16="http://schemas.microsoft.com/office/drawing/2014/main" id="{4170C8D3-9FF8-4061-9DC0-E31038DE32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3384F22-C0B8-4097-9BBD-3B45F46C4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ctrTitle"/>
          </p:nvPr>
        </p:nvSpPr>
        <p:spPr>
          <a:xfrm>
            <a:off x="-340469" y="1711533"/>
            <a:ext cx="12052570" cy="1301457"/>
          </a:xfrm>
        </p:spPr>
        <p:txBody>
          <a:bodyPr>
            <a:noAutofit/>
          </a:bodyPr>
          <a:lstStyle/>
          <a:p>
            <a:pPr algn="ctr"/>
            <a:r>
              <a:rPr lang="tr-TR" sz="5400" cap="none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PEYGAMBERİMİZİN HAYATINDA </a:t>
            </a:r>
            <a:r>
              <a:rPr lang="tr-TR" sz="8800" cap="none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ORUÇ</a:t>
            </a:r>
            <a:endParaRPr lang="tr-TR" sz="6600" cap="none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8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5760" y="1698953"/>
            <a:ext cx="5982168" cy="1013800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chemeClr val="accent2">
                    <a:lumMod val="50000"/>
                  </a:schemeClr>
                </a:solidFill>
              </a:rPr>
              <a:t>Neler öğreneceğiz?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881" y="1589848"/>
            <a:ext cx="11643359" cy="4383116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chemeClr val="accent2">
                    <a:lumMod val="50000"/>
                  </a:schemeClr>
                </a:solidFill>
              </a:rPr>
              <a:t>Peygamberimizin hayatından örneklerle orucun önemini fark eder.</a:t>
            </a:r>
          </a:p>
        </p:txBody>
      </p:sp>
    </p:spTree>
    <p:extLst>
      <p:ext uri="{BB962C8B-B14F-4D97-AF65-F5344CB8AC3E}">
        <p14:creationId xmlns:p14="http://schemas.microsoft.com/office/powerpoint/2010/main" val="404400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CF70EA3-FE3D-4177-8EE4-2139927607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572" y="0"/>
            <a:ext cx="7410855" cy="68642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F239769-335E-4C21-AED1-A5A0B5F73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8948" y="2538919"/>
            <a:ext cx="4854102" cy="12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B657850-9D64-45B3-A15C-2D2DAF0E90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604" y="2886320"/>
            <a:ext cx="2480553" cy="355339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3853682-9B08-4144-8F9E-6351298D8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24" y="1391056"/>
            <a:ext cx="66865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2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FB9912C-0DEB-4AC9-A847-F274CFCC5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064" y="0"/>
            <a:ext cx="8097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k: Aşağı 3">
            <a:extLst>
              <a:ext uri="{FF2B5EF4-FFF2-40B4-BE49-F238E27FC236}">
                <a16:creationId xmlns:a16="http://schemas.microsoft.com/office/drawing/2014/main" id="{9A4EB1CA-EC41-4A91-B03B-C01C135C7B01}"/>
              </a:ext>
            </a:extLst>
          </p:cNvPr>
          <p:cNvSpPr/>
          <p:nvPr/>
        </p:nvSpPr>
        <p:spPr>
          <a:xfrm>
            <a:off x="671705" y="246185"/>
            <a:ext cx="5424295" cy="1386561"/>
          </a:xfrm>
          <a:prstGeom prst="downArrow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000" dirty="0"/>
              <a:t>ORUÇ</a:t>
            </a:r>
          </a:p>
        </p:txBody>
      </p:sp>
      <p:sp>
        <p:nvSpPr>
          <p:cNvPr id="5" name="Dikdörtgen: Çapraz Köşeleri Yuvarlatılmış 4">
            <a:extLst>
              <a:ext uri="{FF2B5EF4-FFF2-40B4-BE49-F238E27FC236}">
                <a16:creationId xmlns:a16="http://schemas.microsoft.com/office/drawing/2014/main" id="{CF2E8327-088A-4357-A0B0-D7EF6D842449}"/>
              </a:ext>
            </a:extLst>
          </p:cNvPr>
          <p:cNvSpPr/>
          <p:nvPr/>
        </p:nvSpPr>
        <p:spPr>
          <a:xfrm>
            <a:off x="68094" y="1949380"/>
            <a:ext cx="6027906" cy="423741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/>
              <a:t>Hicretin 2. yılında farz kılınmıştır. Peygamberimiz (</a:t>
            </a:r>
            <a:r>
              <a:rPr lang="tr-TR" sz="4000" dirty="0" err="1"/>
              <a:t>s.a.v</a:t>
            </a:r>
            <a:r>
              <a:rPr lang="tr-TR" sz="4000" dirty="0"/>
              <a:t>.) bu ay boyunca oruç tutar, teravih namazı kılar, çokça Kur’ân okurdu.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C221C87-7D0F-481E-A5AE-05BE5F64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866" y="1949379"/>
            <a:ext cx="5773040" cy="42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Kar Payı">
  <a:themeElements>
    <a:clrScheme name="Kar Payı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Kar Pay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r Payı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Kar Payı</Template>
  <TotalTime>8898</TotalTime>
  <Words>212</Words>
  <Application>Microsoft Office PowerPoint</Application>
  <PresentationFormat>Geniş ekran</PresentationFormat>
  <Paragraphs>22</Paragraphs>
  <Slides>18</Slides>
  <Notes>0</Notes>
  <HiddenSlides>0</HiddenSlides>
  <MMClips>2</MMClips>
  <ScaleCrop>false</ScaleCrop>
  <HeadingPairs>
    <vt:vector size="8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3" baseType="lpstr">
      <vt:lpstr>Calibri</vt:lpstr>
      <vt:lpstr>Gill Sans MT</vt:lpstr>
      <vt:lpstr>Wingdings 2</vt:lpstr>
      <vt:lpstr>Kar Payı</vt:lpstr>
      <vt:lpstr>Paketleyici Kabuk Nesnesi</vt:lpstr>
      <vt:lpstr>PowerPoint Sunusu</vt:lpstr>
      <vt:lpstr>PowerPoint Sunusu</vt:lpstr>
      <vt:lpstr>PowerPoint Sunusu</vt:lpstr>
      <vt:lpstr>PEYGAMBERİMİZİN HAYATINDA ORUÇ</vt:lpstr>
      <vt:lpstr>Neler öğreneceğiz?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ALLAH İNANCI VE İNSAN</dc:title>
  <dc:creator>Nurullah Yalçın</dc:creator>
  <cp:lastModifiedBy>DELL</cp:lastModifiedBy>
  <cp:revision>582</cp:revision>
  <dcterms:created xsi:type="dcterms:W3CDTF">2019-07-15T06:01:13Z</dcterms:created>
  <dcterms:modified xsi:type="dcterms:W3CDTF">2020-02-14T20:10:20Z</dcterms:modified>
</cp:coreProperties>
</file>