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757" r:id="rId2"/>
    <p:sldId id="308" r:id="rId3"/>
    <p:sldId id="315" r:id="rId4"/>
    <p:sldId id="738" r:id="rId5"/>
    <p:sldId id="453" r:id="rId6"/>
    <p:sldId id="549" r:id="rId7"/>
    <p:sldId id="555" r:id="rId8"/>
    <p:sldId id="518" r:id="rId9"/>
    <p:sldId id="515" r:id="rId10"/>
    <p:sldId id="750" r:id="rId11"/>
    <p:sldId id="514" r:id="rId12"/>
    <p:sldId id="751" r:id="rId13"/>
    <p:sldId id="758" r:id="rId14"/>
    <p:sldId id="752" r:id="rId15"/>
    <p:sldId id="698" r:id="rId16"/>
    <p:sldId id="753" r:id="rId17"/>
    <p:sldId id="754" r:id="rId18"/>
    <p:sldId id="756" r:id="rId19"/>
    <p:sldId id="755" r:id="rId20"/>
    <p:sldId id="745" r:id="rId21"/>
    <p:sldId id="260" r:id="rId2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urullah Yalçın" initials="NY" lastIdx="4" clrIdx="0">
    <p:extLst>
      <p:ext uri="{19B8F6BF-5375-455C-9EA6-DF929625EA0E}">
        <p15:presenceInfo xmlns:p15="http://schemas.microsoft.com/office/powerpoint/2012/main" userId="aff33922cbf709c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F7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1875" autoAdjust="0"/>
  </p:normalViewPr>
  <p:slideViewPr>
    <p:cSldViewPr snapToGrid="0">
      <p:cViewPr varScale="1">
        <p:scale>
          <a:sx n="79" d="100"/>
          <a:sy n="79" d="100"/>
        </p:scale>
        <p:origin x="96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CC0EB6-C5ED-4B47-9665-BD8AF572ABD9}" type="doc">
      <dgm:prSet loTypeId="urn:microsoft.com/office/officeart/2005/8/layout/chevron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B3398E3E-FD14-4C99-9BDB-4ABF3AFB3787}">
      <dgm:prSet custT="1"/>
      <dgm:spPr/>
      <dgm:t>
        <a:bodyPr/>
        <a:lstStyle/>
        <a:p>
          <a:r>
            <a:rPr lang="tr-TR" sz="4000" dirty="0"/>
            <a:t>Her Müslümanın </a:t>
          </a:r>
        </a:p>
      </dgm:t>
    </dgm:pt>
    <dgm:pt modelId="{FA2405AD-A0F9-4B99-94E1-0CD1A344390A}">
      <dgm:prSet custT="1"/>
      <dgm:spPr/>
      <dgm:t>
        <a:bodyPr/>
        <a:lstStyle/>
        <a:p>
          <a:endParaRPr lang="tr-TR" sz="1800" dirty="0"/>
        </a:p>
      </dgm:t>
    </dgm:pt>
    <dgm:pt modelId="{F4B3F38E-5C9B-453B-A1AD-B14A9923CFA1}" type="sibTrans" cxnId="{B5CBBBD9-FEC6-44B0-8CEF-2DFB1AA7543B}">
      <dgm:prSet/>
      <dgm:spPr/>
      <dgm:t>
        <a:bodyPr/>
        <a:lstStyle/>
        <a:p>
          <a:endParaRPr lang="tr-TR"/>
        </a:p>
      </dgm:t>
    </dgm:pt>
    <dgm:pt modelId="{86C9FFCB-6A61-4F94-94FE-770BC63296C6}" type="parTrans" cxnId="{B5CBBBD9-FEC6-44B0-8CEF-2DFB1AA7543B}">
      <dgm:prSet/>
      <dgm:spPr/>
      <dgm:t>
        <a:bodyPr/>
        <a:lstStyle/>
        <a:p>
          <a:endParaRPr lang="tr-TR"/>
        </a:p>
      </dgm:t>
    </dgm:pt>
    <dgm:pt modelId="{565B8817-7350-4610-A403-97C3E655D21E}" type="sibTrans" cxnId="{44AEEA74-0E5F-4CC8-B1B7-4A15CA52BE52}">
      <dgm:prSet/>
      <dgm:spPr/>
      <dgm:t>
        <a:bodyPr/>
        <a:lstStyle/>
        <a:p>
          <a:endParaRPr lang="tr-TR"/>
        </a:p>
      </dgm:t>
    </dgm:pt>
    <dgm:pt modelId="{6BA2808F-E8AE-4A83-AAB5-D33B16DEE7A2}" type="parTrans" cxnId="{44AEEA74-0E5F-4CC8-B1B7-4A15CA52BE52}">
      <dgm:prSet/>
      <dgm:spPr/>
      <dgm:t>
        <a:bodyPr/>
        <a:lstStyle/>
        <a:p>
          <a:endParaRPr lang="tr-TR"/>
        </a:p>
      </dgm:t>
    </dgm:pt>
    <dgm:pt modelId="{60DE9DDF-13B0-44DF-B6FC-C137AF443DF0}">
      <dgm:prSet custT="1"/>
      <dgm:spPr/>
      <dgm:t>
        <a:bodyPr/>
        <a:lstStyle/>
        <a:p>
          <a:pPr algn="l"/>
          <a:r>
            <a:rPr lang="tr-TR" sz="2000" dirty="0"/>
            <a:t>Hac masraflarını ve ailesinin ihtiyaçlarını karşılayabilecek maddî güce sahip olan, yol güvenliği bulunan </a:t>
          </a:r>
        </a:p>
      </dgm:t>
    </dgm:pt>
    <dgm:pt modelId="{34393E75-5196-4AEA-9B2E-A4A7127D4F48}">
      <dgm:prSet custT="1"/>
      <dgm:spPr/>
      <dgm:t>
        <a:bodyPr/>
        <a:lstStyle/>
        <a:p>
          <a:endParaRPr lang="tr-TR" sz="2800" dirty="0"/>
        </a:p>
      </dgm:t>
    </dgm:pt>
    <dgm:pt modelId="{1CDCF76C-4E93-42A7-BFB9-A8AAA6BF853F}" type="sibTrans" cxnId="{57D98F79-DAEE-406D-B026-BE21C0A41322}">
      <dgm:prSet/>
      <dgm:spPr/>
      <dgm:t>
        <a:bodyPr/>
        <a:lstStyle/>
        <a:p>
          <a:endParaRPr lang="tr-TR"/>
        </a:p>
      </dgm:t>
    </dgm:pt>
    <dgm:pt modelId="{A68DD776-1312-41B1-90C2-1EBD0893C057}" type="parTrans" cxnId="{57D98F79-DAEE-406D-B026-BE21C0A41322}">
      <dgm:prSet/>
      <dgm:spPr/>
      <dgm:t>
        <a:bodyPr/>
        <a:lstStyle/>
        <a:p>
          <a:endParaRPr lang="tr-TR"/>
        </a:p>
      </dgm:t>
    </dgm:pt>
    <dgm:pt modelId="{36E6C5C9-B02A-40E9-AAC9-EB434108EB93}" type="sibTrans" cxnId="{027D1AB5-B462-4E64-A708-572704CCC334}">
      <dgm:prSet/>
      <dgm:spPr/>
      <dgm:t>
        <a:bodyPr/>
        <a:lstStyle/>
        <a:p>
          <a:endParaRPr lang="tr-TR"/>
        </a:p>
      </dgm:t>
    </dgm:pt>
    <dgm:pt modelId="{B5176BC5-893C-44F1-8B7B-5419A902BA77}" type="parTrans" cxnId="{027D1AB5-B462-4E64-A708-572704CCC334}">
      <dgm:prSet/>
      <dgm:spPr/>
      <dgm:t>
        <a:bodyPr/>
        <a:lstStyle/>
        <a:p>
          <a:endParaRPr lang="tr-TR"/>
        </a:p>
      </dgm:t>
    </dgm:pt>
    <dgm:pt modelId="{EFFA4D43-60CA-4C09-95A0-EDF771F8006C}">
      <dgm:prSet custT="1"/>
      <dgm:spPr/>
      <dgm:t>
        <a:bodyPr/>
        <a:lstStyle/>
        <a:p>
          <a:r>
            <a:rPr lang="tr-TR" sz="2400" dirty="0"/>
            <a:t>Seyahat özgürlüğüne sahip,</a:t>
          </a:r>
        </a:p>
      </dgm:t>
    </dgm:pt>
    <dgm:pt modelId="{788C971D-DD75-48C2-AC98-84D1EECE1A04}">
      <dgm:prSet phldrT="[Metin]" custT="1"/>
      <dgm:spPr/>
      <dgm:t>
        <a:bodyPr/>
        <a:lstStyle/>
        <a:p>
          <a:r>
            <a:rPr lang="tr-TR" sz="4800" dirty="0"/>
            <a:t> </a:t>
          </a:r>
        </a:p>
      </dgm:t>
    </dgm:pt>
    <dgm:pt modelId="{40E0F815-25B2-48DB-9D34-A1B631CD8BDE}" type="sibTrans" cxnId="{43E6CFB1-A76E-4964-A37D-71A8C508FB5E}">
      <dgm:prSet/>
      <dgm:spPr/>
      <dgm:t>
        <a:bodyPr/>
        <a:lstStyle/>
        <a:p>
          <a:endParaRPr lang="tr-TR"/>
        </a:p>
      </dgm:t>
    </dgm:pt>
    <dgm:pt modelId="{55ADCB22-051F-49E4-B4F4-2103376C6801}" type="parTrans" cxnId="{43E6CFB1-A76E-4964-A37D-71A8C508FB5E}">
      <dgm:prSet/>
      <dgm:spPr/>
      <dgm:t>
        <a:bodyPr/>
        <a:lstStyle/>
        <a:p>
          <a:endParaRPr lang="tr-TR"/>
        </a:p>
      </dgm:t>
    </dgm:pt>
    <dgm:pt modelId="{C3DC9FC1-4BC3-4D0D-AAE9-0D9AADBBD851}" type="sibTrans" cxnId="{B38F49EE-50E1-4C3C-B98B-1FCEA3AA9C7D}">
      <dgm:prSet/>
      <dgm:spPr/>
      <dgm:t>
        <a:bodyPr/>
        <a:lstStyle/>
        <a:p>
          <a:endParaRPr lang="tr-TR"/>
        </a:p>
      </dgm:t>
    </dgm:pt>
    <dgm:pt modelId="{66220236-62DA-4B1E-85D5-EDC49F56ECB0}" type="parTrans" cxnId="{B38F49EE-50E1-4C3C-B98B-1FCEA3AA9C7D}">
      <dgm:prSet/>
      <dgm:spPr/>
      <dgm:t>
        <a:bodyPr/>
        <a:lstStyle/>
        <a:p>
          <a:endParaRPr lang="tr-TR"/>
        </a:p>
      </dgm:t>
    </dgm:pt>
    <dgm:pt modelId="{454FF284-20EB-460B-A301-F07D184171D0}">
      <dgm:prSet custT="1"/>
      <dgm:spPr/>
      <dgm:t>
        <a:bodyPr/>
        <a:lstStyle/>
        <a:p>
          <a:r>
            <a:rPr lang="tr-TR" sz="2400" dirty="0"/>
            <a:t>Akıl sağlığı yerinde</a:t>
          </a:r>
        </a:p>
      </dgm:t>
    </dgm:pt>
    <dgm:pt modelId="{99B5DC43-A661-4CD2-BE78-8C78FFE5885A}">
      <dgm:prSet phldrT="[Metin]" custT="1"/>
      <dgm:spPr/>
      <dgm:t>
        <a:bodyPr/>
        <a:lstStyle/>
        <a:p>
          <a:r>
            <a:rPr lang="tr-TR" sz="3600" dirty="0"/>
            <a:t> </a:t>
          </a:r>
        </a:p>
      </dgm:t>
    </dgm:pt>
    <dgm:pt modelId="{E47356AE-207F-43B6-9FCE-ED9847F04E1D}" type="sibTrans" cxnId="{B74DC54F-1C46-4BB7-8DEA-5B338BA55E59}">
      <dgm:prSet/>
      <dgm:spPr/>
      <dgm:t>
        <a:bodyPr/>
        <a:lstStyle/>
        <a:p>
          <a:endParaRPr lang="tr-TR"/>
        </a:p>
      </dgm:t>
    </dgm:pt>
    <dgm:pt modelId="{BFB85F34-832F-488D-A1A1-6B618299E220}" type="parTrans" cxnId="{B74DC54F-1C46-4BB7-8DEA-5B338BA55E59}">
      <dgm:prSet/>
      <dgm:spPr/>
      <dgm:t>
        <a:bodyPr/>
        <a:lstStyle/>
        <a:p>
          <a:endParaRPr lang="tr-TR"/>
        </a:p>
      </dgm:t>
    </dgm:pt>
    <dgm:pt modelId="{E9BB1C5D-EAD1-4657-84F5-450AB7D2543B}" type="sibTrans" cxnId="{8DFB3765-405F-4801-AD07-FBF238E84118}">
      <dgm:prSet/>
      <dgm:spPr/>
      <dgm:t>
        <a:bodyPr/>
        <a:lstStyle/>
        <a:p>
          <a:endParaRPr lang="tr-TR"/>
        </a:p>
      </dgm:t>
    </dgm:pt>
    <dgm:pt modelId="{269B93CF-5BC2-4AA4-B337-444F42F57195}" type="parTrans" cxnId="{8DFB3765-405F-4801-AD07-FBF238E84118}">
      <dgm:prSet/>
      <dgm:spPr/>
      <dgm:t>
        <a:bodyPr/>
        <a:lstStyle/>
        <a:p>
          <a:endParaRPr lang="tr-TR"/>
        </a:p>
      </dgm:t>
    </dgm:pt>
    <dgm:pt modelId="{EB2517AC-0BF5-40B1-BD8A-5632C3F86A61}">
      <dgm:prSet phldrT="[Metin]" custT="1"/>
      <dgm:spPr/>
      <dgm:t>
        <a:bodyPr/>
        <a:lstStyle/>
        <a:p>
          <a:endParaRPr lang="tr-TR" sz="2000" dirty="0"/>
        </a:p>
      </dgm:t>
    </dgm:pt>
    <dgm:pt modelId="{EAEF32CB-BEFD-4066-924F-E82E1C270A54}" type="sibTrans" cxnId="{37C14943-0347-4507-8C2D-644257344F7B}">
      <dgm:prSet/>
      <dgm:spPr/>
      <dgm:t>
        <a:bodyPr/>
        <a:lstStyle/>
        <a:p>
          <a:endParaRPr lang="tr-TR"/>
        </a:p>
      </dgm:t>
    </dgm:pt>
    <dgm:pt modelId="{F6B7A455-1550-4720-9FEC-13B90A943E24}" type="parTrans" cxnId="{37C14943-0347-4507-8C2D-644257344F7B}">
      <dgm:prSet/>
      <dgm:spPr/>
      <dgm:t>
        <a:bodyPr/>
        <a:lstStyle/>
        <a:p>
          <a:endParaRPr lang="tr-TR"/>
        </a:p>
      </dgm:t>
    </dgm:pt>
    <dgm:pt modelId="{8B3A94D2-63A9-47DF-95CE-3D7A38430B31}">
      <dgm:prSet custT="1"/>
      <dgm:spPr/>
      <dgm:t>
        <a:bodyPr/>
        <a:lstStyle/>
        <a:p>
          <a:r>
            <a:rPr lang="tr-TR" sz="4000" dirty="0"/>
            <a:t>Haccetmesi Farzdır.</a:t>
          </a:r>
        </a:p>
      </dgm:t>
    </dgm:pt>
    <dgm:pt modelId="{95792D42-BF67-4C54-8EE8-E746BE134369}" type="sibTrans" cxnId="{06CA6659-0528-40FD-9457-CB7DDF437175}">
      <dgm:prSet/>
      <dgm:spPr/>
      <dgm:t>
        <a:bodyPr/>
        <a:lstStyle/>
        <a:p>
          <a:endParaRPr lang="tr-TR"/>
        </a:p>
      </dgm:t>
    </dgm:pt>
    <dgm:pt modelId="{293B1C21-5766-41A2-8798-88C7DD21EBF1}" type="parTrans" cxnId="{06CA6659-0528-40FD-9457-CB7DDF437175}">
      <dgm:prSet/>
      <dgm:spPr/>
      <dgm:t>
        <a:bodyPr/>
        <a:lstStyle/>
        <a:p>
          <a:endParaRPr lang="tr-TR"/>
        </a:p>
      </dgm:t>
    </dgm:pt>
    <dgm:pt modelId="{21050F3B-5A31-4D89-83B3-CE3CA7237853}">
      <dgm:prSet custT="1"/>
      <dgm:spPr/>
      <dgm:t>
        <a:bodyPr/>
        <a:lstStyle/>
        <a:p>
          <a:r>
            <a:rPr lang="tr-TR" sz="2400" dirty="0"/>
            <a:t>Ergenlik çağına gelmiş,</a:t>
          </a:r>
        </a:p>
      </dgm:t>
    </dgm:pt>
    <dgm:pt modelId="{6180F1F9-1109-4E6C-8943-1AE77EBFEE86}" type="parTrans" cxnId="{0AE0235F-4413-46E9-956F-9DAE6817ED79}">
      <dgm:prSet/>
      <dgm:spPr/>
      <dgm:t>
        <a:bodyPr/>
        <a:lstStyle/>
        <a:p>
          <a:endParaRPr lang="tr-TR"/>
        </a:p>
      </dgm:t>
    </dgm:pt>
    <dgm:pt modelId="{C5C6FE9B-F418-46D3-9B3F-2D2943961187}" type="sibTrans" cxnId="{0AE0235F-4413-46E9-956F-9DAE6817ED79}">
      <dgm:prSet/>
      <dgm:spPr/>
      <dgm:t>
        <a:bodyPr/>
        <a:lstStyle/>
        <a:p>
          <a:endParaRPr lang="tr-TR"/>
        </a:p>
      </dgm:t>
    </dgm:pt>
    <dgm:pt modelId="{FBB5AEA5-582E-4F5A-A87E-3272B9C0D792}">
      <dgm:prSet custT="1"/>
      <dgm:spPr/>
      <dgm:t>
        <a:bodyPr/>
        <a:lstStyle/>
        <a:p>
          <a:r>
            <a:rPr lang="tr-TR" sz="2400" dirty="0"/>
            <a:t>Hacca gitmesine engel bir hastalığı olmayan,</a:t>
          </a:r>
        </a:p>
      </dgm:t>
    </dgm:pt>
    <dgm:pt modelId="{8A95E63C-6D27-4B33-98EB-63AA8903084A}" type="parTrans" cxnId="{45184708-83BD-4C8C-850A-42183B0366D6}">
      <dgm:prSet/>
      <dgm:spPr/>
      <dgm:t>
        <a:bodyPr/>
        <a:lstStyle/>
        <a:p>
          <a:endParaRPr lang="tr-TR"/>
        </a:p>
      </dgm:t>
    </dgm:pt>
    <dgm:pt modelId="{4756100E-ED7C-4510-AD3C-7AA27FEED13C}" type="sibTrans" cxnId="{45184708-83BD-4C8C-850A-42183B0366D6}">
      <dgm:prSet/>
      <dgm:spPr/>
      <dgm:t>
        <a:bodyPr/>
        <a:lstStyle/>
        <a:p>
          <a:endParaRPr lang="tr-TR"/>
        </a:p>
      </dgm:t>
    </dgm:pt>
    <dgm:pt modelId="{522DB92D-9C10-4310-9EE2-875FFF4F99BE}">
      <dgm:prSet custT="1"/>
      <dgm:spPr/>
      <dgm:t>
        <a:bodyPr/>
        <a:lstStyle/>
        <a:p>
          <a:endParaRPr lang="tr-TR" sz="1800"/>
        </a:p>
      </dgm:t>
    </dgm:pt>
    <dgm:pt modelId="{520A7440-391B-4614-A7E3-9180F3533406}" type="parTrans" cxnId="{D1B6B9B7-447B-49F3-8FCD-E71D9DAA1F19}">
      <dgm:prSet/>
      <dgm:spPr/>
      <dgm:t>
        <a:bodyPr/>
        <a:lstStyle/>
        <a:p>
          <a:endParaRPr lang="tr-TR"/>
        </a:p>
      </dgm:t>
    </dgm:pt>
    <dgm:pt modelId="{D374340D-1E03-45BA-A077-357B57506B9C}" type="sibTrans" cxnId="{D1B6B9B7-447B-49F3-8FCD-E71D9DAA1F19}">
      <dgm:prSet/>
      <dgm:spPr/>
      <dgm:t>
        <a:bodyPr/>
        <a:lstStyle/>
        <a:p>
          <a:endParaRPr lang="tr-TR"/>
        </a:p>
      </dgm:t>
    </dgm:pt>
    <dgm:pt modelId="{8BBADE07-EB27-46D3-83E0-42D92D86FA46}">
      <dgm:prSet custT="1"/>
      <dgm:spPr/>
      <dgm:t>
        <a:bodyPr/>
        <a:lstStyle/>
        <a:p>
          <a:r>
            <a:rPr lang="tr-TR" sz="3600" dirty="0"/>
            <a:t>Ömründe bir defa</a:t>
          </a:r>
        </a:p>
      </dgm:t>
    </dgm:pt>
    <dgm:pt modelId="{DACFE4ED-C7A3-403E-9538-5889C2065D77}" type="parTrans" cxnId="{ECC14CA7-74BD-4C08-8696-CBA769B865DE}">
      <dgm:prSet/>
      <dgm:spPr/>
      <dgm:t>
        <a:bodyPr/>
        <a:lstStyle/>
        <a:p>
          <a:endParaRPr lang="tr-TR"/>
        </a:p>
      </dgm:t>
    </dgm:pt>
    <dgm:pt modelId="{D7FC2A39-86B2-4ECB-BF0B-D53689DAB4C3}" type="sibTrans" cxnId="{ECC14CA7-74BD-4C08-8696-CBA769B865DE}">
      <dgm:prSet/>
      <dgm:spPr/>
      <dgm:t>
        <a:bodyPr/>
        <a:lstStyle/>
        <a:p>
          <a:endParaRPr lang="tr-TR"/>
        </a:p>
      </dgm:t>
    </dgm:pt>
    <dgm:pt modelId="{CD3EEAD8-8B99-44AB-B5CC-030510C729E5}" type="pres">
      <dgm:prSet presAssocID="{14CC0EB6-C5ED-4B47-9665-BD8AF572ABD9}" presName="linearFlow" presStyleCnt="0">
        <dgm:presLayoutVars>
          <dgm:dir/>
          <dgm:animLvl val="lvl"/>
          <dgm:resizeHandles val="exact"/>
        </dgm:presLayoutVars>
      </dgm:prSet>
      <dgm:spPr/>
    </dgm:pt>
    <dgm:pt modelId="{67C7684D-AAE8-479C-8D2A-DC259E8DCC34}" type="pres">
      <dgm:prSet presAssocID="{99B5DC43-A661-4CD2-BE78-8C78FFE5885A}" presName="composite" presStyleCnt="0"/>
      <dgm:spPr/>
    </dgm:pt>
    <dgm:pt modelId="{C7A70165-2A2A-42F1-A10A-24BCD9D4A9C3}" type="pres">
      <dgm:prSet presAssocID="{99B5DC43-A661-4CD2-BE78-8C78FFE5885A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0DCAE356-6FFD-470B-A07E-CCF6F4E8EC44}" type="pres">
      <dgm:prSet presAssocID="{99B5DC43-A661-4CD2-BE78-8C78FFE5885A}" presName="descendantText" presStyleLbl="alignAcc1" presStyleIdx="0" presStyleCnt="6">
        <dgm:presLayoutVars>
          <dgm:bulletEnabled val="1"/>
        </dgm:presLayoutVars>
      </dgm:prSet>
      <dgm:spPr/>
    </dgm:pt>
    <dgm:pt modelId="{4837F741-E492-44A6-8597-9BB5AB21F8FC}" type="pres">
      <dgm:prSet presAssocID="{E47356AE-207F-43B6-9FCE-ED9847F04E1D}" presName="sp" presStyleCnt="0"/>
      <dgm:spPr/>
    </dgm:pt>
    <dgm:pt modelId="{65C7BD80-9F88-4A34-B3A9-4AA4F141EDB1}" type="pres">
      <dgm:prSet presAssocID="{788C971D-DD75-48C2-AC98-84D1EECE1A04}" presName="composite" presStyleCnt="0"/>
      <dgm:spPr/>
    </dgm:pt>
    <dgm:pt modelId="{48CACB07-D76E-488C-9403-0AD168ECE6F7}" type="pres">
      <dgm:prSet presAssocID="{788C971D-DD75-48C2-AC98-84D1EECE1A04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161044C4-88F4-43D9-81A7-6BF628E7A5CD}" type="pres">
      <dgm:prSet presAssocID="{788C971D-DD75-48C2-AC98-84D1EECE1A04}" presName="descendantText" presStyleLbl="alignAcc1" presStyleIdx="1" presStyleCnt="6">
        <dgm:presLayoutVars>
          <dgm:bulletEnabled val="1"/>
        </dgm:presLayoutVars>
      </dgm:prSet>
      <dgm:spPr/>
    </dgm:pt>
    <dgm:pt modelId="{FD9FEE32-0D06-41A4-A2C5-10978205FCCE}" type="pres">
      <dgm:prSet presAssocID="{40E0F815-25B2-48DB-9D34-A1B631CD8BDE}" presName="sp" presStyleCnt="0"/>
      <dgm:spPr/>
    </dgm:pt>
    <dgm:pt modelId="{861C2872-4832-4C3D-8CE9-34B403492D10}" type="pres">
      <dgm:prSet presAssocID="{34393E75-5196-4AEA-9B2E-A4A7127D4F48}" presName="composite" presStyleCnt="0"/>
      <dgm:spPr/>
    </dgm:pt>
    <dgm:pt modelId="{C335BF8A-2A87-421E-B223-50BB8617FA63}" type="pres">
      <dgm:prSet presAssocID="{34393E75-5196-4AEA-9B2E-A4A7127D4F48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DC91F502-6BCA-4574-BE82-C457F6374D51}" type="pres">
      <dgm:prSet presAssocID="{34393E75-5196-4AEA-9B2E-A4A7127D4F48}" presName="descendantText" presStyleLbl="alignAcc1" presStyleIdx="2" presStyleCnt="6">
        <dgm:presLayoutVars>
          <dgm:bulletEnabled val="1"/>
        </dgm:presLayoutVars>
      </dgm:prSet>
      <dgm:spPr/>
    </dgm:pt>
    <dgm:pt modelId="{E0082B52-A577-48DF-8EC8-760E806B5465}" type="pres">
      <dgm:prSet presAssocID="{1CDCF76C-4E93-42A7-BFB9-A8AAA6BF853F}" presName="sp" presStyleCnt="0"/>
      <dgm:spPr/>
    </dgm:pt>
    <dgm:pt modelId="{404B0C60-DA5C-4910-B546-6B5E341F8841}" type="pres">
      <dgm:prSet presAssocID="{FA2405AD-A0F9-4B99-94E1-0CD1A344390A}" presName="composite" presStyleCnt="0"/>
      <dgm:spPr/>
    </dgm:pt>
    <dgm:pt modelId="{4632F00E-7C6D-4511-BE65-F186591992FC}" type="pres">
      <dgm:prSet presAssocID="{FA2405AD-A0F9-4B99-94E1-0CD1A344390A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46484D32-1F04-4D58-B854-3D32090F1495}" type="pres">
      <dgm:prSet presAssocID="{FA2405AD-A0F9-4B99-94E1-0CD1A344390A}" presName="descendantText" presStyleLbl="alignAcc1" presStyleIdx="3" presStyleCnt="6">
        <dgm:presLayoutVars>
          <dgm:bulletEnabled val="1"/>
        </dgm:presLayoutVars>
      </dgm:prSet>
      <dgm:spPr/>
    </dgm:pt>
    <dgm:pt modelId="{6B40CE61-940E-4DB1-B159-01D25E800057}" type="pres">
      <dgm:prSet presAssocID="{F4B3F38E-5C9B-453B-A1AD-B14A9923CFA1}" presName="sp" presStyleCnt="0"/>
      <dgm:spPr/>
    </dgm:pt>
    <dgm:pt modelId="{1B44DEE9-6826-4841-BABD-DF84548FCB28}" type="pres">
      <dgm:prSet presAssocID="{522DB92D-9C10-4310-9EE2-875FFF4F99BE}" presName="composite" presStyleCnt="0"/>
      <dgm:spPr/>
    </dgm:pt>
    <dgm:pt modelId="{E8B6FC5E-4C86-4ED4-9B04-E67B377AEE1D}" type="pres">
      <dgm:prSet presAssocID="{522DB92D-9C10-4310-9EE2-875FFF4F99BE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D7875E42-39B9-4F06-9526-543C6EC36778}" type="pres">
      <dgm:prSet presAssocID="{522DB92D-9C10-4310-9EE2-875FFF4F99BE}" presName="descendantText" presStyleLbl="alignAcc1" presStyleIdx="4" presStyleCnt="6" custLinFactNeighborX="0" custLinFactNeighborY="0">
        <dgm:presLayoutVars>
          <dgm:bulletEnabled val="1"/>
        </dgm:presLayoutVars>
      </dgm:prSet>
      <dgm:spPr/>
    </dgm:pt>
    <dgm:pt modelId="{0854F885-3461-4AAB-A9A3-01FB240AB683}" type="pres">
      <dgm:prSet presAssocID="{D374340D-1E03-45BA-A077-357B57506B9C}" presName="sp" presStyleCnt="0"/>
      <dgm:spPr/>
    </dgm:pt>
    <dgm:pt modelId="{C11A73E9-720F-4CC1-B78A-70DBD9CDFD1E}" type="pres">
      <dgm:prSet presAssocID="{EB2517AC-0BF5-40B1-BD8A-5632C3F86A61}" presName="composite" presStyleCnt="0"/>
      <dgm:spPr/>
    </dgm:pt>
    <dgm:pt modelId="{2C8D4C44-5A35-4886-8E0C-F682F9A279E6}" type="pres">
      <dgm:prSet presAssocID="{EB2517AC-0BF5-40B1-BD8A-5632C3F86A61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6D721F12-F045-4F71-BFAE-576EF22BBFC6}" type="pres">
      <dgm:prSet presAssocID="{EB2517AC-0BF5-40B1-BD8A-5632C3F86A61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8559E404-AFB0-453A-A80D-FEAAB48F9EC5}" type="presOf" srcId="{21050F3B-5A31-4D89-83B3-CE3CA7237853}" destId="{0DCAE356-6FFD-470B-A07E-CCF6F4E8EC44}" srcOrd="0" destOrd="1" presId="urn:microsoft.com/office/officeart/2005/8/layout/chevron2"/>
    <dgm:cxn modelId="{45184708-83BD-4C8C-850A-42183B0366D6}" srcId="{788C971D-DD75-48C2-AC98-84D1EECE1A04}" destId="{FBB5AEA5-582E-4F5A-A87E-3272B9C0D792}" srcOrd="1" destOrd="0" parTransId="{8A95E63C-6D27-4B33-98EB-63AA8903084A}" sibTransId="{4756100E-ED7C-4510-AD3C-7AA27FEED13C}"/>
    <dgm:cxn modelId="{C6EF420C-9E39-4CE1-99C4-124BC6D73D3A}" type="presOf" srcId="{EFFA4D43-60CA-4C09-95A0-EDF771F8006C}" destId="{161044C4-88F4-43D9-81A7-6BF628E7A5CD}" srcOrd="0" destOrd="0" presId="urn:microsoft.com/office/officeart/2005/8/layout/chevron2"/>
    <dgm:cxn modelId="{9467CA10-775F-4FFB-BC35-03912C61AFC0}" type="presOf" srcId="{FA2405AD-A0F9-4B99-94E1-0CD1A344390A}" destId="{4632F00E-7C6D-4511-BE65-F186591992FC}" srcOrd="0" destOrd="0" presId="urn:microsoft.com/office/officeart/2005/8/layout/chevron2"/>
    <dgm:cxn modelId="{4D305922-38E7-48A7-B9CB-E09F8D63FD53}" type="presOf" srcId="{788C971D-DD75-48C2-AC98-84D1EECE1A04}" destId="{48CACB07-D76E-488C-9403-0AD168ECE6F7}" srcOrd="0" destOrd="0" presId="urn:microsoft.com/office/officeart/2005/8/layout/chevron2"/>
    <dgm:cxn modelId="{8510A53B-A88E-4E0A-91EA-E9651BD82383}" type="presOf" srcId="{8BBADE07-EB27-46D3-83E0-42D92D86FA46}" destId="{D7875E42-39B9-4F06-9526-543C6EC36778}" srcOrd="0" destOrd="0" presId="urn:microsoft.com/office/officeart/2005/8/layout/chevron2"/>
    <dgm:cxn modelId="{0AE0235F-4413-46E9-956F-9DAE6817ED79}" srcId="{99B5DC43-A661-4CD2-BE78-8C78FFE5885A}" destId="{21050F3B-5A31-4D89-83B3-CE3CA7237853}" srcOrd="1" destOrd="0" parTransId="{6180F1F9-1109-4E6C-8943-1AE77EBFEE86}" sibTransId="{C5C6FE9B-F418-46D3-9B3F-2D2943961187}"/>
    <dgm:cxn modelId="{37C14943-0347-4507-8C2D-644257344F7B}" srcId="{14CC0EB6-C5ED-4B47-9665-BD8AF572ABD9}" destId="{EB2517AC-0BF5-40B1-BD8A-5632C3F86A61}" srcOrd="5" destOrd="0" parTransId="{F6B7A455-1550-4720-9FEC-13B90A943E24}" sibTransId="{EAEF32CB-BEFD-4066-924F-E82E1C270A54}"/>
    <dgm:cxn modelId="{3D86AC44-1FF3-48A2-B4CE-9796CC78B7A0}" type="presOf" srcId="{FBB5AEA5-582E-4F5A-A87E-3272B9C0D792}" destId="{161044C4-88F4-43D9-81A7-6BF628E7A5CD}" srcOrd="0" destOrd="1" presId="urn:microsoft.com/office/officeart/2005/8/layout/chevron2"/>
    <dgm:cxn modelId="{8DFB3765-405F-4801-AD07-FBF238E84118}" srcId="{99B5DC43-A661-4CD2-BE78-8C78FFE5885A}" destId="{454FF284-20EB-460B-A301-F07D184171D0}" srcOrd="0" destOrd="0" parTransId="{269B93CF-5BC2-4AA4-B337-444F42F57195}" sibTransId="{E9BB1C5D-EAD1-4657-84F5-450AB7D2543B}"/>
    <dgm:cxn modelId="{B74DC54F-1C46-4BB7-8DEA-5B338BA55E59}" srcId="{14CC0EB6-C5ED-4B47-9665-BD8AF572ABD9}" destId="{99B5DC43-A661-4CD2-BE78-8C78FFE5885A}" srcOrd="0" destOrd="0" parTransId="{BFB85F34-832F-488D-A1A1-6B618299E220}" sibTransId="{E47356AE-207F-43B6-9FCE-ED9847F04E1D}"/>
    <dgm:cxn modelId="{775C5B54-0264-47E4-9D9E-EB4F08320588}" type="presOf" srcId="{B3398E3E-FD14-4C99-9BDB-4ABF3AFB3787}" destId="{46484D32-1F04-4D58-B854-3D32090F1495}" srcOrd="0" destOrd="0" presId="urn:microsoft.com/office/officeart/2005/8/layout/chevron2"/>
    <dgm:cxn modelId="{44AEEA74-0E5F-4CC8-B1B7-4A15CA52BE52}" srcId="{FA2405AD-A0F9-4B99-94E1-0CD1A344390A}" destId="{B3398E3E-FD14-4C99-9BDB-4ABF3AFB3787}" srcOrd="0" destOrd="0" parTransId="{6BA2808F-E8AE-4A83-AAB5-D33B16DEE7A2}" sibTransId="{565B8817-7350-4610-A403-97C3E655D21E}"/>
    <dgm:cxn modelId="{06CA6659-0528-40FD-9457-CB7DDF437175}" srcId="{EB2517AC-0BF5-40B1-BD8A-5632C3F86A61}" destId="{8B3A94D2-63A9-47DF-95CE-3D7A38430B31}" srcOrd="0" destOrd="0" parTransId="{293B1C21-5766-41A2-8798-88C7DD21EBF1}" sibTransId="{95792D42-BF67-4C54-8EE8-E746BE134369}"/>
    <dgm:cxn modelId="{57D98F79-DAEE-406D-B026-BE21C0A41322}" srcId="{14CC0EB6-C5ED-4B47-9665-BD8AF572ABD9}" destId="{34393E75-5196-4AEA-9B2E-A4A7127D4F48}" srcOrd="2" destOrd="0" parTransId="{A68DD776-1312-41B1-90C2-1EBD0893C057}" sibTransId="{1CDCF76C-4E93-42A7-BFB9-A8AAA6BF853F}"/>
    <dgm:cxn modelId="{A04EDE79-2651-4E3E-99CB-1D3546183DC5}" type="presOf" srcId="{34393E75-5196-4AEA-9B2E-A4A7127D4F48}" destId="{C335BF8A-2A87-421E-B223-50BB8617FA63}" srcOrd="0" destOrd="0" presId="urn:microsoft.com/office/officeart/2005/8/layout/chevron2"/>
    <dgm:cxn modelId="{3F037A87-61DC-41B5-B3E4-7E3420FA0519}" type="presOf" srcId="{8B3A94D2-63A9-47DF-95CE-3D7A38430B31}" destId="{6D721F12-F045-4F71-BFAE-576EF22BBFC6}" srcOrd="0" destOrd="0" presId="urn:microsoft.com/office/officeart/2005/8/layout/chevron2"/>
    <dgm:cxn modelId="{22F4AA90-F09C-4726-B9B3-16D190E87194}" type="presOf" srcId="{60DE9DDF-13B0-44DF-B6FC-C137AF443DF0}" destId="{DC91F502-6BCA-4574-BE82-C457F6374D51}" srcOrd="0" destOrd="0" presId="urn:microsoft.com/office/officeart/2005/8/layout/chevron2"/>
    <dgm:cxn modelId="{96F0D7A1-1114-40CA-AB13-A8DEB0A331EA}" type="presOf" srcId="{14CC0EB6-C5ED-4B47-9665-BD8AF572ABD9}" destId="{CD3EEAD8-8B99-44AB-B5CC-030510C729E5}" srcOrd="0" destOrd="0" presId="urn:microsoft.com/office/officeart/2005/8/layout/chevron2"/>
    <dgm:cxn modelId="{ECC14CA7-74BD-4C08-8696-CBA769B865DE}" srcId="{522DB92D-9C10-4310-9EE2-875FFF4F99BE}" destId="{8BBADE07-EB27-46D3-83E0-42D92D86FA46}" srcOrd="0" destOrd="0" parTransId="{DACFE4ED-C7A3-403E-9538-5889C2065D77}" sibTransId="{D7FC2A39-86B2-4ECB-BF0B-D53689DAB4C3}"/>
    <dgm:cxn modelId="{70CD4DA7-5588-4891-9176-7FF02FDB4541}" type="presOf" srcId="{EB2517AC-0BF5-40B1-BD8A-5632C3F86A61}" destId="{2C8D4C44-5A35-4886-8E0C-F682F9A279E6}" srcOrd="0" destOrd="0" presId="urn:microsoft.com/office/officeart/2005/8/layout/chevron2"/>
    <dgm:cxn modelId="{5D2D73AC-5B1E-4922-B387-22BCCFA29EFA}" type="presOf" srcId="{522DB92D-9C10-4310-9EE2-875FFF4F99BE}" destId="{E8B6FC5E-4C86-4ED4-9B04-E67B377AEE1D}" srcOrd="0" destOrd="0" presId="urn:microsoft.com/office/officeart/2005/8/layout/chevron2"/>
    <dgm:cxn modelId="{43E6CFB1-A76E-4964-A37D-71A8C508FB5E}" srcId="{14CC0EB6-C5ED-4B47-9665-BD8AF572ABD9}" destId="{788C971D-DD75-48C2-AC98-84D1EECE1A04}" srcOrd="1" destOrd="0" parTransId="{55ADCB22-051F-49E4-B4F4-2103376C6801}" sibTransId="{40E0F815-25B2-48DB-9D34-A1B631CD8BDE}"/>
    <dgm:cxn modelId="{027D1AB5-B462-4E64-A708-572704CCC334}" srcId="{34393E75-5196-4AEA-9B2E-A4A7127D4F48}" destId="{60DE9DDF-13B0-44DF-B6FC-C137AF443DF0}" srcOrd="0" destOrd="0" parTransId="{B5176BC5-893C-44F1-8B7B-5419A902BA77}" sibTransId="{36E6C5C9-B02A-40E9-AAC9-EB434108EB93}"/>
    <dgm:cxn modelId="{D1B6B9B7-447B-49F3-8FCD-E71D9DAA1F19}" srcId="{14CC0EB6-C5ED-4B47-9665-BD8AF572ABD9}" destId="{522DB92D-9C10-4310-9EE2-875FFF4F99BE}" srcOrd="4" destOrd="0" parTransId="{520A7440-391B-4614-A7E3-9180F3533406}" sibTransId="{D374340D-1E03-45BA-A077-357B57506B9C}"/>
    <dgm:cxn modelId="{DD3192C1-30F6-4CF4-9D82-0F408E0CB71C}" type="presOf" srcId="{99B5DC43-A661-4CD2-BE78-8C78FFE5885A}" destId="{C7A70165-2A2A-42F1-A10A-24BCD9D4A9C3}" srcOrd="0" destOrd="0" presId="urn:microsoft.com/office/officeart/2005/8/layout/chevron2"/>
    <dgm:cxn modelId="{B5CBBBD9-FEC6-44B0-8CEF-2DFB1AA7543B}" srcId="{14CC0EB6-C5ED-4B47-9665-BD8AF572ABD9}" destId="{FA2405AD-A0F9-4B99-94E1-0CD1A344390A}" srcOrd="3" destOrd="0" parTransId="{86C9FFCB-6A61-4F94-94FE-770BC63296C6}" sibTransId="{F4B3F38E-5C9B-453B-A1AD-B14A9923CFA1}"/>
    <dgm:cxn modelId="{3963B6E2-A1FE-4AC3-996B-E91A1711AFC4}" type="presOf" srcId="{454FF284-20EB-460B-A301-F07D184171D0}" destId="{0DCAE356-6FFD-470B-A07E-CCF6F4E8EC44}" srcOrd="0" destOrd="0" presId="urn:microsoft.com/office/officeart/2005/8/layout/chevron2"/>
    <dgm:cxn modelId="{B38F49EE-50E1-4C3C-B98B-1FCEA3AA9C7D}" srcId="{788C971D-DD75-48C2-AC98-84D1EECE1A04}" destId="{EFFA4D43-60CA-4C09-95A0-EDF771F8006C}" srcOrd="0" destOrd="0" parTransId="{66220236-62DA-4B1E-85D5-EDC49F56ECB0}" sibTransId="{C3DC9FC1-4BC3-4D0D-AAE9-0D9AADBBD851}"/>
    <dgm:cxn modelId="{56F8D8F1-CB7C-4579-BE91-0EB88DEFF16B}" type="presParOf" srcId="{CD3EEAD8-8B99-44AB-B5CC-030510C729E5}" destId="{67C7684D-AAE8-479C-8D2A-DC259E8DCC34}" srcOrd="0" destOrd="0" presId="urn:microsoft.com/office/officeart/2005/8/layout/chevron2"/>
    <dgm:cxn modelId="{960648AE-E073-4134-9D34-C1125ED6C1C3}" type="presParOf" srcId="{67C7684D-AAE8-479C-8D2A-DC259E8DCC34}" destId="{C7A70165-2A2A-42F1-A10A-24BCD9D4A9C3}" srcOrd="0" destOrd="0" presId="urn:microsoft.com/office/officeart/2005/8/layout/chevron2"/>
    <dgm:cxn modelId="{17DB4B26-6892-471C-B367-6CD4D0590525}" type="presParOf" srcId="{67C7684D-AAE8-479C-8D2A-DC259E8DCC34}" destId="{0DCAE356-6FFD-470B-A07E-CCF6F4E8EC44}" srcOrd="1" destOrd="0" presId="urn:microsoft.com/office/officeart/2005/8/layout/chevron2"/>
    <dgm:cxn modelId="{691B4DFC-E789-4110-9185-454B4FB43DC0}" type="presParOf" srcId="{CD3EEAD8-8B99-44AB-B5CC-030510C729E5}" destId="{4837F741-E492-44A6-8597-9BB5AB21F8FC}" srcOrd="1" destOrd="0" presId="urn:microsoft.com/office/officeart/2005/8/layout/chevron2"/>
    <dgm:cxn modelId="{F595264E-C8DA-4C6E-AE4A-B3F6786EEAB0}" type="presParOf" srcId="{CD3EEAD8-8B99-44AB-B5CC-030510C729E5}" destId="{65C7BD80-9F88-4A34-B3A9-4AA4F141EDB1}" srcOrd="2" destOrd="0" presId="urn:microsoft.com/office/officeart/2005/8/layout/chevron2"/>
    <dgm:cxn modelId="{11DA23A3-5896-4275-8EAF-4A9CDEC564BC}" type="presParOf" srcId="{65C7BD80-9F88-4A34-B3A9-4AA4F141EDB1}" destId="{48CACB07-D76E-488C-9403-0AD168ECE6F7}" srcOrd="0" destOrd="0" presId="urn:microsoft.com/office/officeart/2005/8/layout/chevron2"/>
    <dgm:cxn modelId="{7F84EFAB-0AFF-4792-9A43-C087A5388DAA}" type="presParOf" srcId="{65C7BD80-9F88-4A34-B3A9-4AA4F141EDB1}" destId="{161044C4-88F4-43D9-81A7-6BF628E7A5CD}" srcOrd="1" destOrd="0" presId="urn:microsoft.com/office/officeart/2005/8/layout/chevron2"/>
    <dgm:cxn modelId="{9154F1AA-B8A5-45D0-B290-7CC48BA1C2BA}" type="presParOf" srcId="{CD3EEAD8-8B99-44AB-B5CC-030510C729E5}" destId="{FD9FEE32-0D06-41A4-A2C5-10978205FCCE}" srcOrd="3" destOrd="0" presId="urn:microsoft.com/office/officeart/2005/8/layout/chevron2"/>
    <dgm:cxn modelId="{0A767A0A-89C7-4B47-9E0C-843896EDD9EA}" type="presParOf" srcId="{CD3EEAD8-8B99-44AB-B5CC-030510C729E5}" destId="{861C2872-4832-4C3D-8CE9-34B403492D10}" srcOrd="4" destOrd="0" presId="urn:microsoft.com/office/officeart/2005/8/layout/chevron2"/>
    <dgm:cxn modelId="{30573CB2-8661-4693-A61E-918B2E26C6DE}" type="presParOf" srcId="{861C2872-4832-4C3D-8CE9-34B403492D10}" destId="{C335BF8A-2A87-421E-B223-50BB8617FA63}" srcOrd="0" destOrd="0" presId="urn:microsoft.com/office/officeart/2005/8/layout/chevron2"/>
    <dgm:cxn modelId="{398BE674-4B4D-4AA6-8182-CE514E771364}" type="presParOf" srcId="{861C2872-4832-4C3D-8CE9-34B403492D10}" destId="{DC91F502-6BCA-4574-BE82-C457F6374D51}" srcOrd="1" destOrd="0" presId="urn:microsoft.com/office/officeart/2005/8/layout/chevron2"/>
    <dgm:cxn modelId="{14CC932C-B625-4E50-B9CC-E5ED7B4595DC}" type="presParOf" srcId="{CD3EEAD8-8B99-44AB-B5CC-030510C729E5}" destId="{E0082B52-A577-48DF-8EC8-760E806B5465}" srcOrd="5" destOrd="0" presId="urn:microsoft.com/office/officeart/2005/8/layout/chevron2"/>
    <dgm:cxn modelId="{4B13F8F5-613D-44B2-8897-FEF5218795CD}" type="presParOf" srcId="{CD3EEAD8-8B99-44AB-B5CC-030510C729E5}" destId="{404B0C60-DA5C-4910-B546-6B5E341F8841}" srcOrd="6" destOrd="0" presId="urn:microsoft.com/office/officeart/2005/8/layout/chevron2"/>
    <dgm:cxn modelId="{354B7BFA-E81E-425D-9C6C-051CC10C9B9A}" type="presParOf" srcId="{404B0C60-DA5C-4910-B546-6B5E341F8841}" destId="{4632F00E-7C6D-4511-BE65-F186591992FC}" srcOrd="0" destOrd="0" presId="urn:microsoft.com/office/officeart/2005/8/layout/chevron2"/>
    <dgm:cxn modelId="{E6D9D49C-6C9F-4891-B178-AD5310A8CFAC}" type="presParOf" srcId="{404B0C60-DA5C-4910-B546-6B5E341F8841}" destId="{46484D32-1F04-4D58-B854-3D32090F1495}" srcOrd="1" destOrd="0" presId="urn:microsoft.com/office/officeart/2005/8/layout/chevron2"/>
    <dgm:cxn modelId="{65D0F96D-F0B0-4E5C-B70C-3CE54A940006}" type="presParOf" srcId="{CD3EEAD8-8B99-44AB-B5CC-030510C729E5}" destId="{6B40CE61-940E-4DB1-B159-01D25E800057}" srcOrd="7" destOrd="0" presId="urn:microsoft.com/office/officeart/2005/8/layout/chevron2"/>
    <dgm:cxn modelId="{A3A00DFF-73D6-4A38-A76C-B81D2F96BF4B}" type="presParOf" srcId="{CD3EEAD8-8B99-44AB-B5CC-030510C729E5}" destId="{1B44DEE9-6826-4841-BABD-DF84548FCB28}" srcOrd="8" destOrd="0" presId="urn:microsoft.com/office/officeart/2005/8/layout/chevron2"/>
    <dgm:cxn modelId="{1B00CCDC-25FB-4A11-B159-F96DE8C043AB}" type="presParOf" srcId="{1B44DEE9-6826-4841-BABD-DF84548FCB28}" destId="{E8B6FC5E-4C86-4ED4-9B04-E67B377AEE1D}" srcOrd="0" destOrd="0" presId="urn:microsoft.com/office/officeart/2005/8/layout/chevron2"/>
    <dgm:cxn modelId="{180AD953-9994-4130-AA31-18F8E352F703}" type="presParOf" srcId="{1B44DEE9-6826-4841-BABD-DF84548FCB28}" destId="{D7875E42-39B9-4F06-9526-543C6EC36778}" srcOrd="1" destOrd="0" presId="urn:microsoft.com/office/officeart/2005/8/layout/chevron2"/>
    <dgm:cxn modelId="{2454DFE0-7365-4BB2-A959-8CD4CBC8DD12}" type="presParOf" srcId="{CD3EEAD8-8B99-44AB-B5CC-030510C729E5}" destId="{0854F885-3461-4AAB-A9A3-01FB240AB683}" srcOrd="9" destOrd="0" presId="urn:microsoft.com/office/officeart/2005/8/layout/chevron2"/>
    <dgm:cxn modelId="{4E12EC3C-0381-4E9B-8E8C-1C353CA8F722}" type="presParOf" srcId="{CD3EEAD8-8B99-44AB-B5CC-030510C729E5}" destId="{C11A73E9-720F-4CC1-B78A-70DBD9CDFD1E}" srcOrd="10" destOrd="0" presId="urn:microsoft.com/office/officeart/2005/8/layout/chevron2"/>
    <dgm:cxn modelId="{573F8E83-D934-4ADF-BF38-19BE89062768}" type="presParOf" srcId="{C11A73E9-720F-4CC1-B78A-70DBD9CDFD1E}" destId="{2C8D4C44-5A35-4886-8E0C-F682F9A279E6}" srcOrd="0" destOrd="0" presId="urn:microsoft.com/office/officeart/2005/8/layout/chevron2"/>
    <dgm:cxn modelId="{1BFAFE7D-8D1A-4E42-9DCA-9521AACA3F9E}" type="presParOf" srcId="{C11A73E9-720F-4CC1-B78A-70DBD9CDFD1E}" destId="{6D721F12-F045-4F71-BFAE-576EF22BBFC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A70165-2A2A-42F1-A10A-24BCD9D4A9C3}">
      <dsp:nvSpPr>
        <dsp:cNvPr id="0" name=""/>
        <dsp:cNvSpPr/>
      </dsp:nvSpPr>
      <dsp:spPr>
        <a:xfrm rot="5400000">
          <a:off x="-157786" y="161460"/>
          <a:ext cx="1051906" cy="73633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kern="1200" dirty="0"/>
            <a:t> </a:t>
          </a:r>
        </a:p>
      </dsp:txBody>
      <dsp:txXfrm rot="-5400000">
        <a:off x="0" y="371841"/>
        <a:ext cx="736334" cy="315572"/>
      </dsp:txXfrm>
    </dsp:sp>
    <dsp:sp modelId="{0DCAE356-6FFD-470B-A07E-CCF6F4E8EC44}">
      <dsp:nvSpPr>
        <dsp:cNvPr id="0" name=""/>
        <dsp:cNvSpPr/>
      </dsp:nvSpPr>
      <dsp:spPr>
        <a:xfrm rot="5400000">
          <a:off x="5801629" y="-5061620"/>
          <a:ext cx="684098" cy="108146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/>
            <a:t>Akıl sağlığı yerinde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/>
            <a:t>Ergenlik çağına gelmiş,</a:t>
          </a:r>
        </a:p>
      </dsp:txBody>
      <dsp:txXfrm rot="-5400000">
        <a:off x="736335" y="37069"/>
        <a:ext cx="10781293" cy="617308"/>
      </dsp:txXfrm>
    </dsp:sp>
    <dsp:sp modelId="{48CACB07-D76E-488C-9403-0AD168ECE6F7}">
      <dsp:nvSpPr>
        <dsp:cNvPr id="0" name=""/>
        <dsp:cNvSpPr/>
      </dsp:nvSpPr>
      <dsp:spPr>
        <a:xfrm rot="5400000">
          <a:off x="-157786" y="1116813"/>
          <a:ext cx="1051906" cy="73633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4800" kern="1200" dirty="0"/>
            <a:t> </a:t>
          </a:r>
        </a:p>
      </dsp:txBody>
      <dsp:txXfrm rot="-5400000">
        <a:off x="0" y="1327194"/>
        <a:ext cx="736334" cy="315572"/>
      </dsp:txXfrm>
    </dsp:sp>
    <dsp:sp modelId="{161044C4-88F4-43D9-81A7-6BF628E7A5CD}">
      <dsp:nvSpPr>
        <dsp:cNvPr id="0" name=""/>
        <dsp:cNvSpPr/>
      </dsp:nvSpPr>
      <dsp:spPr>
        <a:xfrm rot="5400000">
          <a:off x="5801809" y="-4106446"/>
          <a:ext cx="683739" cy="108146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/>
            <a:t>Seyahat özgürlüğüne sahip,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400" kern="1200" dirty="0"/>
            <a:t>Hacca gitmesine engel bir hastalığı olmayan,</a:t>
          </a:r>
        </a:p>
      </dsp:txBody>
      <dsp:txXfrm rot="-5400000">
        <a:off x="736335" y="992405"/>
        <a:ext cx="10781311" cy="616985"/>
      </dsp:txXfrm>
    </dsp:sp>
    <dsp:sp modelId="{C335BF8A-2A87-421E-B223-50BB8617FA63}">
      <dsp:nvSpPr>
        <dsp:cNvPr id="0" name=""/>
        <dsp:cNvSpPr/>
      </dsp:nvSpPr>
      <dsp:spPr>
        <a:xfrm rot="5400000">
          <a:off x="-157786" y="2072167"/>
          <a:ext cx="1051906" cy="73633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800" kern="1200" dirty="0"/>
        </a:p>
      </dsp:txBody>
      <dsp:txXfrm rot="-5400000">
        <a:off x="0" y="2282548"/>
        <a:ext cx="736334" cy="315572"/>
      </dsp:txXfrm>
    </dsp:sp>
    <dsp:sp modelId="{DC91F502-6BCA-4574-BE82-C457F6374D51}">
      <dsp:nvSpPr>
        <dsp:cNvPr id="0" name=""/>
        <dsp:cNvSpPr/>
      </dsp:nvSpPr>
      <dsp:spPr>
        <a:xfrm rot="5400000">
          <a:off x="5801809" y="-3151092"/>
          <a:ext cx="683739" cy="108146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000" kern="1200" dirty="0"/>
            <a:t>Hac masraflarını ve ailesinin ihtiyaçlarını karşılayabilecek maddî güce sahip olan, yol güvenliği bulunan </a:t>
          </a:r>
        </a:p>
      </dsp:txBody>
      <dsp:txXfrm rot="-5400000">
        <a:off x="736335" y="1947759"/>
        <a:ext cx="10781311" cy="616985"/>
      </dsp:txXfrm>
    </dsp:sp>
    <dsp:sp modelId="{4632F00E-7C6D-4511-BE65-F186591992FC}">
      <dsp:nvSpPr>
        <dsp:cNvPr id="0" name=""/>
        <dsp:cNvSpPr/>
      </dsp:nvSpPr>
      <dsp:spPr>
        <a:xfrm rot="5400000">
          <a:off x="-157786" y="3027521"/>
          <a:ext cx="1051906" cy="73633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800" kern="1200" dirty="0"/>
        </a:p>
      </dsp:txBody>
      <dsp:txXfrm rot="-5400000">
        <a:off x="0" y="3237902"/>
        <a:ext cx="736334" cy="315572"/>
      </dsp:txXfrm>
    </dsp:sp>
    <dsp:sp modelId="{46484D32-1F04-4D58-B854-3D32090F1495}">
      <dsp:nvSpPr>
        <dsp:cNvPr id="0" name=""/>
        <dsp:cNvSpPr/>
      </dsp:nvSpPr>
      <dsp:spPr>
        <a:xfrm rot="5400000">
          <a:off x="5801809" y="-2195738"/>
          <a:ext cx="683739" cy="108146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4000" kern="1200" dirty="0"/>
            <a:t>Her Müslümanın </a:t>
          </a:r>
        </a:p>
      </dsp:txBody>
      <dsp:txXfrm rot="-5400000">
        <a:off x="736335" y="2903113"/>
        <a:ext cx="10781311" cy="616985"/>
      </dsp:txXfrm>
    </dsp:sp>
    <dsp:sp modelId="{E8B6FC5E-4C86-4ED4-9B04-E67B377AEE1D}">
      <dsp:nvSpPr>
        <dsp:cNvPr id="0" name=""/>
        <dsp:cNvSpPr/>
      </dsp:nvSpPr>
      <dsp:spPr>
        <a:xfrm rot="5400000">
          <a:off x="-157786" y="3982875"/>
          <a:ext cx="1051906" cy="73633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800" kern="1200"/>
        </a:p>
      </dsp:txBody>
      <dsp:txXfrm rot="-5400000">
        <a:off x="0" y="4193256"/>
        <a:ext cx="736334" cy="315572"/>
      </dsp:txXfrm>
    </dsp:sp>
    <dsp:sp modelId="{D7875E42-39B9-4F06-9526-543C6EC36778}">
      <dsp:nvSpPr>
        <dsp:cNvPr id="0" name=""/>
        <dsp:cNvSpPr/>
      </dsp:nvSpPr>
      <dsp:spPr>
        <a:xfrm rot="5400000">
          <a:off x="5801809" y="-1240385"/>
          <a:ext cx="683739" cy="108146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3600" kern="1200" dirty="0"/>
            <a:t>Ömründe bir defa</a:t>
          </a:r>
        </a:p>
      </dsp:txBody>
      <dsp:txXfrm rot="-5400000">
        <a:off x="736335" y="3858466"/>
        <a:ext cx="10781311" cy="616985"/>
      </dsp:txXfrm>
    </dsp:sp>
    <dsp:sp modelId="{2C8D4C44-5A35-4886-8E0C-F682F9A279E6}">
      <dsp:nvSpPr>
        <dsp:cNvPr id="0" name=""/>
        <dsp:cNvSpPr/>
      </dsp:nvSpPr>
      <dsp:spPr>
        <a:xfrm rot="5400000">
          <a:off x="-157786" y="4938229"/>
          <a:ext cx="1051906" cy="73633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000" kern="1200" dirty="0"/>
        </a:p>
      </dsp:txBody>
      <dsp:txXfrm rot="-5400000">
        <a:off x="0" y="5148610"/>
        <a:ext cx="736334" cy="315572"/>
      </dsp:txXfrm>
    </dsp:sp>
    <dsp:sp modelId="{6D721F12-F045-4F71-BFAE-576EF22BBFC6}">
      <dsp:nvSpPr>
        <dsp:cNvPr id="0" name=""/>
        <dsp:cNvSpPr/>
      </dsp:nvSpPr>
      <dsp:spPr>
        <a:xfrm rot="5400000">
          <a:off x="5801809" y="-285031"/>
          <a:ext cx="683739" cy="1081468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4000" kern="1200" dirty="0"/>
            <a:t>Haccetmesi Farzdır.</a:t>
          </a:r>
        </a:p>
      </dsp:txBody>
      <dsp:txXfrm rot="-5400000">
        <a:off x="736335" y="4813820"/>
        <a:ext cx="10781311" cy="6169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85490-303C-4848-B73A-065CB946B99C}" type="datetimeFigureOut">
              <a:rPr lang="tr-TR" smtClean="0"/>
              <a:t>21.02.2021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FA7D9-4703-429B-B8BF-4F5A2B34CD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756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793FFD-0A5D-4C97-BD27-B35CF8BE671F}" type="datetimeFigureOut">
              <a:rPr lang="tr-TR" smtClean="0"/>
              <a:t>21.02.2021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1420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3FFD-0A5D-4C97-BD27-B35CF8BE671F}" type="datetimeFigureOut">
              <a:rPr lang="tr-TR" smtClean="0"/>
              <a:t>21.02.2021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0000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793FFD-0A5D-4C97-BD27-B35CF8BE671F}" type="datetimeFigureOut">
              <a:rPr lang="tr-TR" smtClean="0"/>
              <a:t>21.02.2021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7134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3FFD-0A5D-4C97-BD27-B35CF8BE671F}" type="datetimeFigureOut">
              <a:rPr lang="tr-TR" smtClean="0"/>
              <a:t>21.02.2021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2625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793FFD-0A5D-4C97-BD27-B35CF8BE671F}" type="datetimeFigureOut">
              <a:rPr lang="tr-TR" smtClean="0"/>
              <a:t>21.02.2021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0940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3FFD-0A5D-4C97-BD27-B35CF8BE671F}" type="datetimeFigureOut">
              <a:rPr lang="tr-TR" smtClean="0"/>
              <a:t>21.02.2021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1597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3FFD-0A5D-4C97-BD27-B35CF8BE671F}" type="datetimeFigureOut">
              <a:rPr lang="tr-TR" smtClean="0"/>
              <a:t>21.02.2021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1543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3FFD-0A5D-4C97-BD27-B35CF8BE671F}" type="datetimeFigureOut">
              <a:rPr lang="tr-TR" smtClean="0"/>
              <a:t>21.02.2021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3617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3FFD-0A5D-4C97-BD27-B35CF8BE671F}" type="datetimeFigureOut">
              <a:rPr lang="tr-TR" smtClean="0"/>
              <a:t>21.02.2021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2207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793FFD-0A5D-4C97-BD27-B35CF8BE671F}" type="datetimeFigureOut">
              <a:rPr lang="tr-TR" smtClean="0"/>
              <a:t>21.02.2021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240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3FFD-0A5D-4C97-BD27-B35CF8BE671F}" type="datetimeFigureOut">
              <a:rPr lang="tr-TR" smtClean="0"/>
              <a:t>21.02.2021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1529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E793FFD-0A5D-4C97-BD27-B35CF8BE671F}" type="datetimeFigureOut">
              <a:rPr lang="tr-TR" smtClean="0"/>
              <a:t>21.02.2021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CCEB90C4-7313-4D23-B365-C0B992AB05B2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4491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skKiNptPK6U?feature=oembed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pSCRCcWMVNA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19A956-55E7-4C36-9304-0437BC5F43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08B8124B-D233-4CFC-9E09-4C12C03DEC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http://youtube.com/watch?v=skKiNptPK6U</a:t>
            </a:r>
          </a:p>
        </p:txBody>
      </p:sp>
      <p:pic>
        <p:nvPicPr>
          <p:cNvPr id="5" name="Çevrimiçi Medya 4" title="Lebbeyk Allahￃﾼmme Lebbeyk (Mￃﾼkemmel versiyon)">
            <a:hlinkClick r:id="" action="ppaction://media"/>
            <a:extLst>
              <a:ext uri="{FF2B5EF4-FFF2-40B4-BE49-F238E27FC236}">
                <a16:creationId xmlns:a16="http://schemas.microsoft.com/office/drawing/2014/main" id="{6DE745CB-8BEA-4782-B0B1-6AE63D992E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Çapraz Köşeleri Yuvarlatılmış 1">
            <a:extLst>
              <a:ext uri="{FF2B5EF4-FFF2-40B4-BE49-F238E27FC236}">
                <a16:creationId xmlns:a16="http://schemas.microsoft.com/office/drawing/2014/main" id="{2BA6F861-966B-48EF-B860-B941CA6A89A5}"/>
              </a:ext>
            </a:extLst>
          </p:cNvPr>
          <p:cNvSpPr/>
          <p:nvPr/>
        </p:nvSpPr>
        <p:spPr>
          <a:xfrm>
            <a:off x="68094" y="1949380"/>
            <a:ext cx="5447489" cy="389694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800" dirty="0"/>
              <a:t>Hacca gücü yetmeyen babanın veya annenin yerine Hac ve Umre yapılabilir.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22E8582-5856-4521-B65C-D04C24ED65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429" y="1949380"/>
            <a:ext cx="5845414" cy="389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6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34938" y="246063"/>
            <a:ext cx="11860212" cy="6778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dirty="0">
                <a:solidFill>
                  <a:schemeClr val="bg1"/>
                </a:solidFill>
                <a:cs typeface="Times New Roman" pitchFamily="18" charset="0"/>
              </a:rPr>
              <a:t>Sevgili Peygamberimize;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34938" y="1403350"/>
            <a:ext cx="5445125" cy="50466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/>
              <a:t>En üstün amel hangisidir? diye soruldu.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/>
              <a:t>Peygamberimiz, Allah ve Resulüne iman etmektir, buyurdu.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/>
              <a:t>Sonra hangisidir? denildi.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/>
              <a:t>Allah yolunda cihad etmektir, buyurdu.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/>
              <a:t>Sonra hangisidir? denildi.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/>
              <a:t>Makbul olan hacdır, buyurdu.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894" y="1403361"/>
            <a:ext cx="6252879" cy="5046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>
            <a:extLst>
              <a:ext uri="{FF2B5EF4-FFF2-40B4-BE49-F238E27FC236}">
                <a16:creationId xmlns:a16="http://schemas.microsoft.com/office/drawing/2014/main" id="{1862D121-B1F4-4DA5-A0A6-2E66D40F0CEC}"/>
              </a:ext>
            </a:extLst>
          </p:cNvPr>
          <p:cNvSpPr/>
          <p:nvPr/>
        </p:nvSpPr>
        <p:spPr>
          <a:xfrm>
            <a:off x="300308" y="1439694"/>
            <a:ext cx="5215275" cy="45039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>
                <a:solidFill>
                  <a:schemeClr val="bg1"/>
                </a:solidFill>
                <a:cs typeface="Times New Roman" pitchFamily="18" charset="0"/>
              </a:rPr>
              <a:t>Hac, Kardeşlik duygularımızı güçlendirir, ümmet olma bilincimizi geliştirir.</a:t>
            </a:r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E481B73-9854-4FE4-B5CA-BE1C443FB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439694"/>
            <a:ext cx="5477759" cy="450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71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51A56E9C-E767-4675-8280-77713C662E78}"/>
              </a:ext>
            </a:extLst>
          </p:cNvPr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/>
              <a:t>https://www.youtube.com/watch?time_continue=9&amp;v=pSCRCcWMVNA&amp;feature=emb_logo</a:t>
            </a:r>
          </a:p>
        </p:txBody>
      </p:sp>
      <p:pic>
        <p:nvPicPr>
          <p:cNvPr id="4" name="Çevrimiçi Medya 3" title="Senin ravzan gￃﾼzel kokar-Bedirhan yￄﾱldￄﾱz 2013">
            <a:hlinkClick r:id="" action="ppaction://media"/>
            <a:extLst>
              <a:ext uri="{FF2B5EF4-FFF2-40B4-BE49-F238E27FC236}">
                <a16:creationId xmlns:a16="http://schemas.microsoft.com/office/drawing/2014/main" id="{2E0F8E8B-8FA6-4D99-800F-E39576EDB22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52536" y="0"/>
            <a:ext cx="9150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7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Yuvarlatılmış Dikdörtgen 1">
            <a:extLst>
              <a:ext uri="{FF2B5EF4-FFF2-40B4-BE49-F238E27FC236}">
                <a16:creationId xmlns:a16="http://schemas.microsoft.com/office/drawing/2014/main" id="{ACDEF36B-3CCB-4751-BD5C-00A2A1395900}"/>
              </a:ext>
            </a:extLst>
          </p:cNvPr>
          <p:cNvSpPr/>
          <p:nvPr/>
        </p:nvSpPr>
        <p:spPr>
          <a:xfrm>
            <a:off x="154393" y="958175"/>
            <a:ext cx="5857301" cy="46935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600" dirty="0">
                <a:solidFill>
                  <a:schemeClr val="bg1"/>
                </a:solidFill>
                <a:cs typeface="Times New Roman" pitchFamily="18" charset="0"/>
              </a:rPr>
              <a:t>Hac, söz ve davranışlarımızı kontrol altına almamızı sağlar.</a:t>
            </a:r>
            <a:endParaRPr lang="de-DE" sz="6600" dirty="0">
              <a:solidFill>
                <a:schemeClr val="bg1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FFD29D6-DC60-4457-A767-727311D3A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958" y="958175"/>
            <a:ext cx="4941649" cy="469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50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39F2A4F6-3644-4103-B9A1-7853486CB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Ok: Aşağı 3">
            <a:extLst>
              <a:ext uri="{FF2B5EF4-FFF2-40B4-BE49-F238E27FC236}">
                <a16:creationId xmlns:a16="http://schemas.microsoft.com/office/drawing/2014/main" id="{9A4EB1CA-EC41-4A91-B03B-C01C135C7B01}"/>
              </a:ext>
            </a:extLst>
          </p:cNvPr>
          <p:cNvSpPr/>
          <p:nvPr/>
        </p:nvSpPr>
        <p:spPr>
          <a:xfrm>
            <a:off x="3383852" y="211604"/>
            <a:ext cx="5424295" cy="1125415"/>
          </a:xfrm>
          <a:prstGeom prst="downArrow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6000" dirty="0"/>
              <a:t>Umre</a:t>
            </a:r>
          </a:p>
        </p:txBody>
      </p:sp>
      <p:sp>
        <p:nvSpPr>
          <p:cNvPr id="5" name="Dikdörtgen: Çapraz Köşeleri Yuvarlatılmış 4">
            <a:extLst>
              <a:ext uri="{FF2B5EF4-FFF2-40B4-BE49-F238E27FC236}">
                <a16:creationId xmlns:a16="http://schemas.microsoft.com/office/drawing/2014/main" id="{CF2E8327-088A-4357-A0B0-D7EF6D842449}"/>
              </a:ext>
            </a:extLst>
          </p:cNvPr>
          <p:cNvSpPr/>
          <p:nvPr/>
        </p:nvSpPr>
        <p:spPr>
          <a:xfrm>
            <a:off x="2997741" y="1548622"/>
            <a:ext cx="6027906" cy="376075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dirty="0"/>
              <a:t>Hac mevsiminin dışında, ihramlı olarak Kâbe’yi tavaf edip Safa ile Merve arasında say yaptıktan sonra tıraş olmak suretiyle ihramdan çıkılarak yapılan ibadettir.</a:t>
            </a:r>
          </a:p>
        </p:txBody>
      </p:sp>
      <p:sp>
        <p:nvSpPr>
          <p:cNvPr id="7" name="Yuvarlatılmış Dikdörtgen 2">
            <a:extLst>
              <a:ext uri="{FF2B5EF4-FFF2-40B4-BE49-F238E27FC236}">
                <a16:creationId xmlns:a16="http://schemas.microsoft.com/office/drawing/2014/main" id="{1B139C03-8A78-41BC-A33D-CC1394F444A3}"/>
              </a:ext>
            </a:extLst>
          </p:cNvPr>
          <p:cNvSpPr/>
          <p:nvPr/>
        </p:nvSpPr>
        <p:spPr>
          <a:xfrm>
            <a:off x="68094" y="5495554"/>
            <a:ext cx="11887200" cy="12816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tr-TR" sz="2800" dirty="0" err="1"/>
              <a:t>Hac’dan</a:t>
            </a:r>
            <a:r>
              <a:rPr lang="tr-TR" sz="2800" dirty="0"/>
              <a:t> farkı </a:t>
            </a:r>
          </a:p>
          <a:p>
            <a:pPr algn="ctr"/>
            <a:r>
              <a:rPr lang="tr-TR" sz="2800" dirty="0"/>
              <a:t>1. Belli bir zamana bağlı değildir.</a:t>
            </a:r>
          </a:p>
          <a:p>
            <a:pPr algn="ctr"/>
            <a:r>
              <a:rPr lang="tr-TR" sz="2800" dirty="0"/>
              <a:t>2. Arafat’ta Vakfe ’ye durulmaz.</a:t>
            </a:r>
          </a:p>
        </p:txBody>
      </p:sp>
    </p:spTree>
    <p:extLst>
      <p:ext uri="{BB962C8B-B14F-4D97-AF65-F5344CB8AC3E}">
        <p14:creationId xmlns:p14="http://schemas.microsoft.com/office/powerpoint/2010/main" val="134638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0FBBBBF5-49DF-4E69-8B52-6442D232DA60}"/>
              </a:ext>
            </a:extLst>
          </p:cNvPr>
          <p:cNvSpPr/>
          <p:nvPr/>
        </p:nvSpPr>
        <p:spPr>
          <a:xfrm>
            <a:off x="175908" y="4970834"/>
            <a:ext cx="11840183" cy="1780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tr-TR" sz="3600" dirty="0"/>
              <a:t>Bir umre, diğer umreye kadar arada işlenenler için kefarettir. </a:t>
            </a:r>
            <a:r>
              <a:rPr lang="tr-TR" sz="3600" dirty="0" err="1"/>
              <a:t>Hacc</a:t>
            </a:r>
            <a:r>
              <a:rPr lang="tr-TR" sz="3600" dirty="0"/>
              <a:t>-ı </a:t>
            </a:r>
            <a:r>
              <a:rPr lang="tr-TR" sz="3600" dirty="0" err="1"/>
              <a:t>Mebrur’un</a:t>
            </a:r>
            <a:r>
              <a:rPr lang="tr-TR" sz="3600" dirty="0"/>
              <a:t> (kabul edilmiş haccın) karşılığı cennetten başka bir şey değildir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B39EFAE-0BAE-4750-8083-6FF8C7CCB9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08" y="243190"/>
            <a:ext cx="11840183" cy="45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7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Yuvarlatılmış Dikdörtgen 2">
            <a:extLst>
              <a:ext uri="{FF2B5EF4-FFF2-40B4-BE49-F238E27FC236}">
                <a16:creationId xmlns:a16="http://schemas.microsoft.com/office/drawing/2014/main" id="{0FBBBBF5-49DF-4E69-8B52-6442D232DA60}"/>
              </a:ext>
            </a:extLst>
          </p:cNvPr>
          <p:cNvSpPr/>
          <p:nvPr/>
        </p:nvSpPr>
        <p:spPr>
          <a:xfrm>
            <a:off x="163749" y="1050587"/>
            <a:ext cx="5069732" cy="5437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tr-TR" sz="3600" dirty="0"/>
              <a:t>Peygamber Efendimiz (</a:t>
            </a:r>
            <a:r>
              <a:rPr lang="tr-TR" sz="3600" dirty="0" err="1"/>
              <a:t>s.a.v</a:t>
            </a:r>
            <a:r>
              <a:rPr lang="tr-TR" sz="3600" dirty="0"/>
              <a:t>) dört defa umre, bir defa da hac yapmıştır. Hac görevini hicretin onuncu senesinde yapmıştır. Buna da «Veda Haccı» denir.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18723282-097D-437C-9A49-E4FB15864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694" y="1050587"/>
            <a:ext cx="5903067" cy="543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1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296CAB26-193F-49E2-A885-28AE99829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212" y="1838325"/>
            <a:ext cx="726757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5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F89434B7-B9EE-41B4-844A-D9F17814ABE6}"/>
              </a:ext>
            </a:extLst>
          </p:cNvPr>
          <p:cNvSpPr/>
          <p:nvPr/>
        </p:nvSpPr>
        <p:spPr>
          <a:xfrm>
            <a:off x="0" y="0"/>
            <a:ext cx="12192000" cy="5863144"/>
          </a:xfrm>
          <a:prstGeom prst="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r-TR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HAC’DAN BİZE KALMASI GEREKEN!!!</a:t>
            </a:r>
          </a:p>
          <a:p>
            <a:r>
              <a:rPr lang="tr-TR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Pakistan´dan bir hac kafilesi, hac dönüşü ünlü şair Muhammed İkbal´i ziyaret ederek yanlarındaki hediyeleri ona takdim etmek isterler. </a:t>
            </a:r>
          </a:p>
          <a:p>
            <a:r>
              <a:rPr lang="tr-TR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Aralarından biri; "Üstadım ben size Medine´nin en güzel hurmalarını getirdim." der.</a:t>
            </a:r>
          </a:p>
          <a:p>
            <a:r>
              <a:rPr lang="tr-TR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Bir diğeri de "Ben de size taze misvak getirdim." der.</a:t>
            </a:r>
          </a:p>
          <a:p>
            <a:r>
              <a:rPr lang="tr-TR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Diğerleri de O´na benzer hediyeler getirdiklerini söylerler. </a:t>
            </a:r>
          </a:p>
          <a:p>
            <a:r>
              <a:rPr lang="tr-TR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 durum karşısında Muhammed İkbal´in yüzünden bir hüzün belirir. </a:t>
            </a:r>
          </a:p>
          <a:p>
            <a:r>
              <a:rPr lang="tr-TR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Hacılar hep bir ağızdan: "Üstadım sizi üzecek bir hareketimiz mi oldu?´´ dediklerinde. </a:t>
            </a:r>
          </a:p>
          <a:p>
            <a:r>
              <a:rPr lang="tr-TR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Muhammet İkbal: </a:t>
            </a:r>
          </a:p>
          <a:p>
            <a:r>
              <a:rPr lang="tr-TR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´´Hayır efendiler; ben sizden başka şeyler getirmenizi beklerdim. Ben zannettim ki; </a:t>
            </a:r>
          </a:p>
          <a:p>
            <a:r>
              <a:rPr lang="tr-TR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Biriniz o mukaddes topraklardan Hz. Ebubekir ´in sadakatini, </a:t>
            </a:r>
          </a:p>
          <a:p>
            <a:r>
              <a:rPr lang="tr-TR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Bir diğeriniz Hz. Ömer ´in adaletini, </a:t>
            </a:r>
          </a:p>
          <a:p>
            <a:r>
              <a:rPr lang="tr-TR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Bir diğeriniz Hz. Osman´ın takvasını ve gözyaşını, </a:t>
            </a:r>
          </a:p>
          <a:p>
            <a:r>
              <a:rPr lang="tr-TR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Bir diğeriniz de Hz. Ali´nin şecaatini ve ilmini getirdiniz. </a:t>
            </a:r>
          </a:p>
          <a:p>
            <a:r>
              <a:rPr lang="tr-TR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Bunları göremeyince üzüldüm´´ der.</a:t>
            </a:r>
          </a:p>
        </p:txBody>
      </p:sp>
    </p:spTree>
    <p:extLst>
      <p:ext uri="{BB962C8B-B14F-4D97-AF65-F5344CB8AC3E}">
        <p14:creationId xmlns:p14="http://schemas.microsoft.com/office/powerpoint/2010/main" val="1709951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2"/>
          <p:cNvSpPr>
            <a:spLocks noGrp="1"/>
          </p:cNvSpPr>
          <p:nvPr>
            <p:ph type="ctrTitle"/>
          </p:nvPr>
        </p:nvSpPr>
        <p:spPr>
          <a:xfrm>
            <a:off x="-340469" y="1711533"/>
            <a:ext cx="12052570" cy="1301457"/>
          </a:xfrm>
        </p:spPr>
        <p:txBody>
          <a:bodyPr>
            <a:noAutofit/>
          </a:bodyPr>
          <a:lstStyle/>
          <a:p>
            <a:pPr algn="ctr"/>
            <a:r>
              <a:rPr lang="tr-TR" sz="5400" cap="none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PEYGAMBERİMİZİN HAYATINDA </a:t>
            </a:r>
            <a:r>
              <a:rPr lang="tr-TR" sz="8800" cap="none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HAC</a:t>
            </a:r>
            <a:endParaRPr lang="tr-TR" sz="6600" cap="none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481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4C950415-D2F8-4305-9306-15DC47585EF8}"/>
              </a:ext>
            </a:extLst>
          </p:cNvPr>
          <p:cNvSpPr txBox="1"/>
          <p:nvPr/>
        </p:nvSpPr>
        <p:spPr>
          <a:xfrm>
            <a:off x="330153" y="2746314"/>
            <a:ext cx="11531694" cy="156966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Ey Rabbimiz hayatımızı güzelleştir, ömrümüzü bereketlendir, ahiretimizi mamur eyle… </a:t>
            </a:r>
          </a:p>
        </p:txBody>
      </p:sp>
    </p:spTree>
    <p:extLst>
      <p:ext uri="{BB962C8B-B14F-4D97-AF65-F5344CB8AC3E}">
        <p14:creationId xmlns:p14="http://schemas.microsoft.com/office/powerpoint/2010/main" val="14442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899" y="1801227"/>
            <a:ext cx="9260627" cy="3255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Metin kutusu 2"/>
          <p:cNvSpPr txBox="1"/>
          <p:nvPr/>
        </p:nvSpPr>
        <p:spPr>
          <a:xfrm>
            <a:off x="8714051" y="5829263"/>
            <a:ext cx="3034145" cy="83099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21.02.2019</a:t>
            </a:r>
          </a:p>
          <a:p>
            <a:pPr algn="ctr"/>
            <a:r>
              <a:rPr lang="tr-TR" sz="2400" b="1" dirty="0"/>
              <a:t>Tekirdağ/Çerkezköy</a:t>
            </a:r>
          </a:p>
        </p:txBody>
      </p:sp>
    </p:spTree>
    <p:extLst>
      <p:ext uri="{BB962C8B-B14F-4D97-AF65-F5344CB8AC3E}">
        <p14:creationId xmlns:p14="http://schemas.microsoft.com/office/powerpoint/2010/main" val="419958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65760" y="1698953"/>
            <a:ext cx="5982168" cy="1013800"/>
          </a:xfrm>
        </p:spPr>
        <p:txBody>
          <a:bodyPr>
            <a:normAutofit fontScale="90000"/>
          </a:bodyPr>
          <a:lstStyle/>
          <a:p>
            <a:r>
              <a:rPr lang="tr-TR" sz="4400" b="1" dirty="0">
                <a:solidFill>
                  <a:schemeClr val="accent2">
                    <a:lumMod val="50000"/>
                  </a:schemeClr>
                </a:solidFill>
              </a:rPr>
              <a:t>Neler öğreneceğiz?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82881" y="1589848"/>
            <a:ext cx="11643359" cy="4383116"/>
          </a:xfrm>
        </p:spPr>
        <p:txBody>
          <a:bodyPr>
            <a:normAutofit/>
          </a:bodyPr>
          <a:lstStyle/>
          <a:p>
            <a:r>
              <a:rPr lang="tr-TR" sz="5400" dirty="0">
                <a:solidFill>
                  <a:schemeClr val="accent2">
                    <a:lumMod val="50000"/>
                  </a:schemeClr>
                </a:solidFill>
              </a:rPr>
              <a:t>Peygamberimizin hayatından hac ve umre ile ilgili örnekler verir.</a:t>
            </a:r>
          </a:p>
        </p:txBody>
      </p:sp>
    </p:spTree>
    <p:extLst>
      <p:ext uri="{BB962C8B-B14F-4D97-AF65-F5344CB8AC3E}">
        <p14:creationId xmlns:p14="http://schemas.microsoft.com/office/powerpoint/2010/main" val="4044009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125DD34-553A-401D-9412-9AA3FF5EC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4B657850-9D64-45B3-A15C-2D2DAF0E90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285" y="3289917"/>
            <a:ext cx="2305457" cy="3302566"/>
          </a:xfrm>
          <a:prstGeom prst="rect">
            <a:avLst/>
          </a:prstGeom>
        </p:spPr>
      </p:pic>
      <p:sp>
        <p:nvSpPr>
          <p:cNvPr id="5" name="Yuvarlatılmış Dikdörtgen 1">
            <a:extLst>
              <a:ext uri="{FF2B5EF4-FFF2-40B4-BE49-F238E27FC236}">
                <a16:creationId xmlns:a16="http://schemas.microsoft.com/office/drawing/2014/main" id="{BEE094EC-EBFB-4BA5-A339-59B2C791B149}"/>
              </a:ext>
            </a:extLst>
          </p:cNvPr>
          <p:cNvSpPr/>
          <p:nvPr/>
        </p:nvSpPr>
        <p:spPr>
          <a:xfrm>
            <a:off x="680937" y="304429"/>
            <a:ext cx="5739320" cy="17967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8800" dirty="0">
                <a:solidFill>
                  <a:schemeClr val="bg1"/>
                </a:solidFill>
                <a:cs typeface="Times New Roman" pitchFamily="18" charset="0"/>
              </a:rPr>
              <a:t>Hac Nedir?</a:t>
            </a:r>
            <a:endParaRPr lang="de-DE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62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Yuvarlatılmış Dikdörtgen 2"/>
          <p:cNvSpPr/>
          <p:nvPr/>
        </p:nvSpPr>
        <p:spPr>
          <a:xfrm>
            <a:off x="134938" y="719848"/>
            <a:ext cx="5459412" cy="23393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000" dirty="0"/>
              <a:t>Hac, yılın belli günlerinde Kâbe’yi ve çevresindeki kutsal yerleri ibadet niyetiyle ziyaret etmektir.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000" dirty="0"/>
              <a:t>Hicretin 9. Yılında farz kılınmıştır.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34938" y="4306888"/>
            <a:ext cx="5459412" cy="83185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وَأَتِمُّواْ الْحَجَّ وَالْعُمْرَةَ لِلّهِ</a:t>
            </a:r>
            <a:endParaRPr lang="tr-TR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134938" y="5495925"/>
            <a:ext cx="5459412" cy="954107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/>
              <a:t>Başladığınız hac ve umreyi Allah için tamamlayın</a:t>
            </a:r>
            <a:r>
              <a:rPr lang="tr-TR" dirty="0"/>
              <a:t>. Bakara, 196</a:t>
            </a:r>
            <a:endParaRPr lang="tr-T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134938" y="3305312"/>
            <a:ext cx="5459412" cy="64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 err="1">
                <a:solidFill>
                  <a:schemeClr val="bg1"/>
                </a:solidFill>
                <a:cs typeface="Times New Roman" pitchFamily="18" charset="0"/>
              </a:rPr>
              <a:t>Allah’u</a:t>
            </a:r>
            <a:r>
              <a:rPr lang="tr-TR" sz="28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tr-TR" sz="2800" dirty="0" err="1">
                <a:solidFill>
                  <a:schemeClr val="bg1"/>
                </a:solidFill>
                <a:cs typeface="Times New Roman" pitchFamily="18" charset="0"/>
              </a:rPr>
              <a:t>Teâla</a:t>
            </a:r>
            <a:r>
              <a:rPr lang="tr-TR" sz="2800" dirty="0">
                <a:solidFill>
                  <a:schemeClr val="bg1"/>
                </a:solidFill>
                <a:cs typeface="Times New Roman" pitchFamily="18" charset="0"/>
              </a:rPr>
              <a:t> buyuruyor ki;</a:t>
            </a: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3015" y="719848"/>
            <a:ext cx="6322135" cy="573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34469" y="178718"/>
            <a:ext cx="11685495" cy="6779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000" dirty="0">
                <a:solidFill>
                  <a:schemeClr val="bg1"/>
                </a:solidFill>
                <a:cs typeface="Times New Roman" pitchFamily="18" charset="0"/>
              </a:rPr>
              <a:t>Hac kimlere farzdır?</a:t>
            </a:r>
            <a:endParaRPr lang="de-DE" sz="4000" dirty="0">
              <a:solidFill>
                <a:schemeClr val="bg1"/>
              </a:solidFill>
            </a:endParaRPr>
          </a:p>
        </p:txBody>
      </p:sp>
      <p:graphicFrame>
        <p:nvGraphicFramePr>
          <p:cNvPr id="4" name="Diyagram 3"/>
          <p:cNvGraphicFramePr/>
          <p:nvPr/>
        </p:nvGraphicFramePr>
        <p:xfrm>
          <a:off x="268941" y="1021976"/>
          <a:ext cx="11551023" cy="5836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769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A70165-2A2A-42F1-A10A-24BCD9D4A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C7A70165-2A2A-42F1-A10A-24BCD9D4A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C7A70165-2A2A-42F1-A10A-24BCD9D4A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CAE356-6FFD-470B-A07E-CCF6F4E8E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0DCAE356-6FFD-470B-A07E-CCF6F4E8E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0DCAE356-6FFD-470B-A07E-CCF6F4E8E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CACB07-D76E-488C-9403-0AD168ECE6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48CACB07-D76E-488C-9403-0AD168ECE6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48CACB07-D76E-488C-9403-0AD168ECE6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1044C4-88F4-43D9-81A7-6BF628E7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161044C4-88F4-43D9-81A7-6BF628E7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161044C4-88F4-43D9-81A7-6BF628E7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35BF8A-2A87-421E-B223-50BB8617FA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C335BF8A-2A87-421E-B223-50BB8617FA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C335BF8A-2A87-421E-B223-50BB8617FA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91F502-6BCA-4574-BE82-C457F6374D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DC91F502-6BCA-4574-BE82-C457F6374D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DC91F502-6BCA-4574-BE82-C457F6374D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32F00E-7C6D-4511-BE65-F186591992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4632F00E-7C6D-4511-BE65-F186591992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4632F00E-7C6D-4511-BE65-F186591992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484D32-1F04-4D58-B854-3D32090F14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46484D32-1F04-4D58-B854-3D32090F14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46484D32-1F04-4D58-B854-3D32090F14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B6FC5E-4C86-4ED4-9B04-E67B377AE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E8B6FC5E-4C86-4ED4-9B04-E67B377AE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E8B6FC5E-4C86-4ED4-9B04-E67B377AE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875E42-39B9-4F06-9526-543C6EC367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D7875E42-39B9-4F06-9526-543C6EC367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D7875E42-39B9-4F06-9526-543C6EC367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8D4C44-5A35-4886-8E0C-F682F9A279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2C8D4C44-5A35-4886-8E0C-F682F9A279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2C8D4C44-5A35-4886-8E0C-F682F9A279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721F12-F045-4F71-BFAE-576EF22BB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6D721F12-F045-4F71-BFAE-576EF22BB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>
                                            <p:graphicEl>
                                              <a:dgm id="{6D721F12-F045-4F71-BFAE-576EF22BB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59120" y="1007048"/>
            <a:ext cx="5797259" cy="156966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4800" b="1" dirty="0">
                <a:latin typeface="Shaikh Hamdullah Mushaf" panose="03020500000000020004" pitchFamily="66" charset="-78"/>
                <a:ea typeface="Shaikh Hamdullah Mushaf" panose="03020500000000020004" pitchFamily="66" charset="-78"/>
                <a:cs typeface="Shaikh Hamdullah Mushaf" panose="03020500000000020004" pitchFamily="66" charset="-78"/>
              </a:rPr>
              <a:t> </a:t>
            </a:r>
            <a:r>
              <a:rPr lang="ar-SA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haikh Hamdullah Mushaf" panose="03020500000000020004" pitchFamily="66" charset="-78"/>
                <a:ea typeface="Shaikh Hamdullah Mushaf" panose="03020500000000020004" pitchFamily="66" charset="-78"/>
                <a:cs typeface="Shaikh Hamdullah Mushaf" panose="03020500000000020004" pitchFamily="66" charset="-78"/>
              </a:rPr>
              <a:t>وَلِلّهِ عَلَى النَّاسِ حِجُّ الْبَيْتِ مَنِ اسْتَطَاعَ إِلَيْهِ سَبِيلاً</a:t>
            </a:r>
            <a:endParaRPr lang="tr-TR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haikh Hamdullah Mushaf" panose="03020500000000020004" pitchFamily="66" charset="-78"/>
              <a:ea typeface="Shaikh Hamdullah Mushaf" panose="03020500000000020004" pitchFamily="66" charset="-78"/>
              <a:cs typeface="Shaikh Hamdullah Mushaf" panose="03020500000000020004" pitchFamily="66" charset="-78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83061" y="5081090"/>
            <a:ext cx="5797259" cy="156966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tr-TR" sz="3200" dirty="0"/>
              <a:t>Gücü yeten kimselerin haccetmesi, Allah’ın insanlar üzerindeki bir hakkıdır. </a:t>
            </a:r>
            <a:r>
              <a:rPr lang="tr-TR" sz="1400" dirty="0" err="1"/>
              <a:t>Âl</a:t>
            </a:r>
            <a:r>
              <a:rPr lang="tr-TR" sz="1400" dirty="0"/>
              <a:t>-i </a:t>
            </a:r>
            <a:r>
              <a:rPr lang="tr-TR" sz="1400" dirty="0" err="1"/>
              <a:t>İmrân</a:t>
            </a:r>
            <a:r>
              <a:rPr lang="tr-TR" sz="1400" dirty="0"/>
              <a:t> 97</a:t>
            </a:r>
            <a:endParaRPr lang="tr-TR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159120" y="207249"/>
            <a:ext cx="11873755" cy="6779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dirty="0" err="1">
                <a:solidFill>
                  <a:schemeClr val="bg1"/>
                </a:solidFill>
                <a:cs typeface="Times New Roman" pitchFamily="18" charset="0"/>
              </a:rPr>
              <a:t>Allahu</a:t>
            </a:r>
            <a:r>
              <a:rPr lang="tr-TR" sz="3200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tr-TR" sz="3200" dirty="0" err="1">
                <a:solidFill>
                  <a:schemeClr val="bg1"/>
                </a:solidFill>
                <a:cs typeface="Times New Roman" pitchFamily="18" charset="0"/>
              </a:rPr>
              <a:t>Teâla</a:t>
            </a:r>
            <a:r>
              <a:rPr lang="tr-TR" sz="3200" dirty="0">
                <a:solidFill>
                  <a:schemeClr val="bg1"/>
                </a:solidFill>
                <a:cs typeface="Times New Roman" pitchFamily="18" charset="0"/>
              </a:rPr>
              <a:t> buyuruyor ki;</a:t>
            </a: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C7D9C00-0466-4782-AD3B-386C4CE58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863" y="1007047"/>
            <a:ext cx="5630012" cy="564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1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34938" y="152400"/>
            <a:ext cx="11860212" cy="7350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600" dirty="0">
                <a:solidFill>
                  <a:schemeClr val="bg1"/>
                </a:solidFill>
                <a:cs typeface="Times New Roman" pitchFamily="18" charset="0"/>
              </a:rPr>
              <a:t>Hac bizleri günah kirlerinden arındırır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34938" y="1022350"/>
            <a:ext cx="5688012" cy="29035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700" dirty="0"/>
              <a:t>Haccın içinde tavaf, </a:t>
            </a:r>
            <a:r>
              <a:rPr lang="tr-TR" sz="2700" dirty="0" err="1"/>
              <a:t>sa’y</a:t>
            </a:r>
            <a:r>
              <a:rPr lang="tr-TR" sz="2700" dirty="0"/>
              <a:t>, vakfe, kurban, şeytan taşlama gibi pek çok ibadet vardır. Bu ibadetler hem sevap kazanmamızı sağlar hem de bizleri günah kirlerinden arındırır. 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134938" y="4033838"/>
            <a:ext cx="5688012" cy="2568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/>
              <a:t>Sevgili Peygamberimiz buyuruyor ki;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2800" dirty="0"/>
              <a:t>İslam’a girmek, hicret etmek ve hac yapmak, geçmiş günahları ortadan kaldırır.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4563" y="1022350"/>
            <a:ext cx="5970587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34938" y="152400"/>
            <a:ext cx="11860212" cy="7350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200" dirty="0">
                <a:solidFill>
                  <a:schemeClr val="bg1"/>
                </a:solidFill>
                <a:cs typeface="Times New Roman" pitchFamily="18" charset="0"/>
              </a:rPr>
              <a:t>Sevgili Peygamberimiz buyuruyor ki;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322263" y="1587500"/>
            <a:ext cx="5916612" cy="4597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600" dirty="0"/>
              <a:t>Kötü söz söylemeden ve büyük günah işlemeden hacceden kimse, annesinden doğduğu gündeki gibi günahsız olarak evine döner. 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651" y="1586753"/>
            <a:ext cx="5191125" cy="4598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Kar Payı">
  <a:themeElements>
    <a:clrScheme name="Kar Payı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Kar Payı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r Payı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Kar Payı</Template>
  <TotalTime>9035</TotalTime>
  <Words>613</Words>
  <Application>Microsoft Office PowerPoint</Application>
  <PresentationFormat>Geniş ekran</PresentationFormat>
  <Paragraphs>65</Paragraphs>
  <Slides>21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6" baseType="lpstr">
      <vt:lpstr>Calibri</vt:lpstr>
      <vt:lpstr>Gill Sans MT</vt:lpstr>
      <vt:lpstr>Shaikh Hamdullah Mushaf</vt:lpstr>
      <vt:lpstr>Wingdings 2</vt:lpstr>
      <vt:lpstr>Kar Payı</vt:lpstr>
      <vt:lpstr>PowerPoint Sunusu</vt:lpstr>
      <vt:lpstr>PEYGAMBERİMİZİN HAYATINDA HAC</vt:lpstr>
      <vt:lpstr>Neler öğreneceğiz?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Silentall Unattended Installer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ALLAH İNANCI VE İNSAN</dc:title>
  <dc:creator>Nurullah Yalçın</dc:creator>
  <cp:lastModifiedBy>Nurullah Yalçın</cp:lastModifiedBy>
  <cp:revision>597</cp:revision>
  <dcterms:created xsi:type="dcterms:W3CDTF">2019-07-15T06:01:13Z</dcterms:created>
  <dcterms:modified xsi:type="dcterms:W3CDTF">2021-02-21T20:32:03Z</dcterms:modified>
</cp:coreProperties>
</file>