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8" r:id="rId2"/>
    <p:sldId id="315" r:id="rId3"/>
    <p:sldId id="764" r:id="rId4"/>
    <p:sldId id="765" r:id="rId5"/>
    <p:sldId id="766" r:id="rId6"/>
    <p:sldId id="781" r:id="rId7"/>
    <p:sldId id="761" r:id="rId8"/>
    <p:sldId id="767" r:id="rId9"/>
    <p:sldId id="768" r:id="rId10"/>
    <p:sldId id="770" r:id="rId11"/>
    <p:sldId id="773" r:id="rId12"/>
    <p:sldId id="772" r:id="rId13"/>
    <p:sldId id="769" r:id="rId14"/>
    <p:sldId id="771" r:id="rId15"/>
    <p:sldId id="774" r:id="rId16"/>
    <p:sldId id="775" r:id="rId17"/>
    <p:sldId id="776" r:id="rId18"/>
    <p:sldId id="777" r:id="rId19"/>
    <p:sldId id="778" r:id="rId20"/>
    <p:sldId id="779" r:id="rId21"/>
    <p:sldId id="780" r:id="rId22"/>
    <p:sldId id="260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DBB190-C936-461C-A0A2-6D5187EF56A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9B9A412-6148-4772-9E2D-DBCAEBFF8A92}">
      <dgm:prSet phldrT="[Metin]" custT="1"/>
      <dgm:spPr/>
      <dgm:t>
        <a:bodyPr/>
        <a:lstStyle/>
        <a:p>
          <a:r>
            <a:rPr lang="tr-TR" sz="2200" dirty="0"/>
            <a:t>Peygamber </a:t>
          </a:r>
          <a:r>
            <a:rPr lang="tr-TR" sz="2200" dirty="0" err="1"/>
            <a:t>Efendimiz’in</a:t>
          </a:r>
          <a:r>
            <a:rPr lang="tr-TR" sz="2200" dirty="0"/>
            <a:t> ticaretle ilgili yasakları</a:t>
          </a:r>
        </a:p>
      </dgm:t>
    </dgm:pt>
    <dgm:pt modelId="{4F4C7A00-0B3E-462B-B2EB-241AFA482671}" type="parTrans" cxnId="{78272F66-8DDA-499F-8B02-86FFD3FFDE40}">
      <dgm:prSet/>
      <dgm:spPr/>
      <dgm:t>
        <a:bodyPr/>
        <a:lstStyle/>
        <a:p>
          <a:endParaRPr lang="tr-TR"/>
        </a:p>
      </dgm:t>
    </dgm:pt>
    <dgm:pt modelId="{18692245-BA04-40D2-BDCC-4D90C3E206C7}" type="sibTrans" cxnId="{78272F66-8DDA-499F-8B02-86FFD3FFDE40}">
      <dgm:prSet/>
      <dgm:spPr/>
      <dgm:t>
        <a:bodyPr/>
        <a:lstStyle/>
        <a:p>
          <a:endParaRPr lang="tr-TR"/>
        </a:p>
      </dgm:t>
    </dgm:pt>
    <dgm:pt modelId="{9B043AC9-90D1-406D-A59F-83A48B0C839A}">
      <dgm:prSet phldrT="[Metin]" custT="1"/>
      <dgm:spPr/>
      <dgm:t>
        <a:bodyPr/>
        <a:lstStyle/>
        <a:p>
          <a:r>
            <a:rPr lang="tr-TR" sz="2800" dirty="0"/>
            <a:t>Kesinlik kazanmış pazarlığın bozulması</a:t>
          </a:r>
        </a:p>
      </dgm:t>
    </dgm:pt>
    <dgm:pt modelId="{6A19978F-BD7E-4A77-AB9A-05ADC4732BCA}" type="parTrans" cxnId="{2939E718-9FF8-4E17-A9B9-81AB2E468C5B}">
      <dgm:prSet custT="1"/>
      <dgm:spPr/>
      <dgm:t>
        <a:bodyPr/>
        <a:lstStyle/>
        <a:p>
          <a:endParaRPr lang="tr-TR" sz="2000"/>
        </a:p>
      </dgm:t>
    </dgm:pt>
    <dgm:pt modelId="{E043D10E-DE3F-4459-A441-5631CE2F9753}" type="sibTrans" cxnId="{2939E718-9FF8-4E17-A9B9-81AB2E468C5B}">
      <dgm:prSet/>
      <dgm:spPr/>
      <dgm:t>
        <a:bodyPr/>
        <a:lstStyle/>
        <a:p>
          <a:endParaRPr lang="tr-TR"/>
        </a:p>
      </dgm:t>
    </dgm:pt>
    <dgm:pt modelId="{E8ADCEFF-F901-4F86-8399-91D8E3636998}">
      <dgm:prSet phldrT="[Metin]" custT="1"/>
      <dgm:spPr/>
      <dgm:t>
        <a:bodyPr/>
        <a:lstStyle/>
        <a:p>
          <a:r>
            <a:rPr lang="tr-TR" sz="2600" dirty="0"/>
            <a:t>Malın hileli yollarla ucuza kapatılması</a:t>
          </a:r>
        </a:p>
      </dgm:t>
    </dgm:pt>
    <dgm:pt modelId="{22469178-E2A0-43FF-8621-16D37545AADE}" type="parTrans" cxnId="{3C0740D5-BCB6-45C2-959B-44E43F7DF762}">
      <dgm:prSet custT="1"/>
      <dgm:spPr/>
      <dgm:t>
        <a:bodyPr/>
        <a:lstStyle/>
        <a:p>
          <a:endParaRPr lang="tr-TR" sz="2000"/>
        </a:p>
      </dgm:t>
    </dgm:pt>
    <dgm:pt modelId="{A5D5D357-8A92-46DA-8EA0-C35511E73A54}" type="sibTrans" cxnId="{3C0740D5-BCB6-45C2-959B-44E43F7DF762}">
      <dgm:prSet/>
      <dgm:spPr/>
      <dgm:t>
        <a:bodyPr/>
        <a:lstStyle/>
        <a:p>
          <a:endParaRPr lang="tr-TR"/>
        </a:p>
      </dgm:t>
    </dgm:pt>
    <dgm:pt modelId="{0928DE72-C1F0-4A49-8A8F-2720FF320C63}">
      <dgm:prSet phldrT="[Metin]" custT="1"/>
      <dgm:spPr/>
      <dgm:t>
        <a:bodyPr/>
        <a:lstStyle/>
        <a:p>
          <a:r>
            <a:rPr lang="tr-TR" sz="2800" dirty="0"/>
            <a:t>Stokçuluk</a:t>
          </a:r>
        </a:p>
      </dgm:t>
    </dgm:pt>
    <dgm:pt modelId="{0CF77556-A2BA-4117-85E8-040AE00A7273}" type="parTrans" cxnId="{2486AD71-7C78-4A2A-BAF8-8F329F1FB7D8}">
      <dgm:prSet custT="1"/>
      <dgm:spPr/>
      <dgm:t>
        <a:bodyPr/>
        <a:lstStyle/>
        <a:p>
          <a:endParaRPr lang="tr-TR" sz="2000"/>
        </a:p>
      </dgm:t>
    </dgm:pt>
    <dgm:pt modelId="{ABE61A2F-DB31-4867-97E1-5B27106517F6}" type="sibTrans" cxnId="{2486AD71-7C78-4A2A-BAF8-8F329F1FB7D8}">
      <dgm:prSet/>
      <dgm:spPr/>
      <dgm:t>
        <a:bodyPr/>
        <a:lstStyle/>
        <a:p>
          <a:endParaRPr lang="tr-TR"/>
        </a:p>
      </dgm:t>
    </dgm:pt>
    <dgm:pt modelId="{A55FE07F-E319-42D9-B74D-64B600A5E706}">
      <dgm:prSet phldrT="[Metin]" custT="1"/>
      <dgm:spPr/>
      <dgm:t>
        <a:bodyPr/>
        <a:lstStyle/>
        <a:p>
          <a:r>
            <a:rPr lang="tr-TR" sz="2800" dirty="0"/>
            <a:t>Satılan malın kusurunun gizlenmesi</a:t>
          </a:r>
        </a:p>
      </dgm:t>
    </dgm:pt>
    <dgm:pt modelId="{70CB4FC6-D605-4CBB-8A5C-5EE0AE2C3E0E}" type="parTrans" cxnId="{239AC079-EC78-4905-AF87-BE3262FCD202}">
      <dgm:prSet custT="1"/>
      <dgm:spPr/>
      <dgm:t>
        <a:bodyPr/>
        <a:lstStyle/>
        <a:p>
          <a:endParaRPr lang="tr-TR" sz="2000"/>
        </a:p>
      </dgm:t>
    </dgm:pt>
    <dgm:pt modelId="{0345B8E7-412F-4EAA-B386-EEC20B9FE08D}" type="sibTrans" cxnId="{239AC079-EC78-4905-AF87-BE3262FCD202}">
      <dgm:prSet/>
      <dgm:spPr/>
      <dgm:t>
        <a:bodyPr/>
        <a:lstStyle/>
        <a:p>
          <a:endParaRPr lang="tr-TR"/>
        </a:p>
      </dgm:t>
    </dgm:pt>
    <dgm:pt modelId="{687AE2EA-6EA6-473F-9BB9-E5ECB091FA8D}">
      <dgm:prSet custT="1"/>
      <dgm:spPr/>
      <dgm:t>
        <a:bodyPr/>
        <a:lstStyle/>
        <a:p>
          <a:r>
            <a:rPr lang="tr-TR" sz="2800" dirty="0"/>
            <a:t>Malın aşırı abartıyla satılması</a:t>
          </a:r>
        </a:p>
      </dgm:t>
    </dgm:pt>
    <dgm:pt modelId="{ACEBEF6C-3972-48BA-A8DC-4E6AC6C75B87}" type="parTrans" cxnId="{D3E03712-EF71-4A28-A56D-C8BEC03CEA78}">
      <dgm:prSet custT="1"/>
      <dgm:spPr/>
      <dgm:t>
        <a:bodyPr/>
        <a:lstStyle/>
        <a:p>
          <a:endParaRPr lang="tr-TR" sz="2000"/>
        </a:p>
      </dgm:t>
    </dgm:pt>
    <dgm:pt modelId="{90AF2AF5-E445-4F78-8672-2D4DEB28459E}" type="sibTrans" cxnId="{D3E03712-EF71-4A28-A56D-C8BEC03CEA78}">
      <dgm:prSet/>
      <dgm:spPr/>
      <dgm:t>
        <a:bodyPr/>
        <a:lstStyle/>
        <a:p>
          <a:endParaRPr lang="tr-TR"/>
        </a:p>
      </dgm:t>
    </dgm:pt>
    <dgm:pt modelId="{ACDB8DD3-E614-4576-8C98-6E2F6AC5BDF9}">
      <dgm:prSet custT="1"/>
      <dgm:spPr/>
      <dgm:t>
        <a:bodyPr/>
        <a:lstStyle/>
        <a:p>
          <a:r>
            <a:rPr lang="tr-TR" sz="2800" dirty="0"/>
            <a:t>Faizli alışveriş</a:t>
          </a:r>
        </a:p>
      </dgm:t>
    </dgm:pt>
    <dgm:pt modelId="{D5A0A685-92BF-487A-A2D6-B1591E895389}" type="parTrans" cxnId="{D512B6B4-D658-49DF-878D-FBEF16D18E21}">
      <dgm:prSet custT="1"/>
      <dgm:spPr/>
      <dgm:t>
        <a:bodyPr/>
        <a:lstStyle/>
        <a:p>
          <a:endParaRPr lang="tr-TR" sz="2000"/>
        </a:p>
      </dgm:t>
    </dgm:pt>
    <dgm:pt modelId="{E93F38F6-FB62-4D7D-AC6A-AD8B6348A5F6}" type="sibTrans" cxnId="{D512B6B4-D658-49DF-878D-FBEF16D18E21}">
      <dgm:prSet/>
      <dgm:spPr/>
      <dgm:t>
        <a:bodyPr/>
        <a:lstStyle/>
        <a:p>
          <a:endParaRPr lang="tr-TR"/>
        </a:p>
      </dgm:t>
    </dgm:pt>
    <dgm:pt modelId="{738EFCC2-536B-47A2-A730-039890260B70}" type="pres">
      <dgm:prSet presAssocID="{9FDBB190-C936-461C-A0A2-6D5187EF56A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CE4378-0D7C-48B6-9E2A-6979CB7E8AEB}" type="pres">
      <dgm:prSet presAssocID="{B9B9A412-6148-4772-9E2D-DBCAEBFF8A92}" presName="centerShape" presStyleLbl="node0" presStyleIdx="0" presStyleCnt="1" custScaleX="124915" custScaleY="107235" custLinFactNeighborX="0"/>
      <dgm:spPr/>
    </dgm:pt>
    <dgm:pt modelId="{1E670FA4-68F4-4DB5-8DCE-444914001F12}" type="pres">
      <dgm:prSet presAssocID="{6A19978F-BD7E-4A77-AB9A-05ADC4732BCA}" presName="parTrans" presStyleLbl="sibTrans2D1" presStyleIdx="0" presStyleCnt="6"/>
      <dgm:spPr/>
    </dgm:pt>
    <dgm:pt modelId="{7E08ACFC-3844-46BF-B50D-4B3F9E4632C3}" type="pres">
      <dgm:prSet presAssocID="{6A19978F-BD7E-4A77-AB9A-05ADC4732BCA}" presName="connectorText" presStyleLbl="sibTrans2D1" presStyleIdx="0" presStyleCnt="6"/>
      <dgm:spPr/>
    </dgm:pt>
    <dgm:pt modelId="{298EB063-1065-4D6F-90CE-174FA3423B2A}" type="pres">
      <dgm:prSet presAssocID="{9B043AC9-90D1-406D-A59F-83A48B0C839A}" presName="node" presStyleLbl="node1" presStyleIdx="0" presStyleCnt="6" custScaleX="124915" custScaleY="107235">
        <dgm:presLayoutVars>
          <dgm:bulletEnabled val="1"/>
        </dgm:presLayoutVars>
      </dgm:prSet>
      <dgm:spPr/>
    </dgm:pt>
    <dgm:pt modelId="{873216BA-7E84-4210-9AC7-848B7166A2E5}" type="pres">
      <dgm:prSet presAssocID="{22469178-E2A0-43FF-8621-16D37545AADE}" presName="parTrans" presStyleLbl="sibTrans2D1" presStyleIdx="1" presStyleCnt="6"/>
      <dgm:spPr/>
    </dgm:pt>
    <dgm:pt modelId="{626D072B-C46E-48C4-B9B2-997444E775D2}" type="pres">
      <dgm:prSet presAssocID="{22469178-E2A0-43FF-8621-16D37545AADE}" presName="connectorText" presStyleLbl="sibTrans2D1" presStyleIdx="1" presStyleCnt="6"/>
      <dgm:spPr/>
    </dgm:pt>
    <dgm:pt modelId="{000B91A7-D7C1-4648-B963-418BA95B3B80}" type="pres">
      <dgm:prSet presAssocID="{E8ADCEFF-F901-4F86-8399-91D8E3636998}" presName="node" presStyleLbl="node1" presStyleIdx="1" presStyleCnt="6" custScaleX="124915" custScaleY="107235" custRadScaleRad="108359">
        <dgm:presLayoutVars>
          <dgm:bulletEnabled val="1"/>
        </dgm:presLayoutVars>
      </dgm:prSet>
      <dgm:spPr/>
    </dgm:pt>
    <dgm:pt modelId="{48BA3D3C-0595-457E-AE4C-0C0F2B5CC455}" type="pres">
      <dgm:prSet presAssocID="{0CF77556-A2BA-4117-85E8-040AE00A7273}" presName="parTrans" presStyleLbl="sibTrans2D1" presStyleIdx="2" presStyleCnt="6"/>
      <dgm:spPr/>
    </dgm:pt>
    <dgm:pt modelId="{BB63EF68-26A9-42A2-B303-0C4B2CA4DD7D}" type="pres">
      <dgm:prSet presAssocID="{0CF77556-A2BA-4117-85E8-040AE00A7273}" presName="connectorText" presStyleLbl="sibTrans2D1" presStyleIdx="2" presStyleCnt="6"/>
      <dgm:spPr/>
    </dgm:pt>
    <dgm:pt modelId="{1662D751-2368-4A85-AF92-5EB0EA1FC5B8}" type="pres">
      <dgm:prSet presAssocID="{0928DE72-C1F0-4A49-8A8F-2720FF320C63}" presName="node" presStyleLbl="node1" presStyleIdx="2" presStyleCnt="6" custScaleX="124915" custScaleY="107235">
        <dgm:presLayoutVars>
          <dgm:bulletEnabled val="1"/>
        </dgm:presLayoutVars>
      </dgm:prSet>
      <dgm:spPr/>
    </dgm:pt>
    <dgm:pt modelId="{D89D2FC5-81BC-46AE-9D2A-EDA510D970AC}" type="pres">
      <dgm:prSet presAssocID="{70CB4FC6-D605-4CBB-8A5C-5EE0AE2C3E0E}" presName="parTrans" presStyleLbl="sibTrans2D1" presStyleIdx="3" presStyleCnt="6"/>
      <dgm:spPr/>
    </dgm:pt>
    <dgm:pt modelId="{F1F183BA-58DE-4969-94B3-F5908795C957}" type="pres">
      <dgm:prSet presAssocID="{70CB4FC6-D605-4CBB-8A5C-5EE0AE2C3E0E}" presName="connectorText" presStyleLbl="sibTrans2D1" presStyleIdx="3" presStyleCnt="6"/>
      <dgm:spPr/>
    </dgm:pt>
    <dgm:pt modelId="{376399EB-6027-465D-AED3-1C00A925AAF2}" type="pres">
      <dgm:prSet presAssocID="{A55FE07F-E319-42D9-B74D-64B600A5E706}" presName="node" presStyleLbl="node1" presStyleIdx="3" presStyleCnt="6" custScaleX="124915" custScaleY="107235" custRadScaleRad="105572">
        <dgm:presLayoutVars>
          <dgm:bulletEnabled val="1"/>
        </dgm:presLayoutVars>
      </dgm:prSet>
      <dgm:spPr/>
    </dgm:pt>
    <dgm:pt modelId="{8C5AA59F-A7EC-4A5E-86AF-3821E3368F8B}" type="pres">
      <dgm:prSet presAssocID="{ACEBEF6C-3972-48BA-A8DC-4E6AC6C75B87}" presName="parTrans" presStyleLbl="sibTrans2D1" presStyleIdx="4" presStyleCnt="6"/>
      <dgm:spPr/>
    </dgm:pt>
    <dgm:pt modelId="{351B6E25-71BC-4025-A712-82E6A1317049}" type="pres">
      <dgm:prSet presAssocID="{ACEBEF6C-3972-48BA-A8DC-4E6AC6C75B87}" presName="connectorText" presStyleLbl="sibTrans2D1" presStyleIdx="4" presStyleCnt="6"/>
      <dgm:spPr/>
    </dgm:pt>
    <dgm:pt modelId="{376F6F43-4741-4107-B08D-2C6A26324E93}" type="pres">
      <dgm:prSet presAssocID="{687AE2EA-6EA6-473F-9BB9-E5ECB091FA8D}" presName="node" presStyleLbl="node1" presStyleIdx="4" presStyleCnt="6" custScaleX="126987">
        <dgm:presLayoutVars>
          <dgm:bulletEnabled val="1"/>
        </dgm:presLayoutVars>
      </dgm:prSet>
      <dgm:spPr/>
    </dgm:pt>
    <dgm:pt modelId="{9CDF2BD3-9671-49FD-B37E-DEA310263453}" type="pres">
      <dgm:prSet presAssocID="{D5A0A685-92BF-487A-A2D6-B1591E895389}" presName="parTrans" presStyleLbl="sibTrans2D1" presStyleIdx="5" presStyleCnt="6"/>
      <dgm:spPr/>
    </dgm:pt>
    <dgm:pt modelId="{10BF6F69-642B-4FEC-8866-6082E5D3ADC2}" type="pres">
      <dgm:prSet presAssocID="{D5A0A685-92BF-487A-A2D6-B1591E895389}" presName="connectorText" presStyleLbl="sibTrans2D1" presStyleIdx="5" presStyleCnt="6"/>
      <dgm:spPr/>
    </dgm:pt>
    <dgm:pt modelId="{9078AB34-AAB2-4967-A19B-E2013BAF5A05}" type="pres">
      <dgm:prSet presAssocID="{ACDB8DD3-E614-4576-8C98-6E2F6AC5BDF9}" presName="node" presStyleLbl="node1" presStyleIdx="5" presStyleCnt="6" custScaleX="118140">
        <dgm:presLayoutVars>
          <dgm:bulletEnabled val="1"/>
        </dgm:presLayoutVars>
      </dgm:prSet>
      <dgm:spPr/>
    </dgm:pt>
  </dgm:ptLst>
  <dgm:cxnLst>
    <dgm:cxn modelId="{D3E03712-EF71-4A28-A56D-C8BEC03CEA78}" srcId="{B9B9A412-6148-4772-9E2D-DBCAEBFF8A92}" destId="{687AE2EA-6EA6-473F-9BB9-E5ECB091FA8D}" srcOrd="4" destOrd="0" parTransId="{ACEBEF6C-3972-48BA-A8DC-4E6AC6C75B87}" sibTransId="{90AF2AF5-E445-4F78-8672-2D4DEB28459E}"/>
    <dgm:cxn modelId="{44F74017-D62B-4B94-B939-C0930607CE5B}" type="presOf" srcId="{22469178-E2A0-43FF-8621-16D37545AADE}" destId="{873216BA-7E84-4210-9AC7-848B7166A2E5}" srcOrd="0" destOrd="0" presId="urn:microsoft.com/office/officeart/2005/8/layout/radial5"/>
    <dgm:cxn modelId="{2939E718-9FF8-4E17-A9B9-81AB2E468C5B}" srcId="{B9B9A412-6148-4772-9E2D-DBCAEBFF8A92}" destId="{9B043AC9-90D1-406D-A59F-83A48B0C839A}" srcOrd="0" destOrd="0" parTransId="{6A19978F-BD7E-4A77-AB9A-05ADC4732BCA}" sibTransId="{E043D10E-DE3F-4459-A441-5631CE2F9753}"/>
    <dgm:cxn modelId="{072E8520-A9F9-46CC-9FD0-A8B00801BD83}" type="presOf" srcId="{70CB4FC6-D605-4CBB-8A5C-5EE0AE2C3E0E}" destId="{D89D2FC5-81BC-46AE-9D2A-EDA510D970AC}" srcOrd="0" destOrd="0" presId="urn:microsoft.com/office/officeart/2005/8/layout/radial5"/>
    <dgm:cxn modelId="{6FF3C928-DDD7-4AD8-9F61-6C04C7EF7BF5}" type="presOf" srcId="{A55FE07F-E319-42D9-B74D-64B600A5E706}" destId="{376399EB-6027-465D-AED3-1C00A925AAF2}" srcOrd="0" destOrd="0" presId="urn:microsoft.com/office/officeart/2005/8/layout/radial5"/>
    <dgm:cxn modelId="{950F5233-D1D4-4A49-A74D-B23F25C41E87}" type="presOf" srcId="{0928DE72-C1F0-4A49-8A8F-2720FF320C63}" destId="{1662D751-2368-4A85-AF92-5EB0EA1FC5B8}" srcOrd="0" destOrd="0" presId="urn:microsoft.com/office/officeart/2005/8/layout/radial5"/>
    <dgm:cxn modelId="{EFA12844-1674-4EB7-9FA0-18BF807722F1}" type="presOf" srcId="{D5A0A685-92BF-487A-A2D6-B1591E895389}" destId="{9CDF2BD3-9671-49FD-B37E-DEA310263453}" srcOrd="0" destOrd="0" presId="urn:microsoft.com/office/officeart/2005/8/layout/radial5"/>
    <dgm:cxn modelId="{78272F66-8DDA-499F-8B02-86FFD3FFDE40}" srcId="{9FDBB190-C936-461C-A0A2-6D5187EF56A5}" destId="{B9B9A412-6148-4772-9E2D-DBCAEBFF8A92}" srcOrd="0" destOrd="0" parTransId="{4F4C7A00-0B3E-462B-B2EB-241AFA482671}" sibTransId="{18692245-BA04-40D2-BDCC-4D90C3E206C7}"/>
    <dgm:cxn modelId="{6C0E9067-A2CA-4AE9-A0C7-0B5A71E8B3C7}" type="presOf" srcId="{9B043AC9-90D1-406D-A59F-83A48B0C839A}" destId="{298EB063-1065-4D6F-90CE-174FA3423B2A}" srcOrd="0" destOrd="0" presId="urn:microsoft.com/office/officeart/2005/8/layout/radial5"/>
    <dgm:cxn modelId="{2486AD71-7C78-4A2A-BAF8-8F329F1FB7D8}" srcId="{B9B9A412-6148-4772-9E2D-DBCAEBFF8A92}" destId="{0928DE72-C1F0-4A49-8A8F-2720FF320C63}" srcOrd="2" destOrd="0" parTransId="{0CF77556-A2BA-4117-85E8-040AE00A7273}" sibTransId="{ABE61A2F-DB31-4867-97E1-5B27106517F6}"/>
    <dgm:cxn modelId="{8D74DA51-90E9-4BB0-84C0-336E1CDBA809}" type="presOf" srcId="{687AE2EA-6EA6-473F-9BB9-E5ECB091FA8D}" destId="{376F6F43-4741-4107-B08D-2C6A26324E93}" srcOrd="0" destOrd="0" presId="urn:microsoft.com/office/officeart/2005/8/layout/radial5"/>
    <dgm:cxn modelId="{FF5DC054-6744-415D-A9A0-8BD222F674FF}" type="presOf" srcId="{0CF77556-A2BA-4117-85E8-040AE00A7273}" destId="{BB63EF68-26A9-42A2-B303-0C4B2CA4DD7D}" srcOrd="1" destOrd="0" presId="urn:microsoft.com/office/officeart/2005/8/layout/radial5"/>
    <dgm:cxn modelId="{EEC59058-B8D0-47DE-BACB-54D602637D19}" type="presOf" srcId="{6A19978F-BD7E-4A77-AB9A-05ADC4732BCA}" destId="{7E08ACFC-3844-46BF-B50D-4B3F9E4632C3}" srcOrd="1" destOrd="0" presId="urn:microsoft.com/office/officeart/2005/8/layout/radial5"/>
    <dgm:cxn modelId="{239AC079-EC78-4905-AF87-BE3262FCD202}" srcId="{B9B9A412-6148-4772-9E2D-DBCAEBFF8A92}" destId="{A55FE07F-E319-42D9-B74D-64B600A5E706}" srcOrd="3" destOrd="0" parTransId="{70CB4FC6-D605-4CBB-8A5C-5EE0AE2C3E0E}" sibTransId="{0345B8E7-412F-4EAA-B386-EEC20B9FE08D}"/>
    <dgm:cxn modelId="{43223590-B70B-46A7-BAAF-FC53DB56D7F0}" type="presOf" srcId="{D5A0A685-92BF-487A-A2D6-B1591E895389}" destId="{10BF6F69-642B-4FEC-8866-6082E5D3ADC2}" srcOrd="1" destOrd="0" presId="urn:microsoft.com/office/officeart/2005/8/layout/radial5"/>
    <dgm:cxn modelId="{6E5C0096-B378-4DE7-8298-1AAF4B5C80DE}" type="presOf" srcId="{9FDBB190-C936-461C-A0A2-6D5187EF56A5}" destId="{738EFCC2-536B-47A2-A730-039890260B70}" srcOrd="0" destOrd="0" presId="urn:microsoft.com/office/officeart/2005/8/layout/radial5"/>
    <dgm:cxn modelId="{023F4797-A9CE-4A4D-A5F8-6D96F18C57CA}" type="presOf" srcId="{ACDB8DD3-E614-4576-8C98-6E2F6AC5BDF9}" destId="{9078AB34-AAB2-4967-A19B-E2013BAF5A05}" srcOrd="0" destOrd="0" presId="urn:microsoft.com/office/officeart/2005/8/layout/radial5"/>
    <dgm:cxn modelId="{7CA77699-F1E1-4D1C-BD9B-780C343FB837}" type="presOf" srcId="{B9B9A412-6148-4772-9E2D-DBCAEBFF8A92}" destId="{EFCE4378-0D7C-48B6-9E2A-6979CB7E8AEB}" srcOrd="0" destOrd="0" presId="urn:microsoft.com/office/officeart/2005/8/layout/radial5"/>
    <dgm:cxn modelId="{8F71F49C-8938-4453-A6A5-C1140D725BDA}" type="presOf" srcId="{6A19978F-BD7E-4A77-AB9A-05ADC4732BCA}" destId="{1E670FA4-68F4-4DB5-8DCE-444914001F12}" srcOrd="0" destOrd="0" presId="urn:microsoft.com/office/officeart/2005/8/layout/radial5"/>
    <dgm:cxn modelId="{7C83D39F-E269-4ED2-B53E-D1113F75E130}" type="presOf" srcId="{22469178-E2A0-43FF-8621-16D37545AADE}" destId="{626D072B-C46E-48C4-B9B2-997444E775D2}" srcOrd="1" destOrd="0" presId="urn:microsoft.com/office/officeart/2005/8/layout/radial5"/>
    <dgm:cxn modelId="{191072A4-D63C-4E94-B296-F7A019703970}" type="presOf" srcId="{ACEBEF6C-3972-48BA-A8DC-4E6AC6C75B87}" destId="{351B6E25-71BC-4025-A712-82E6A1317049}" srcOrd="1" destOrd="0" presId="urn:microsoft.com/office/officeart/2005/8/layout/radial5"/>
    <dgm:cxn modelId="{95786BA6-832A-47DD-9C45-757990127AC5}" type="presOf" srcId="{ACEBEF6C-3972-48BA-A8DC-4E6AC6C75B87}" destId="{8C5AA59F-A7EC-4A5E-86AF-3821E3368F8B}" srcOrd="0" destOrd="0" presId="urn:microsoft.com/office/officeart/2005/8/layout/radial5"/>
    <dgm:cxn modelId="{D512B6B4-D658-49DF-878D-FBEF16D18E21}" srcId="{B9B9A412-6148-4772-9E2D-DBCAEBFF8A92}" destId="{ACDB8DD3-E614-4576-8C98-6E2F6AC5BDF9}" srcOrd="5" destOrd="0" parTransId="{D5A0A685-92BF-487A-A2D6-B1591E895389}" sibTransId="{E93F38F6-FB62-4D7D-AC6A-AD8B6348A5F6}"/>
    <dgm:cxn modelId="{0FEBCDBF-7170-4964-BD7B-5F8E1AD3C9E0}" type="presOf" srcId="{0CF77556-A2BA-4117-85E8-040AE00A7273}" destId="{48BA3D3C-0595-457E-AE4C-0C0F2B5CC455}" srcOrd="0" destOrd="0" presId="urn:microsoft.com/office/officeart/2005/8/layout/radial5"/>
    <dgm:cxn modelId="{3C0740D5-BCB6-45C2-959B-44E43F7DF762}" srcId="{B9B9A412-6148-4772-9E2D-DBCAEBFF8A92}" destId="{E8ADCEFF-F901-4F86-8399-91D8E3636998}" srcOrd="1" destOrd="0" parTransId="{22469178-E2A0-43FF-8621-16D37545AADE}" sibTransId="{A5D5D357-8A92-46DA-8EA0-C35511E73A54}"/>
    <dgm:cxn modelId="{F270C4E4-757D-4793-8749-29437A8AD7E6}" type="presOf" srcId="{E8ADCEFF-F901-4F86-8399-91D8E3636998}" destId="{000B91A7-D7C1-4648-B963-418BA95B3B80}" srcOrd="0" destOrd="0" presId="urn:microsoft.com/office/officeart/2005/8/layout/radial5"/>
    <dgm:cxn modelId="{1D088DFD-0DEE-4001-A750-8AA4C99D66CE}" type="presOf" srcId="{70CB4FC6-D605-4CBB-8A5C-5EE0AE2C3E0E}" destId="{F1F183BA-58DE-4969-94B3-F5908795C957}" srcOrd="1" destOrd="0" presId="urn:microsoft.com/office/officeart/2005/8/layout/radial5"/>
    <dgm:cxn modelId="{24F97FAD-6A54-4D5A-BEC8-230A4DC9CC05}" type="presParOf" srcId="{738EFCC2-536B-47A2-A730-039890260B70}" destId="{EFCE4378-0D7C-48B6-9E2A-6979CB7E8AEB}" srcOrd="0" destOrd="0" presId="urn:microsoft.com/office/officeart/2005/8/layout/radial5"/>
    <dgm:cxn modelId="{007FCD72-EA1E-4869-AED8-A3A2C61EA51A}" type="presParOf" srcId="{738EFCC2-536B-47A2-A730-039890260B70}" destId="{1E670FA4-68F4-4DB5-8DCE-444914001F12}" srcOrd="1" destOrd="0" presId="urn:microsoft.com/office/officeart/2005/8/layout/radial5"/>
    <dgm:cxn modelId="{60323BA3-2908-4034-B3FE-63E4123B24F3}" type="presParOf" srcId="{1E670FA4-68F4-4DB5-8DCE-444914001F12}" destId="{7E08ACFC-3844-46BF-B50D-4B3F9E4632C3}" srcOrd="0" destOrd="0" presId="urn:microsoft.com/office/officeart/2005/8/layout/radial5"/>
    <dgm:cxn modelId="{F64B2144-C265-4DA1-AA7E-502F361C8A99}" type="presParOf" srcId="{738EFCC2-536B-47A2-A730-039890260B70}" destId="{298EB063-1065-4D6F-90CE-174FA3423B2A}" srcOrd="2" destOrd="0" presId="urn:microsoft.com/office/officeart/2005/8/layout/radial5"/>
    <dgm:cxn modelId="{0B1A9E55-57B7-43B2-850E-E2E42203D6C7}" type="presParOf" srcId="{738EFCC2-536B-47A2-A730-039890260B70}" destId="{873216BA-7E84-4210-9AC7-848B7166A2E5}" srcOrd="3" destOrd="0" presId="urn:microsoft.com/office/officeart/2005/8/layout/radial5"/>
    <dgm:cxn modelId="{529C64C1-D660-4CE9-B4FB-D3265E44952A}" type="presParOf" srcId="{873216BA-7E84-4210-9AC7-848B7166A2E5}" destId="{626D072B-C46E-48C4-B9B2-997444E775D2}" srcOrd="0" destOrd="0" presId="urn:microsoft.com/office/officeart/2005/8/layout/radial5"/>
    <dgm:cxn modelId="{36F00D5F-6974-4214-80B1-4B5A09BA0532}" type="presParOf" srcId="{738EFCC2-536B-47A2-A730-039890260B70}" destId="{000B91A7-D7C1-4648-B963-418BA95B3B80}" srcOrd="4" destOrd="0" presId="urn:microsoft.com/office/officeart/2005/8/layout/radial5"/>
    <dgm:cxn modelId="{313C3B5E-F86D-40E0-986E-AA20D84EB1EA}" type="presParOf" srcId="{738EFCC2-536B-47A2-A730-039890260B70}" destId="{48BA3D3C-0595-457E-AE4C-0C0F2B5CC455}" srcOrd="5" destOrd="0" presId="urn:microsoft.com/office/officeart/2005/8/layout/radial5"/>
    <dgm:cxn modelId="{14C452A3-5D9E-485F-8F35-A5913427E155}" type="presParOf" srcId="{48BA3D3C-0595-457E-AE4C-0C0F2B5CC455}" destId="{BB63EF68-26A9-42A2-B303-0C4B2CA4DD7D}" srcOrd="0" destOrd="0" presId="urn:microsoft.com/office/officeart/2005/8/layout/radial5"/>
    <dgm:cxn modelId="{B8AEA5C7-43C5-45C9-A0A6-4BE134204B1E}" type="presParOf" srcId="{738EFCC2-536B-47A2-A730-039890260B70}" destId="{1662D751-2368-4A85-AF92-5EB0EA1FC5B8}" srcOrd="6" destOrd="0" presId="urn:microsoft.com/office/officeart/2005/8/layout/radial5"/>
    <dgm:cxn modelId="{C3BC3CC2-E320-4921-8735-0532852B1D2C}" type="presParOf" srcId="{738EFCC2-536B-47A2-A730-039890260B70}" destId="{D89D2FC5-81BC-46AE-9D2A-EDA510D970AC}" srcOrd="7" destOrd="0" presId="urn:microsoft.com/office/officeart/2005/8/layout/radial5"/>
    <dgm:cxn modelId="{5EBB4082-FE8A-4D60-BB16-E93052EBADAB}" type="presParOf" srcId="{D89D2FC5-81BC-46AE-9D2A-EDA510D970AC}" destId="{F1F183BA-58DE-4969-94B3-F5908795C957}" srcOrd="0" destOrd="0" presId="urn:microsoft.com/office/officeart/2005/8/layout/radial5"/>
    <dgm:cxn modelId="{E6883FC0-170B-43B0-9B43-D8E9C236FAA4}" type="presParOf" srcId="{738EFCC2-536B-47A2-A730-039890260B70}" destId="{376399EB-6027-465D-AED3-1C00A925AAF2}" srcOrd="8" destOrd="0" presId="urn:microsoft.com/office/officeart/2005/8/layout/radial5"/>
    <dgm:cxn modelId="{4287589A-DB41-474D-8B16-741814598E3F}" type="presParOf" srcId="{738EFCC2-536B-47A2-A730-039890260B70}" destId="{8C5AA59F-A7EC-4A5E-86AF-3821E3368F8B}" srcOrd="9" destOrd="0" presId="urn:microsoft.com/office/officeart/2005/8/layout/radial5"/>
    <dgm:cxn modelId="{8F0FD37F-119D-4489-A7EA-7303214DAA24}" type="presParOf" srcId="{8C5AA59F-A7EC-4A5E-86AF-3821E3368F8B}" destId="{351B6E25-71BC-4025-A712-82E6A1317049}" srcOrd="0" destOrd="0" presId="urn:microsoft.com/office/officeart/2005/8/layout/radial5"/>
    <dgm:cxn modelId="{003B469D-0C13-4F13-9698-EF107E4894C8}" type="presParOf" srcId="{738EFCC2-536B-47A2-A730-039890260B70}" destId="{376F6F43-4741-4107-B08D-2C6A26324E93}" srcOrd="10" destOrd="0" presId="urn:microsoft.com/office/officeart/2005/8/layout/radial5"/>
    <dgm:cxn modelId="{A1DA80FC-9C87-4B1B-9CC0-14B3AEA409B7}" type="presParOf" srcId="{738EFCC2-536B-47A2-A730-039890260B70}" destId="{9CDF2BD3-9671-49FD-B37E-DEA310263453}" srcOrd="11" destOrd="0" presId="urn:microsoft.com/office/officeart/2005/8/layout/radial5"/>
    <dgm:cxn modelId="{64839012-3C95-40A5-877F-AD403D7318DB}" type="presParOf" srcId="{9CDF2BD3-9671-49FD-B37E-DEA310263453}" destId="{10BF6F69-642B-4FEC-8866-6082E5D3ADC2}" srcOrd="0" destOrd="0" presId="urn:microsoft.com/office/officeart/2005/8/layout/radial5"/>
    <dgm:cxn modelId="{E0F9C1B6-4066-409E-B617-99CBB74DC49B}" type="presParOf" srcId="{738EFCC2-536B-47A2-A730-039890260B70}" destId="{9078AB34-AAB2-4967-A19B-E2013BAF5A0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E4378-0D7C-48B6-9E2A-6979CB7E8AEB}">
      <dsp:nvSpPr>
        <dsp:cNvPr id="0" name=""/>
        <dsp:cNvSpPr/>
      </dsp:nvSpPr>
      <dsp:spPr>
        <a:xfrm>
          <a:off x="5028624" y="2504675"/>
          <a:ext cx="2153437" cy="18486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Peygamber </a:t>
          </a:r>
          <a:r>
            <a:rPr lang="tr-TR" sz="2200" kern="1200" dirty="0" err="1"/>
            <a:t>Efendimiz’in</a:t>
          </a:r>
          <a:r>
            <a:rPr lang="tr-TR" sz="2200" kern="1200" dirty="0"/>
            <a:t> ticaretle ilgili yasakları</a:t>
          </a:r>
        </a:p>
      </dsp:txBody>
      <dsp:txXfrm>
        <a:off x="5343988" y="2775403"/>
        <a:ext cx="1522709" cy="1307192"/>
      </dsp:txXfrm>
    </dsp:sp>
    <dsp:sp modelId="{1E670FA4-68F4-4DB5-8DCE-444914001F12}">
      <dsp:nvSpPr>
        <dsp:cNvPr id="0" name=""/>
        <dsp:cNvSpPr/>
      </dsp:nvSpPr>
      <dsp:spPr>
        <a:xfrm rot="16200000">
          <a:off x="5937645" y="1891111"/>
          <a:ext cx="335395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>
        <a:off x="5987954" y="2064078"/>
        <a:ext cx="234777" cy="367974"/>
      </dsp:txXfrm>
    </dsp:sp>
    <dsp:sp modelId="{298EB063-1065-4D6F-90CE-174FA3423B2A}">
      <dsp:nvSpPr>
        <dsp:cNvPr id="0" name=""/>
        <dsp:cNvSpPr/>
      </dsp:nvSpPr>
      <dsp:spPr>
        <a:xfrm>
          <a:off x="4978737" y="-62447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Kesinlik kazanmış pazarlığın bozulması</a:t>
          </a:r>
        </a:p>
      </dsp:txBody>
      <dsp:txXfrm>
        <a:off x="5308712" y="220825"/>
        <a:ext cx="1593262" cy="1367757"/>
      </dsp:txXfrm>
    </dsp:sp>
    <dsp:sp modelId="{873216BA-7E84-4210-9AC7-848B7166A2E5}">
      <dsp:nvSpPr>
        <dsp:cNvPr id="0" name=""/>
        <dsp:cNvSpPr/>
      </dsp:nvSpPr>
      <dsp:spPr>
        <a:xfrm rot="19800000">
          <a:off x="7095557" y="2455160"/>
          <a:ext cx="330802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>
        <a:off x="7102205" y="2602628"/>
        <a:ext cx="231561" cy="367974"/>
      </dsp:txXfrm>
    </dsp:sp>
    <dsp:sp modelId="{000B91A7-D7C1-4648-B963-418BA95B3B80}">
      <dsp:nvSpPr>
        <dsp:cNvPr id="0" name=""/>
        <dsp:cNvSpPr/>
      </dsp:nvSpPr>
      <dsp:spPr>
        <a:xfrm>
          <a:off x="7347578" y="1094197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Malın hileli yollarla ucuza kapatılması</a:t>
          </a:r>
        </a:p>
      </dsp:txBody>
      <dsp:txXfrm>
        <a:off x="7677553" y="1377469"/>
        <a:ext cx="1593262" cy="1367757"/>
      </dsp:txXfrm>
    </dsp:sp>
    <dsp:sp modelId="{48BA3D3C-0595-457E-AE4C-0C0F2B5CC455}">
      <dsp:nvSpPr>
        <dsp:cNvPr id="0" name=""/>
        <dsp:cNvSpPr/>
      </dsp:nvSpPr>
      <dsp:spPr>
        <a:xfrm rot="1800000">
          <a:off x="7062846" y="3738379"/>
          <a:ext cx="218969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>
        <a:off x="7067246" y="3844614"/>
        <a:ext cx="153278" cy="367974"/>
      </dsp:txXfrm>
    </dsp:sp>
    <dsp:sp modelId="{1662D751-2368-4A85-AF92-5EB0EA1FC5B8}">
      <dsp:nvSpPr>
        <dsp:cNvPr id="0" name=""/>
        <dsp:cNvSpPr/>
      </dsp:nvSpPr>
      <dsp:spPr>
        <a:xfrm>
          <a:off x="7164842" y="3723997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Stokçuluk</a:t>
          </a:r>
        </a:p>
      </dsp:txBody>
      <dsp:txXfrm>
        <a:off x="7494817" y="4007269"/>
        <a:ext cx="1593262" cy="1367757"/>
      </dsp:txXfrm>
    </dsp:sp>
    <dsp:sp modelId="{D89D2FC5-81BC-46AE-9D2A-EDA510D970AC}">
      <dsp:nvSpPr>
        <dsp:cNvPr id="0" name=""/>
        <dsp:cNvSpPr/>
      </dsp:nvSpPr>
      <dsp:spPr>
        <a:xfrm rot="5400000">
          <a:off x="5937645" y="4353597"/>
          <a:ext cx="335395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>
        <a:off x="5987954" y="4425946"/>
        <a:ext cx="234777" cy="367974"/>
      </dsp:txXfrm>
    </dsp:sp>
    <dsp:sp modelId="{376399EB-6027-465D-AED3-1C00A925AAF2}">
      <dsp:nvSpPr>
        <dsp:cNvPr id="0" name=""/>
        <dsp:cNvSpPr/>
      </dsp:nvSpPr>
      <dsp:spPr>
        <a:xfrm>
          <a:off x="4978737" y="4986145"/>
          <a:ext cx="2253212" cy="1934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Satılan malın kusurunun gizlenmesi</a:t>
          </a:r>
        </a:p>
      </dsp:txBody>
      <dsp:txXfrm>
        <a:off x="5308712" y="5269417"/>
        <a:ext cx="1593262" cy="1367757"/>
      </dsp:txXfrm>
    </dsp:sp>
    <dsp:sp modelId="{8C5AA59F-A7EC-4A5E-86AF-3821E3368F8B}">
      <dsp:nvSpPr>
        <dsp:cNvPr id="0" name=""/>
        <dsp:cNvSpPr/>
      </dsp:nvSpPr>
      <dsp:spPr>
        <a:xfrm rot="9000000">
          <a:off x="4920008" y="3741517"/>
          <a:ext cx="225826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 rot="10800000">
        <a:off x="4983218" y="3847238"/>
        <a:ext cx="158078" cy="367974"/>
      </dsp:txXfrm>
    </dsp:sp>
    <dsp:sp modelId="{376F6F43-4741-4107-B08D-2C6A26324E93}">
      <dsp:nvSpPr>
        <dsp:cNvPr id="0" name=""/>
        <dsp:cNvSpPr/>
      </dsp:nvSpPr>
      <dsp:spPr>
        <a:xfrm>
          <a:off x="2773944" y="3789249"/>
          <a:ext cx="2290587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Malın aşırı abartıyla satılması</a:t>
          </a:r>
        </a:p>
      </dsp:txBody>
      <dsp:txXfrm>
        <a:off x="3109393" y="4053409"/>
        <a:ext cx="1619689" cy="1275476"/>
      </dsp:txXfrm>
    </dsp:sp>
    <dsp:sp modelId="{9CDF2BD3-9671-49FD-B37E-DEA310263453}">
      <dsp:nvSpPr>
        <dsp:cNvPr id="0" name=""/>
        <dsp:cNvSpPr/>
      </dsp:nvSpPr>
      <dsp:spPr>
        <a:xfrm rot="12600000">
          <a:off x="4885673" y="2491036"/>
          <a:ext cx="252391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000" kern="1200"/>
        </a:p>
      </dsp:txBody>
      <dsp:txXfrm rot="10800000">
        <a:off x="4956318" y="2632623"/>
        <a:ext cx="176674" cy="367974"/>
      </dsp:txXfrm>
    </dsp:sp>
    <dsp:sp modelId="{9078AB34-AAB2-4967-A19B-E2013BAF5A05}">
      <dsp:nvSpPr>
        <dsp:cNvPr id="0" name=""/>
        <dsp:cNvSpPr/>
      </dsp:nvSpPr>
      <dsp:spPr>
        <a:xfrm>
          <a:off x="2853735" y="1264953"/>
          <a:ext cx="2131005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Faizli alışveriş</a:t>
          </a:r>
        </a:p>
      </dsp:txBody>
      <dsp:txXfrm>
        <a:off x="3165813" y="1529113"/>
        <a:ext cx="1506849" cy="1275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7Bz_5oBdBwE&amp;feature=emb_logo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Bz_5oBdBwE?feature=oembed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863771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9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PEYGAMBERİMİZ VE TİCARET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335C1BE0-7467-49AD-ADF1-D7B1522AD672}"/>
              </a:ext>
            </a:extLst>
          </p:cNvPr>
          <p:cNvSpPr/>
          <p:nvPr/>
        </p:nvSpPr>
        <p:spPr>
          <a:xfrm>
            <a:off x="110532" y="109178"/>
            <a:ext cx="3597310" cy="459617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Peygamber Efendimiz özellikle temel ihtiyaç maddelerinde yapılan stokçuluğu yasakladı.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A78E4012-D604-45C8-A77E-5344270E3EDD}"/>
              </a:ext>
            </a:extLst>
          </p:cNvPr>
          <p:cNvSpPr/>
          <p:nvPr/>
        </p:nvSpPr>
        <p:spPr>
          <a:xfrm>
            <a:off x="110532" y="5174901"/>
            <a:ext cx="11887200" cy="154744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err="1"/>
              <a:t>Koronavirüsle</a:t>
            </a:r>
            <a:r>
              <a:rPr lang="tr-TR" sz="2800" dirty="0"/>
              <a:t> mücadele ettiğimiz şu günlerde kolonya, dezenfektan ve temizlik ürünlerinde yapılan stoklamalar konunun önem boyutunu gözler önüne sermektedir.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63C1854-A420-4111-9693-E89F7FB03B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525" y="109178"/>
            <a:ext cx="8178207" cy="459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7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78BBF8A-1D88-4CD1-9537-446C03B4AA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138"/>
            <a:ext cx="12192000" cy="56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6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EBBA4DB-F20F-47FC-AF8F-66AB167EDA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355" y="0"/>
            <a:ext cx="7763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137CEFD9-B528-4D3C-BD73-452C965F336D}"/>
              </a:ext>
            </a:extLst>
          </p:cNvPr>
          <p:cNvSpPr/>
          <p:nvPr/>
        </p:nvSpPr>
        <p:spPr>
          <a:xfrm>
            <a:off x="90435" y="1726121"/>
            <a:ext cx="4541855" cy="413740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Şehirdeki piyasadan haberdar olmayan köylülerin ürünlerinin şehrin girişinde alınmasını yasakladı.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31CF9C5-F4CA-4CFE-8A38-5483F4943C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605" y="1726121"/>
            <a:ext cx="7355395" cy="413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8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69029EF-3B59-4A09-8020-76A8098E5F0A}"/>
              </a:ext>
            </a:extLst>
          </p:cNvPr>
          <p:cNvSpPr/>
          <p:nvPr/>
        </p:nvSpPr>
        <p:spPr>
          <a:xfrm>
            <a:off x="123931" y="1544044"/>
            <a:ext cx="5513196" cy="3990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Peygamberimiz (</a:t>
            </a:r>
            <a:r>
              <a:rPr lang="tr-TR" sz="3600" dirty="0" err="1"/>
              <a:t>s.a.v</a:t>
            </a:r>
            <a:r>
              <a:rPr lang="tr-TR" sz="3600" dirty="0"/>
              <a:t>.) fiyatların makul sınırlar içinde serbest rekabet piyasasında arz ve talep dengesine göre oluşması ilkesini benimsedi.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C623851-7822-4110-AE29-1FDF277BC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819" y="1544044"/>
            <a:ext cx="61912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95C33AB-2814-41FE-A499-2693AFFB7C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7962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FFBD4D63-794E-46CF-B369-A72CB8F23D9E}"/>
              </a:ext>
            </a:extLst>
          </p:cNvPr>
          <p:cNvSpPr/>
          <p:nvPr/>
        </p:nvSpPr>
        <p:spPr>
          <a:xfrm>
            <a:off x="6407500" y="1924258"/>
            <a:ext cx="5680668" cy="424040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يَٓا اَيُّهَا الَّذ۪ينَ اٰمَنُٓوا اِذَا تَدَايَنْتُمْ بِدَيْنٍ اِلٰٓى اَجَلٍ مُسَمًّى فَاكْتُبُوهُۜ وَلْيَكْتُبْ بَيْنَكُمْ كَاتِبٌ بِالْعَدْلِۖ</a:t>
            </a:r>
            <a:endParaRPr lang="tr-TR" sz="13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861CF92-DD86-4CF3-916E-E672EA689A37}"/>
              </a:ext>
            </a:extLst>
          </p:cNvPr>
          <p:cNvSpPr/>
          <p:nvPr/>
        </p:nvSpPr>
        <p:spPr>
          <a:xfrm>
            <a:off x="16747" y="1924259"/>
            <a:ext cx="6079253" cy="4240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Ey iman edenler! Belirlenmiş bir zamana kadar bir borç ilişkisi kurduğunuzda bunu yazın. Aranızdan bir kâtip bunu adaletle yazsın. </a:t>
            </a:r>
            <a:r>
              <a:rPr lang="tr-TR" sz="2400" dirty="0"/>
              <a:t>(Bakara, 282)</a:t>
            </a:r>
            <a:endParaRPr lang="tr-TR" sz="6000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BF03E68-1831-443B-9806-AC09F4F2023D}"/>
              </a:ext>
            </a:extLst>
          </p:cNvPr>
          <p:cNvSpPr/>
          <p:nvPr/>
        </p:nvSpPr>
        <p:spPr>
          <a:xfrm>
            <a:off x="80388" y="351692"/>
            <a:ext cx="12007780" cy="10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Borçlanmada kayıt altına almak önemli</a:t>
            </a:r>
          </a:p>
        </p:txBody>
      </p:sp>
    </p:spTree>
    <p:extLst>
      <p:ext uri="{BB962C8B-B14F-4D97-AF65-F5344CB8AC3E}">
        <p14:creationId xmlns:p14="http://schemas.microsoft.com/office/powerpoint/2010/main" val="219849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D909A59-5FBD-4AA1-BF9F-8A382E591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09"/>
            <a:ext cx="12192000" cy="6835391"/>
          </a:xfrm>
          <a:prstGeom prst="rect">
            <a:avLst/>
          </a:prstGeom>
        </p:spPr>
      </p:pic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695CED30-C7DF-4FA2-B7F0-95D2C556D7D0}"/>
              </a:ext>
            </a:extLst>
          </p:cNvPr>
          <p:cNvSpPr/>
          <p:nvPr/>
        </p:nvSpPr>
        <p:spPr>
          <a:xfrm>
            <a:off x="1366576" y="4883497"/>
            <a:ext cx="10560818" cy="1700683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latin typeface="+mj-lt"/>
              </a:rPr>
              <a:t>S</a:t>
            </a:r>
            <a:r>
              <a:rPr lang="sv-SE" sz="3600" dirty="0">
                <a:latin typeface="+mj-lt"/>
              </a:rPr>
              <a:t>atarken ve alırken</a:t>
            </a:r>
            <a:r>
              <a:rPr lang="tr-TR" sz="3600" dirty="0">
                <a:latin typeface="+mj-lt"/>
              </a:rPr>
              <a:t>,</a:t>
            </a:r>
            <a:r>
              <a:rPr lang="sv-SE" sz="3600" dirty="0">
                <a:latin typeface="+mj-lt"/>
              </a:rPr>
              <a:t> borcunu isterken ve öderken</a:t>
            </a:r>
            <a:r>
              <a:rPr lang="tr-TR" sz="3600" dirty="0">
                <a:latin typeface="+mj-lt"/>
              </a:rPr>
              <a:t> kolaylık gösteren kimseye Allah rahmet eylesin. </a:t>
            </a:r>
          </a:p>
          <a:p>
            <a:pPr algn="ctr"/>
            <a:r>
              <a:rPr lang="tr-TR" sz="2400" dirty="0">
                <a:latin typeface="+mj-lt"/>
              </a:rPr>
              <a:t>(Buhari, </a:t>
            </a:r>
            <a:r>
              <a:rPr lang="tr-TR" sz="2400" dirty="0" err="1">
                <a:latin typeface="+mj-lt"/>
              </a:rPr>
              <a:t>Büy’û</a:t>
            </a:r>
            <a:r>
              <a:rPr lang="tr-TR" sz="2400" dirty="0">
                <a:latin typeface="+mj-lt"/>
              </a:rPr>
              <a:t>, 16)</a:t>
            </a:r>
          </a:p>
        </p:txBody>
      </p:sp>
    </p:spTree>
    <p:extLst>
      <p:ext uri="{BB962C8B-B14F-4D97-AF65-F5344CB8AC3E}">
        <p14:creationId xmlns:p14="http://schemas.microsoft.com/office/powerpoint/2010/main" val="252085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D72443B-F09E-4742-922A-A3B61751A500}"/>
              </a:ext>
            </a:extLst>
          </p:cNvPr>
          <p:cNvSpPr/>
          <p:nvPr/>
        </p:nvSpPr>
        <p:spPr>
          <a:xfrm>
            <a:off x="80389" y="1617786"/>
            <a:ext cx="5345722" cy="18807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Harcama yaparken israf da olmayacak cimrilik de. Orta yol tutulacak.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35B1F12-4D53-4B77-A0B4-ADFE2991DFE2}"/>
              </a:ext>
            </a:extLst>
          </p:cNvPr>
          <p:cNvSpPr/>
          <p:nvPr/>
        </p:nvSpPr>
        <p:spPr>
          <a:xfrm>
            <a:off x="80389" y="3838471"/>
            <a:ext cx="5345722" cy="18807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Hırsızlık ve gasp gibi haksız ve batıl yollar da yasaklanmıştır.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2D33CF-84BF-4EF8-AADC-6EDD108627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271" y="1617786"/>
            <a:ext cx="6471138" cy="41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8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521F236-6528-45DC-8AA5-829C33ED36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106" y="0"/>
            <a:ext cx="7471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Peygamberimizin ticaret hayatı ile ilgili ortaya koyduğu ilkeleri örneklerle açıklar.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750A303D-D857-45A8-83DB-A93E90FB3A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843874"/>
            <a:ext cx="11430000" cy="4662435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05C596F-0683-4B18-9BA4-EE6881F58948}"/>
              </a:ext>
            </a:extLst>
          </p:cNvPr>
          <p:cNvSpPr/>
          <p:nvPr/>
        </p:nvSpPr>
        <p:spPr>
          <a:xfrm>
            <a:off x="80388" y="351691"/>
            <a:ext cx="12007780" cy="1276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İşçi çalıştırıp da onun ücretini vermeyen kimsenin kıyamet gününde düşmanıyım. </a:t>
            </a:r>
            <a:r>
              <a:rPr lang="tr-TR" sz="1600" dirty="0"/>
              <a:t>(</a:t>
            </a:r>
            <a:r>
              <a:rPr lang="tr-TR" sz="1600" dirty="0" err="1"/>
              <a:t>İbn</a:t>
            </a:r>
            <a:r>
              <a:rPr lang="tr-TR" sz="1600" dirty="0"/>
              <a:t> </a:t>
            </a:r>
            <a:r>
              <a:rPr lang="tr-TR" sz="1600" dirty="0" err="1"/>
              <a:t>Mace</a:t>
            </a:r>
            <a:r>
              <a:rPr lang="tr-TR" sz="1600" dirty="0"/>
              <a:t>, </a:t>
            </a:r>
            <a:r>
              <a:rPr lang="tr-TR" sz="1600" dirty="0" err="1"/>
              <a:t>Rühûn</a:t>
            </a:r>
            <a:r>
              <a:rPr lang="tr-TR" sz="1600" dirty="0"/>
              <a:t>, 4)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56216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6B7B3F6-3632-4EC0-B15D-EDDFAEB5A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0A8D7592-13D6-475F-B1DB-6181A3097BA8}"/>
              </a:ext>
            </a:extLst>
          </p:cNvPr>
          <p:cNvSpPr/>
          <p:nvPr/>
        </p:nvSpPr>
        <p:spPr>
          <a:xfrm>
            <a:off x="1256045" y="2353826"/>
            <a:ext cx="9244483" cy="251208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Hayatın her alanında olduğu gibi ticarette de Sevgili </a:t>
            </a:r>
            <a:r>
              <a:rPr lang="tr-TR" sz="3600" dirty="0" err="1"/>
              <a:t>Peygamberimiz’in</a:t>
            </a:r>
            <a:r>
              <a:rPr lang="tr-TR" sz="3600" dirty="0"/>
              <a:t> (</a:t>
            </a:r>
            <a:r>
              <a:rPr lang="tr-TR" sz="3600" dirty="0" err="1"/>
              <a:t>s.a.v</a:t>
            </a:r>
            <a:r>
              <a:rPr lang="tr-TR" sz="3600" dirty="0"/>
              <a:t>.) güzel yaşantısından örnek alıp yaşamak duasıyla…</a:t>
            </a:r>
          </a:p>
        </p:txBody>
      </p:sp>
    </p:spTree>
    <p:extLst>
      <p:ext uri="{BB962C8B-B14F-4D97-AF65-F5344CB8AC3E}">
        <p14:creationId xmlns:p14="http://schemas.microsoft.com/office/powerpoint/2010/main" val="23504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24.03.2020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D5A64BE-20AE-4BE3-A40F-88E5BFE44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92" y="2748224"/>
            <a:ext cx="9036816" cy="4109776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97374905-82B3-4DD1-A82B-3BDCFD7686B0}"/>
              </a:ext>
            </a:extLst>
          </p:cNvPr>
          <p:cNvSpPr/>
          <p:nvPr/>
        </p:nvSpPr>
        <p:spPr>
          <a:xfrm>
            <a:off x="1577592" y="391885"/>
            <a:ext cx="9036816" cy="216039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Peygamber Efendimiz (</a:t>
            </a:r>
            <a:r>
              <a:rPr lang="tr-TR" sz="2800" dirty="0" err="1"/>
              <a:t>s.a.v</a:t>
            </a:r>
            <a:r>
              <a:rPr lang="tr-TR" sz="2800" dirty="0"/>
              <a:t>.) ticareti bildiği ve buna  önem verdiği için Medine’ye hicretten hemen sonra burada ticaret merkezi kurdu. Burada yapılan ticaretten vergi almadı.</a:t>
            </a:r>
          </a:p>
          <a:p>
            <a:pPr algn="ctr"/>
            <a:r>
              <a:rPr lang="tr-TR" sz="2800" dirty="0"/>
              <a:t>(Öncesinde Medine’deki ticaret Yahudilerin elindeydi)</a:t>
            </a:r>
          </a:p>
        </p:txBody>
      </p:sp>
    </p:spTree>
    <p:extLst>
      <p:ext uri="{BB962C8B-B14F-4D97-AF65-F5344CB8AC3E}">
        <p14:creationId xmlns:p14="http://schemas.microsoft.com/office/powerpoint/2010/main" val="265522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92F78A3-C21C-4373-8FA5-9935329FA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118" y="1117303"/>
            <a:ext cx="6210341" cy="462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3390F73-A60D-474D-8D5B-BB64569A14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355" y="4328735"/>
            <a:ext cx="9681287" cy="2529265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B737D0D-A42B-4FBE-A8A0-5B1B2A275E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5130" y="0"/>
            <a:ext cx="7461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4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D8B5B2C2-8900-47BF-BDAF-84562CAE7050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hlinkClick r:id="rId3"/>
              </a:rPr>
              <a:t>https://www.youtube.com/watch?time_continue=2&amp;v=7Bz_5oBdBwE&amp;feature=emb_logo</a:t>
            </a:r>
            <a:endParaRPr lang="tr-TR" dirty="0"/>
          </a:p>
        </p:txBody>
      </p:sp>
      <p:pic>
        <p:nvPicPr>
          <p:cNvPr id="4" name="Çevrimiçi Medya 3" title="Helal Kazancￄﾱn Alￄﾱn Teri - Tanￄﾱtￄﾱm">
            <a:hlinkClick r:id="" action="ppaction://media"/>
            <a:extLst>
              <a:ext uri="{FF2B5EF4-FFF2-40B4-BE49-F238E27FC236}">
                <a16:creationId xmlns:a16="http://schemas.microsoft.com/office/drawing/2014/main" id="{355560D2-F914-4C0A-B163-4DFB7581D0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2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00B239B4-EA2B-477A-9701-907C4A6E8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36072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1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EFCE4378-0D7C-48B6-9E2A-6979CB7E8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1E670FA4-68F4-4DB5-8DCE-444914001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98EB063-1065-4D6F-90CE-174FA3423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873216BA-7E84-4210-9AC7-848B7166A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00B91A7-D7C1-4648-B963-418BA95B3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48BA3D3C-0595-457E-AE4C-0C0F2B5CC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1662D751-2368-4A85-AF92-5EB0EA1F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D89D2FC5-81BC-46AE-9D2A-EDA510D97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376399EB-6027-465D-AED3-1C00A925A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5AA59F-A7EC-4A5E-86AF-3821E3368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8C5AA59F-A7EC-4A5E-86AF-3821E3368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8C5AA59F-A7EC-4A5E-86AF-3821E3368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8C5AA59F-A7EC-4A5E-86AF-3821E3368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6F6F43-4741-4107-B08D-2C6A2632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376F6F43-4741-4107-B08D-2C6A26324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376F6F43-4741-4107-B08D-2C6A2632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376F6F43-4741-4107-B08D-2C6A26324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DF2BD3-9671-49FD-B37E-DEA310263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9CDF2BD3-9671-49FD-B37E-DEA310263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9CDF2BD3-9671-49FD-B37E-DEA310263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9CDF2BD3-9671-49FD-B37E-DEA310263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78AB34-AAB2-4967-A19B-E2013BAF5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9078AB34-AAB2-4967-A19B-E2013BAF5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9078AB34-AAB2-4967-A19B-E2013BAF5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9078AB34-AAB2-4967-A19B-E2013BAF5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9161340-4FDD-40B4-B144-FA05F2C34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3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4F2B44-6A92-4201-AB37-146ACD63B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6374"/>
          </a:xfrm>
          <a:prstGeom prst="rect">
            <a:avLst/>
          </a:prstGeom>
        </p:spPr>
      </p:pic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335C1BE0-7467-49AD-ADF1-D7B1522AD672}"/>
              </a:ext>
            </a:extLst>
          </p:cNvPr>
          <p:cNvSpPr/>
          <p:nvPr/>
        </p:nvSpPr>
        <p:spPr>
          <a:xfrm>
            <a:off x="542612" y="223577"/>
            <a:ext cx="11394829" cy="127362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İslâm’da ticaret helaldir ve teşvik edilmiştir. Faiz ise haram kılınmıştır. </a:t>
            </a:r>
          </a:p>
        </p:txBody>
      </p:sp>
    </p:spTree>
    <p:extLst>
      <p:ext uri="{BB962C8B-B14F-4D97-AF65-F5344CB8AC3E}">
        <p14:creationId xmlns:p14="http://schemas.microsoft.com/office/powerpoint/2010/main" val="37710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8814</TotalTime>
  <Words>323</Words>
  <Application>Microsoft Office PowerPoint</Application>
  <PresentationFormat>Geniş ekran</PresentationFormat>
  <Paragraphs>29</Paragraphs>
  <Slides>22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Calibri</vt:lpstr>
      <vt:lpstr>Gill Sans MT</vt:lpstr>
      <vt:lpstr>Shaikh Hamdullah Mushaf</vt:lpstr>
      <vt:lpstr>Wingdings 2</vt:lpstr>
      <vt:lpstr>Kar Payı</vt:lpstr>
      <vt:lpstr>PEYGAMBERİMİZ VE TİCARET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DELL</cp:lastModifiedBy>
  <cp:revision>587</cp:revision>
  <dcterms:created xsi:type="dcterms:W3CDTF">2019-07-15T06:01:13Z</dcterms:created>
  <dcterms:modified xsi:type="dcterms:W3CDTF">2020-03-24T15:06:41Z</dcterms:modified>
</cp:coreProperties>
</file>