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08" r:id="rId2"/>
    <p:sldId id="315" r:id="rId3"/>
    <p:sldId id="671" r:id="rId4"/>
    <p:sldId id="672" r:id="rId5"/>
    <p:sldId id="767" r:id="rId6"/>
    <p:sldId id="765" r:id="rId7"/>
    <p:sldId id="766" r:id="rId8"/>
    <p:sldId id="769" r:id="rId9"/>
    <p:sldId id="770" r:id="rId10"/>
    <p:sldId id="771" r:id="rId11"/>
    <p:sldId id="781" r:id="rId12"/>
    <p:sldId id="772" r:id="rId13"/>
    <p:sldId id="773" r:id="rId14"/>
    <p:sldId id="774" r:id="rId15"/>
    <p:sldId id="776" r:id="rId16"/>
    <p:sldId id="777" r:id="rId17"/>
    <p:sldId id="778" r:id="rId18"/>
    <p:sldId id="779" r:id="rId19"/>
    <p:sldId id="780" r:id="rId20"/>
    <p:sldId id="260" r:id="rId21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30A9E22-EBCE-4159-AE6A-307B687E7E16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E5D6A11-A6A8-4462-85CF-D6202BB29A10}">
      <dgm:prSet phldrT="[Metin]"/>
      <dgm:spPr/>
      <dgm:t>
        <a:bodyPr/>
        <a:lstStyle/>
        <a:p>
          <a:r>
            <a:rPr lang="tr-TR" dirty="0"/>
            <a:t>Ahde Vefa</a:t>
          </a:r>
        </a:p>
      </dgm:t>
    </dgm:pt>
    <dgm:pt modelId="{CB243439-529F-4C73-9EDE-2EBC2761AC14}" type="sibTrans" cxnId="{2DAB2CCD-CC86-4C9F-A1CB-0A60C1E518F5}">
      <dgm:prSet/>
      <dgm:spPr/>
      <dgm:t>
        <a:bodyPr/>
        <a:lstStyle/>
        <a:p>
          <a:endParaRPr lang="tr-TR"/>
        </a:p>
      </dgm:t>
    </dgm:pt>
    <dgm:pt modelId="{431E1221-2447-4F08-9AF8-8ACB02CB73AB}" type="parTrans" cxnId="{2DAB2CCD-CC86-4C9F-A1CB-0A60C1E518F5}">
      <dgm:prSet/>
      <dgm:spPr/>
      <dgm:t>
        <a:bodyPr/>
        <a:lstStyle/>
        <a:p>
          <a:endParaRPr lang="tr-TR"/>
        </a:p>
      </dgm:t>
    </dgm:pt>
    <dgm:pt modelId="{60A91A36-E186-4C66-8C00-6715BD489914}">
      <dgm:prSet/>
      <dgm:spPr/>
      <dgm:t>
        <a:bodyPr/>
        <a:lstStyle/>
        <a:p>
          <a:r>
            <a:rPr lang="tr-TR"/>
            <a:t>Sözünde durma</a:t>
          </a:r>
          <a:endParaRPr lang="tr-TR" dirty="0"/>
        </a:p>
      </dgm:t>
    </dgm:pt>
    <dgm:pt modelId="{EB19BF6D-4459-4CED-AF17-12A5960DDB77}" type="parTrans" cxnId="{A56EA5C5-E3C5-4E8C-9931-A71A7041DFCA}">
      <dgm:prSet/>
      <dgm:spPr/>
      <dgm:t>
        <a:bodyPr/>
        <a:lstStyle/>
        <a:p>
          <a:endParaRPr lang="tr-TR"/>
        </a:p>
      </dgm:t>
    </dgm:pt>
    <dgm:pt modelId="{1A204C5D-9A37-4DDE-B41B-E2E1C05CB1C0}" type="sibTrans" cxnId="{A56EA5C5-E3C5-4E8C-9931-A71A7041DFCA}">
      <dgm:prSet/>
      <dgm:spPr/>
      <dgm:t>
        <a:bodyPr/>
        <a:lstStyle/>
        <a:p>
          <a:endParaRPr lang="tr-TR"/>
        </a:p>
      </dgm:t>
    </dgm:pt>
    <dgm:pt modelId="{EB3903D3-49A2-4919-B7CF-8C398CAFCD6A}">
      <dgm:prSet/>
      <dgm:spPr/>
      <dgm:t>
        <a:bodyPr/>
        <a:lstStyle/>
        <a:p>
          <a:r>
            <a:rPr lang="tr-TR"/>
            <a:t>Özü ve sözü doğru olma</a:t>
          </a:r>
          <a:endParaRPr lang="tr-TR" dirty="0"/>
        </a:p>
      </dgm:t>
    </dgm:pt>
    <dgm:pt modelId="{DA53644A-9B89-43C4-A312-FF87F1B5F605}" type="parTrans" cxnId="{AE1CB1C9-5C23-479E-8218-9DBB6356CD67}">
      <dgm:prSet/>
      <dgm:spPr/>
      <dgm:t>
        <a:bodyPr/>
        <a:lstStyle/>
        <a:p>
          <a:endParaRPr lang="tr-TR"/>
        </a:p>
      </dgm:t>
    </dgm:pt>
    <dgm:pt modelId="{5B378963-8084-4AB7-8A08-56AA3F8447DE}" type="sibTrans" cxnId="{AE1CB1C9-5C23-479E-8218-9DBB6356CD67}">
      <dgm:prSet/>
      <dgm:spPr/>
      <dgm:t>
        <a:bodyPr/>
        <a:lstStyle/>
        <a:p>
          <a:endParaRPr lang="tr-TR"/>
        </a:p>
      </dgm:t>
    </dgm:pt>
    <dgm:pt modelId="{02EB54F6-052F-40B6-9F74-42A0235D2DAC}" type="pres">
      <dgm:prSet presAssocID="{230A9E22-EBCE-4159-AE6A-307B687E7E16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4F62F59-2612-4FD5-8859-60346B91F8BC}" type="pres">
      <dgm:prSet presAssocID="{7E5D6A11-A6A8-4462-85CF-D6202BB29A10}" presName="root" presStyleCnt="0"/>
      <dgm:spPr/>
    </dgm:pt>
    <dgm:pt modelId="{61457326-AA05-41A7-ACEB-B032381781E2}" type="pres">
      <dgm:prSet presAssocID="{7E5D6A11-A6A8-4462-85CF-D6202BB29A10}" presName="rootComposite" presStyleCnt="0"/>
      <dgm:spPr/>
    </dgm:pt>
    <dgm:pt modelId="{C20C61FD-CE3C-4F18-B1E5-DEA8E15B8BF7}" type="pres">
      <dgm:prSet presAssocID="{7E5D6A11-A6A8-4462-85CF-D6202BB29A10}" presName="rootText" presStyleLbl="node1" presStyleIdx="0" presStyleCnt="1"/>
      <dgm:spPr/>
    </dgm:pt>
    <dgm:pt modelId="{D37F2E66-4937-43C7-9E1D-18F7A63191FD}" type="pres">
      <dgm:prSet presAssocID="{7E5D6A11-A6A8-4462-85CF-D6202BB29A10}" presName="rootConnector" presStyleLbl="node1" presStyleIdx="0" presStyleCnt="1"/>
      <dgm:spPr/>
    </dgm:pt>
    <dgm:pt modelId="{ABECEAB3-F620-4613-8148-2CA87382555C}" type="pres">
      <dgm:prSet presAssocID="{7E5D6A11-A6A8-4462-85CF-D6202BB29A10}" presName="childShape" presStyleCnt="0"/>
      <dgm:spPr/>
    </dgm:pt>
    <dgm:pt modelId="{F5E07B90-C1C0-4215-8158-9FEDDDC27AE2}" type="pres">
      <dgm:prSet presAssocID="{EB19BF6D-4459-4CED-AF17-12A5960DDB77}" presName="Name13" presStyleLbl="parChTrans1D2" presStyleIdx="0" presStyleCnt="2"/>
      <dgm:spPr/>
    </dgm:pt>
    <dgm:pt modelId="{F744C198-91D9-455F-A963-6A273C77B2A2}" type="pres">
      <dgm:prSet presAssocID="{60A91A36-E186-4C66-8C00-6715BD489914}" presName="childText" presStyleLbl="bgAcc1" presStyleIdx="0" presStyleCnt="2">
        <dgm:presLayoutVars>
          <dgm:bulletEnabled val="1"/>
        </dgm:presLayoutVars>
      </dgm:prSet>
      <dgm:spPr/>
    </dgm:pt>
    <dgm:pt modelId="{6FBE61C3-739D-434D-B0E9-E1C5AFC6710E}" type="pres">
      <dgm:prSet presAssocID="{DA53644A-9B89-43C4-A312-FF87F1B5F605}" presName="Name13" presStyleLbl="parChTrans1D2" presStyleIdx="1" presStyleCnt="2"/>
      <dgm:spPr/>
    </dgm:pt>
    <dgm:pt modelId="{34E9F324-2950-409D-8141-6AE4EE8F7FE0}" type="pres">
      <dgm:prSet presAssocID="{EB3903D3-49A2-4919-B7CF-8C398CAFCD6A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08700A2D-20C0-4A29-8EB7-617BD215622F}" type="presOf" srcId="{7E5D6A11-A6A8-4462-85CF-D6202BB29A10}" destId="{D37F2E66-4937-43C7-9E1D-18F7A63191FD}" srcOrd="1" destOrd="0" presId="urn:microsoft.com/office/officeart/2005/8/layout/hierarchy3"/>
    <dgm:cxn modelId="{0B1D1243-CDE0-4F13-B971-465454DFBFE4}" type="presOf" srcId="{DA53644A-9B89-43C4-A312-FF87F1B5F605}" destId="{6FBE61C3-739D-434D-B0E9-E1C5AFC6710E}" srcOrd="0" destOrd="0" presId="urn:microsoft.com/office/officeart/2005/8/layout/hierarchy3"/>
    <dgm:cxn modelId="{7E6B8E71-4197-4473-B258-E6EB2925D237}" type="presOf" srcId="{60A91A36-E186-4C66-8C00-6715BD489914}" destId="{F744C198-91D9-455F-A963-6A273C77B2A2}" srcOrd="0" destOrd="0" presId="urn:microsoft.com/office/officeart/2005/8/layout/hierarchy3"/>
    <dgm:cxn modelId="{3B5785B6-A5CB-4884-B4DF-B10A5F02BA3A}" type="presOf" srcId="{EB3903D3-49A2-4919-B7CF-8C398CAFCD6A}" destId="{34E9F324-2950-409D-8141-6AE4EE8F7FE0}" srcOrd="0" destOrd="0" presId="urn:microsoft.com/office/officeart/2005/8/layout/hierarchy3"/>
    <dgm:cxn modelId="{A36CD3BA-0DA9-4489-9532-AA7004FC749D}" type="presOf" srcId="{7E5D6A11-A6A8-4462-85CF-D6202BB29A10}" destId="{C20C61FD-CE3C-4F18-B1E5-DEA8E15B8BF7}" srcOrd="0" destOrd="0" presId="urn:microsoft.com/office/officeart/2005/8/layout/hierarchy3"/>
    <dgm:cxn modelId="{A56EA5C5-E3C5-4E8C-9931-A71A7041DFCA}" srcId="{7E5D6A11-A6A8-4462-85CF-D6202BB29A10}" destId="{60A91A36-E186-4C66-8C00-6715BD489914}" srcOrd="0" destOrd="0" parTransId="{EB19BF6D-4459-4CED-AF17-12A5960DDB77}" sibTransId="{1A204C5D-9A37-4DDE-B41B-E2E1C05CB1C0}"/>
    <dgm:cxn modelId="{AE1CB1C9-5C23-479E-8218-9DBB6356CD67}" srcId="{7E5D6A11-A6A8-4462-85CF-D6202BB29A10}" destId="{EB3903D3-49A2-4919-B7CF-8C398CAFCD6A}" srcOrd="1" destOrd="0" parTransId="{DA53644A-9B89-43C4-A312-FF87F1B5F605}" sibTransId="{5B378963-8084-4AB7-8A08-56AA3F8447DE}"/>
    <dgm:cxn modelId="{2DAB2CCD-CC86-4C9F-A1CB-0A60C1E518F5}" srcId="{230A9E22-EBCE-4159-AE6A-307B687E7E16}" destId="{7E5D6A11-A6A8-4462-85CF-D6202BB29A10}" srcOrd="0" destOrd="0" parTransId="{431E1221-2447-4F08-9AF8-8ACB02CB73AB}" sibTransId="{CB243439-529F-4C73-9EDE-2EBC2761AC14}"/>
    <dgm:cxn modelId="{E5E4EBDA-1511-403E-985D-40879FBF9981}" type="presOf" srcId="{230A9E22-EBCE-4159-AE6A-307B687E7E16}" destId="{02EB54F6-052F-40B6-9F74-42A0235D2DAC}" srcOrd="0" destOrd="0" presId="urn:microsoft.com/office/officeart/2005/8/layout/hierarchy3"/>
    <dgm:cxn modelId="{5640D7FF-D608-4053-B48A-9755B1C73892}" type="presOf" srcId="{EB19BF6D-4459-4CED-AF17-12A5960DDB77}" destId="{F5E07B90-C1C0-4215-8158-9FEDDDC27AE2}" srcOrd="0" destOrd="0" presId="urn:microsoft.com/office/officeart/2005/8/layout/hierarchy3"/>
    <dgm:cxn modelId="{AAF37059-B632-42D8-9B19-C62A301AA2B7}" type="presParOf" srcId="{02EB54F6-052F-40B6-9F74-42A0235D2DAC}" destId="{54F62F59-2612-4FD5-8859-60346B91F8BC}" srcOrd="0" destOrd="0" presId="urn:microsoft.com/office/officeart/2005/8/layout/hierarchy3"/>
    <dgm:cxn modelId="{94267D86-4F85-4150-AF05-BAB8861C36E9}" type="presParOf" srcId="{54F62F59-2612-4FD5-8859-60346B91F8BC}" destId="{61457326-AA05-41A7-ACEB-B032381781E2}" srcOrd="0" destOrd="0" presId="urn:microsoft.com/office/officeart/2005/8/layout/hierarchy3"/>
    <dgm:cxn modelId="{9FAC034D-A199-44DA-9550-355EA5BF7A10}" type="presParOf" srcId="{61457326-AA05-41A7-ACEB-B032381781E2}" destId="{C20C61FD-CE3C-4F18-B1E5-DEA8E15B8BF7}" srcOrd="0" destOrd="0" presId="urn:microsoft.com/office/officeart/2005/8/layout/hierarchy3"/>
    <dgm:cxn modelId="{8B824693-ABB2-448D-A250-1CA560E4933E}" type="presParOf" srcId="{61457326-AA05-41A7-ACEB-B032381781E2}" destId="{D37F2E66-4937-43C7-9E1D-18F7A63191FD}" srcOrd="1" destOrd="0" presId="urn:microsoft.com/office/officeart/2005/8/layout/hierarchy3"/>
    <dgm:cxn modelId="{41F841B5-AAF2-4FFA-8D2E-B781D078320D}" type="presParOf" srcId="{54F62F59-2612-4FD5-8859-60346B91F8BC}" destId="{ABECEAB3-F620-4613-8148-2CA87382555C}" srcOrd="1" destOrd="0" presId="urn:microsoft.com/office/officeart/2005/8/layout/hierarchy3"/>
    <dgm:cxn modelId="{6D8D6845-6163-459D-859C-2A7C9AD9BF30}" type="presParOf" srcId="{ABECEAB3-F620-4613-8148-2CA87382555C}" destId="{F5E07B90-C1C0-4215-8158-9FEDDDC27AE2}" srcOrd="0" destOrd="0" presId="urn:microsoft.com/office/officeart/2005/8/layout/hierarchy3"/>
    <dgm:cxn modelId="{744B2D73-65FD-42FA-B70F-3EA3A1F36859}" type="presParOf" srcId="{ABECEAB3-F620-4613-8148-2CA87382555C}" destId="{F744C198-91D9-455F-A963-6A273C77B2A2}" srcOrd="1" destOrd="0" presId="urn:microsoft.com/office/officeart/2005/8/layout/hierarchy3"/>
    <dgm:cxn modelId="{91FC9345-B5FC-4596-AC41-96334EB9E6CF}" type="presParOf" srcId="{ABECEAB3-F620-4613-8148-2CA87382555C}" destId="{6FBE61C3-739D-434D-B0E9-E1C5AFC6710E}" srcOrd="2" destOrd="0" presId="urn:microsoft.com/office/officeart/2005/8/layout/hierarchy3"/>
    <dgm:cxn modelId="{6FE9C4CC-6EBD-4BB9-BF39-6AB64A67D141}" type="presParOf" srcId="{ABECEAB3-F620-4613-8148-2CA87382555C}" destId="{34E9F324-2950-409D-8141-6AE4EE8F7FE0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0C61FD-CE3C-4F18-B1E5-DEA8E15B8BF7}">
      <dsp:nvSpPr>
        <dsp:cNvPr id="0" name=""/>
        <dsp:cNvSpPr/>
      </dsp:nvSpPr>
      <dsp:spPr>
        <a:xfrm>
          <a:off x="463166" y="2951"/>
          <a:ext cx="3093007" cy="15465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500" kern="1200" dirty="0"/>
            <a:t>Ahde Vefa</a:t>
          </a:r>
        </a:p>
      </dsp:txBody>
      <dsp:txXfrm>
        <a:off x="508462" y="48247"/>
        <a:ext cx="3002415" cy="1455911"/>
      </dsp:txXfrm>
    </dsp:sp>
    <dsp:sp modelId="{F5E07B90-C1C0-4215-8158-9FEDDDC27AE2}">
      <dsp:nvSpPr>
        <dsp:cNvPr id="0" name=""/>
        <dsp:cNvSpPr/>
      </dsp:nvSpPr>
      <dsp:spPr>
        <a:xfrm>
          <a:off x="772466" y="1549455"/>
          <a:ext cx="309300" cy="11598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877"/>
              </a:lnTo>
              <a:lnTo>
                <a:pt x="309300" y="115987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44C198-91D9-455F-A963-6A273C77B2A2}">
      <dsp:nvSpPr>
        <dsp:cNvPr id="0" name=""/>
        <dsp:cNvSpPr/>
      </dsp:nvSpPr>
      <dsp:spPr>
        <a:xfrm>
          <a:off x="1081767" y="1936081"/>
          <a:ext cx="2474406" cy="1546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Sözünde durma</a:t>
          </a:r>
          <a:endParaRPr lang="tr-TR" sz="3500" kern="1200" dirty="0"/>
        </a:p>
      </dsp:txBody>
      <dsp:txXfrm>
        <a:off x="1127063" y="1981377"/>
        <a:ext cx="2383814" cy="1455911"/>
      </dsp:txXfrm>
    </dsp:sp>
    <dsp:sp modelId="{6FBE61C3-739D-434D-B0E9-E1C5AFC6710E}">
      <dsp:nvSpPr>
        <dsp:cNvPr id="0" name=""/>
        <dsp:cNvSpPr/>
      </dsp:nvSpPr>
      <dsp:spPr>
        <a:xfrm>
          <a:off x="772466" y="1549455"/>
          <a:ext cx="309300" cy="30930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93007"/>
              </a:lnTo>
              <a:lnTo>
                <a:pt x="309300" y="30930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E9F324-2950-409D-8141-6AE4EE8F7FE0}">
      <dsp:nvSpPr>
        <dsp:cNvPr id="0" name=""/>
        <dsp:cNvSpPr/>
      </dsp:nvSpPr>
      <dsp:spPr>
        <a:xfrm>
          <a:off x="1081767" y="3869211"/>
          <a:ext cx="2474406" cy="1546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500" kern="1200"/>
            <a:t>Özü ve sözü doğru olma</a:t>
          </a:r>
          <a:endParaRPr lang="tr-TR" sz="3500" kern="1200" dirty="0"/>
        </a:p>
      </dsp:txBody>
      <dsp:txXfrm>
        <a:off x="1127063" y="3914507"/>
        <a:ext cx="2383814" cy="14559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24.03.2020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Kp8FWF9GPks?feature=oembed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1304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PEYGAMBERİMİZ VE AHDE VEFA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59DBF46-2570-4CC4-B187-C76280280BD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0251" y="0"/>
            <a:ext cx="7411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19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D250DB39-CF6E-442C-905D-AB5D68EC18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85725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8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5E20CE84-DB7A-4A2D-8850-962A11CC0463}"/>
              </a:ext>
            </a:extLst>
          </p:cNvPr>
          <p:cNvSpPr/>
          <p:nvPr/>
        </p:nvSpPr>
        <p:spPr>
          <a:xfrm>
            <a:off x="1765469" y="120581"/>
            <a:ext cx="8215945" cy="1077488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Müşriklerin dahi emanetlerine ihanet etmeyen bir Peygamberimiz var…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8CB9545-CDFF-427C-8414-728ED80003F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469" y="1356840"/>
            <a:ext cx="8215945" cy="550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9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4533F5B5-07F8-4897-B0CD-04322DFAFC5E}"/>
              </a:ext>
            </a:extLst>
          </p:cNvPr>
          <p:cNvSpPr/>
          <p:nvPr/>
        </p:nvSpPr>
        <p:spPr>
          <a:xfrm>
            <a:off x="1765471" y="323656"/>
            <a:ext cx="8035860" cy="822993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İlk Vahiy ve Hz. Hatice (</a:t>
            </a:r>
            <a:r>
              <a:rPr lang="tr-TR" sz="4400" dirty="0" err="1"/>
              <a:t>r.a</a:t>
            </a:r>
            <a:r>
              <a:rPr lang="tr-TR" sz="4400" dirty="0"/>
              <a:t>.)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8775962-DAB6-433E-A333-C33CBF707D0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5471" y="1418603"/>
            <a:ext cx="8035860" cy="5439397"/>
          </a:xfrm>
          <a:prstGeom prst="rect">
            <a:avLst/>
          </a:prstGeom>
        </p:spPr>
      </p:pic>
      <p:sp>
        <p:nvSpPr>
          <p:cNvPr id="5" name="Dikdörtgen 4">
            <a:extLst>
              <a:ext uri="{FF2B5EF4-FFF2-40B4-BE49-F238E27FC236}">
                <a16:creationId xmlns:a16="http://schemas.microsoft.com/office/drawing/2014/main" id="{14B6A058-C46F-47CA-BF9E-EF0598157F5E}"/>
              </a:ext>
            </a:extLst>
          </p:cNvPr>
          <p:cNvSpPr/>
          <p:nvPr/>
        </p:nvSpPr>
        <p:spPr>
          <a:xfrm rot="21371748">
            <a:off x="2069924" y="2614807"/>
            <a:ext cx="5007054" cy="30469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3200" dirty="0"/>
              <a:t>Allah seni hiçbir zaman yalnız bırakmayacaktır. Çünkü sen doğrusun, emanete riayet edersin, akrabanı gözetirsin, merhametlisin ve güzel ahlaklısın..</a:t>
            </a:r>
          </a:p>
        </p:txBody>
      </p:sp>
    </p:spTree>
    <p:extLst>
      <p:ext uri="{BB962C8B-B14F-4D97-AF65-F5344CB8AC3E}">
        <p14:creationId xmlns:p14="http://schemas.microsoft.com/office/powerpoint/2010/main" val="143905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50925B-C00E-4E10-948B-4C3AC1A4E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2852"/>
            <a:ext cx="12192000" cy="6930851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F5CA825-918B-4243-88EA-04A748986F7E}"/>
              </a:ext>
            </a:extLst>
          </p:cNvPr>
          <p:cNvSpPr txBox="1"/>
          <p:nvPr/>
        </p:nvSpPr>
        <p:spPr>
          <a:xfrm>
            <a:off x="0" y="168858"/>
            <a:ext cx="69631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Ey </a:t>
            </a:r>
            <a:r>
              <a:rPr lang="tr-TR" sz="4000" dirty="0" err="1"/>
              <a:t>Kureyş</a:t>
            </a:r>
            <a:r>
              <a:rPr lang="tr-TR" sz="4000" dirty="0"/>
              <a:t>! Şu dağların arkasında size karşı hazırlanan bir ordu var desem bana inanır mısınız? 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32E3479B-FFF7-4A3D-AEFD-E7D5FBF579C2}"/>
              </a:ext>
            </a:extLst>
          </p:cNvPr>
          <p:cNvSpPr txBox="1"/>
          <p:nvPr/>
        </p:nvSpPr>
        <p:spPr>
          <a:xfrm>
            <a:off x="7662041" y="168858"/>
            <a:ext cx="4406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dirty="0"/>
              <a:t>Evet, çünkü senden hiçbir yalan söz işitmedik! Sen hep doğru söylersin…</a:t>
            </a:r>
          </a:p>
        </p:txBody>
      </p:sp>
    </p:spTree>
    <p:extLst>
      <p:ext uri="{BB962C8B-B14F-4D97-AF65-F5344CB8AC3E}">
        <p14:creationId xmlns:p14="http://schemas.microsoft.com/office/powerpoint/2010/main" val="2109881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1AB6D726-C5C8-49E4-8A1C-B35C2F96C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17302"/>
            <a:ext cx="12192000" cy="3731172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2DB5E91F-2E1B-42A9-AD07-FEF8ECA2BB56}"/>
              </a:ext>
            </a:extLst>
          </p:cNvPr>
          <p:cNvSpPr/>
          <p:nvPr/>
        </p:nvSpPr>
        <p:spPr>
          <a:xfrm>
            <a:off x="331075" y="147642"/>
            <a:ext cx="11529849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AE" sz="48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وَاَوْفُوا بِعَهْدِ اللّٰهِ اِذَا عَاهَدْتُمْ وَلَا تَنْقُضُوا الْاَيْمَانَ بَعْدَ تَوْك۪يدِهَا وَقَدْ جَعَلْتُمُ اللّٰهَ عَلَيْكُمْ كَف۪يلاًۜ اِنَّ اللّٰهَ يَعْلَمُ مَا تَفْعَلُونَ ﴿٩١﴾</a:t>
            </a:r>
            <a:endParaRPr lang="tr-TR" sz="48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80B07DB-0233-4556-9616-3EFECEA5D676}"/>
              </a:ext>
            </a:extLst>
          </p:cNvPr>
          <p:cNvSpPr/>
          <p:nvPr/>
        </p:nvSpPr>
        <p:spPr>
          <a:xfrm>
            <a:off x="1012716" y="5602362"/>
            <a:ext cx="1016656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AE" sz="66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وَاَوْفُوا بِالْعَهْدِۚ اِنَّ الْعَهْدَ كَانَ مَسْؤُ۫لاً ﴿٣٤﴾</a:t>
            </a:r>
            <a:endParaRPr lang="tr-TR" sz="6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80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5FB5A16-975B-4C19-B34E-FE839D47E0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7112" y="42862"/>
            <a:ext cx="5057775" cy="677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493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2D42723-2A9F-48B8-A43B-D4C264879E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4023" y="-1"/>
            <a:ext cx="7423953" cy="6858001"/>
          </a:xfrm>
          <a:prstGeom prst="rect">
            <a:avLst/>
          </a:prstGeom>
        </p:spPr>
      </p:pic>
      <p:sp>
        <p:nvSpPr>
          <p:cNvPr id="3" name="Dikdörtgen 2">
            <a:extLst>
              <a:ext uri="{FF2B5EF4-FFF2-40B4-BE49-F238E27FC236}">
                <a16:creationId xmlns:a16="http://schemas.microsoft.com/office/drawing/2014/main" id="{D9BDB07E-20F4-4172-8BF3-9FBE2931974F}"/>
              </a:ext>
            </a:extLst>
          </p:cNvPr>
          <p:cNvSpPr/>
          <p:nvPr/>
        </p:nvSpPr>
        <p:spPr>
          <a:xfrm rot="20974908">
            <a:off x="3244880" y="2521058"/>
            <a:ext cx="64520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İyiliklerin en değerlisi, insanın babası öldükten sonra, baba dostunun ailesini kollayıp gözetmesidir.</a:t>
            </a:r>
          </a:p>
          <a:p>
            <a:pPr algn="ctr"/>
            <a:r>
              <a:rPr lang="tr-TR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Hadis-i Şerif</a:t>
            </a:r>
          </a:p>
        </p:txBody>
      </p:sp>
    </p:spTree>
    <p:extLst>
      <p:ext uri="{BB962C8B-B14F-4D97-AF65-F5344CB8AC3E}">
        <p14:creationId xmlns:p14="http://schemas.microsoft.com/office/powerpoint/2010/main" val="215217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F0C26348-D5CB-4120-97E4-3DBCC1D9E132}"/>
              </a:ext>
            </a:extLst>
          </p:cNvPr>
          <p:cNvSpPr/>
          <p:nvPr/>
        </p:nvSpPr>
        <p:spPr>
          <a:xfrm>
            <a:off x="103834" y="241161"/>
            <a:ext cx="11974286" cy="14972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Habeşistan kralı </a:t>
            </a:r>
            <a:r>
              <a:rPr lang="tr-TR" sz="4400" dirty="0" err="1"/>
              <a:t>Necaşi’nin</a:t>
            </a:r>
            <a:r>
              <a:rPr lang="tr-TR" sz="4400" dirty="0"/>
              <a:t> elçilerine </a:t>
            </a:r>
            <a:r>
              <a:rPr lang="tr-TR" sz="4400" dirty="0" err="1"/>
              <a:t>Peygamberimiz’den</a:t>
            </a:r>
            <a:r>
              <a:rPr lang="tr-TR" sz="4400" dirty="0"/>
              <a:t>  bizzat hizmet…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E95A75F-B166-47A3-9923-BB7D7C767BE2}"/>
              </a:ext>
            </a:extLst>
          </p:cNvPr>
          <p:cNvSpPr/>
          <p:nvPr/>
        </p:nvSpPr>
        <p:spPr>
          <a:xfrm>
            <a:off x="103833" y="2125229"/>
            <a:ext cx="5020826" cy="42554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Onlar benim ashabıma iyilik yaptılar, ben de bizzat onlara iyilik yapmak istiyorum.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774001A7-06F5-4B25-B60D-A831F83F3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0125" y="2125228"/>
            <a:ext cx="6857995" cy="425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70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96BF8D94-B9B7-4927-AA73-356E3190ECB4}"/>
              </a:ext>
            </a:extLst>
          </p:cNvPr>
          <p:cNvSpPr/>
          <p:nvPr/>
        </p:nvSpPr>
        <p:spPr>
          <a:xfrm>
            <a:off x="232787" y="2542233"/>
            <a:ext cx="11726425" cy="3557116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Özü sözü doğru, içi dışı bir olan ve kendisine güvenilen kişidir. </a:t>
            </a:r>
          </a:p>
          <a:p>
            <a:pPr algn="ctr"/>
            <a:r>
              <a:rPr lang="tr-TR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Allah’ım bizlere de böyle Müslüman olmayı nasip eyle…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73997167-5111-46EF-B988-9D589B38A5A5}"/>
              </a:ext>
            </a:extLst>
          </p:cNvPr>
          <p:cNvSpPr/>
          <p:nvPr/>
        </p:nvSpPr>
        <p:spPr>
          <a:xfrm>
            <a:off x="3284135" y="934497"/>
            <a:ext cx="5960349" cy="1106992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Kısacası Müslüman:</a:t>
            </a:r>
          </a:p>
        </p:txBody>
      </p:sp>
    </p:spTree>
    <p:extLst>
      <p:ext uri="{BB962C8B-B14F-4D97-AF65-F5344CB8AC3E}">
        <p14:creationId xmlns:p14="http://schemas.microsoft.com/office/powerpoint/2010/main" val="1280872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Peygamberimizin ahde vefaya verdiği önemi kavrar.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24.03.2020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0" y="321547"/>
            <a:ext cx="7506119" cy="3828422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4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Ahde Vefa ifadesini daha önce duydunuz mu? Manasını biliyor musunuz?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8132380" y="-958326"/>
            <a:ext cx="1788775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4400" dirty="0" err="1"/>
              <a:t>Kur’ân’a</a:t>
            </a:r>
            <a:r>
              <a:rPr lang="tr-TR" sz="4400" dirty="0"/>
              <a:t> Göre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5335675" y="3024555"/>
            <a:ext cx="6735743" cy="3356147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Ahde Vefa, iman ederek Allah (</a:t>
            </a:r>
            <a:r>
              <a:rPr lang="tr-TR" sz="3600" dirty="0" err="1"/>
              <a:t>c.c</a:t>
            </a:r>
            <a:r>
              <a:rPr lang="tr-TR" sz="3600" dirty="0"/>
              <a:t>.) ile </a:t>
            </a:r>
            <a:r>
              <a:rPr lang="tr-TR" sz="3600" dirty="0" err="1"/>
              <a:t>ahitleşmiş</a:t>
            </a:r>
            <a:r>
              <a:rPr lang="tr-TR" sz="3600" dirty="0"/>
              <a:t> ve böylece hür iradesiyle kendisini sadakat yükümlülüğü altına sokmuş olan müminin ahlaki borcudur.  </a:t>
            </a:r>
          </a:p>
        </p:txBody>
      </p:sp>
      <p:graphicFrame>
        <p:nvGraphicFramePr>
          <p:cNvPr id="5" name="Diyagram 4">
            <a:extLst>
              <a:ext uri="{FF2B5EF4-FFF2-40B4-BE49-F238E27FC236}">
                <a16:creationId xmlns:a16="http://schemas.microsoft.com/office/drawing/2014/main" id="{FD70A8A9-5673-438A-9B0E-9D4F5ACFE9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18255"/>
              </p:ext>
            </p:extLst>
          </p:nvPr>
        </p:nvGraphicFramePr>
        <p:xfrm>
          <a:off x="301451" y="719666"/>
          <a:ext cx="40193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graphicEl>
                                              <a:dgm id="{C20C61FD-CE3C-4F18-B1E5-DEA8E15B8B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5E07B90-C1C0-4215-8158-9FEDDDC2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graphicEl>
                                              <a:dgm id="{F5E07B90-C1C0-4215-8158-9FEDDDC2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graphicEl>
                                              <a:dgm id="{F5E07B90-C1C0-4215-8158-9FEDDDC27A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44C198-91D9-455F-A963-6A273C77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graphicEl>
                                              <a:dgm id="{F744C198-91D9-455F-A963-6A273C77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graphicEl>
                                              <a:dgm id="{F744C198-91D9-455F-A963-6A273C77B2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FBE61C3-739D-434D-B0E9-E1C5AFC6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graphicEl>
                                              <a:dgm id="{6FBE61C3-739D-434D-B0E9-E1C5AFC6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graphicEl>
                                              <a:dgm id="{6FBE61C3-739D-434D-B0E9-E1C5AFC671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E9F324-2950-409D-8141-6AE4EE8F7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graphicEl>
                                              <a:dgm id="{34E9F324-2950-409D-8141-6AE4EE8F7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graphicEl>
                                              <a:dgm id="{34E9F324-2950-409D-8141-6AE4EE8F7F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Graphic spid="5" grpId="0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E2146DA0-194D-448A-A346-4D80005BB4BF}"/>
              </a:ext>
            </a:extLst>
          </p:cNvPr>
          <p:cNvSpPr/>
          <p:nvPr/>
        </p:nvSpPr>
        <p:spPr>
          <a:xfrm>
            <a:off x="140677" y="743579"/>
            <a:ext cx="6119445" cy="53037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400" dirty="0"/>
              <a:t>Ahit ve söz ister insanlara ister Allah’a karşı verilmiş olsun, yükümlülük şartlarını taşıyan her insanı borçlu ve sorumlu kılar.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E383DAEA-F168-4BA2-9BD4-B2BD7FE6E34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731" y="743579"/>
            <a:ext cx="5308592" cy="530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14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>
            <a:extLst>
              <a:ext uri="{FF2B5EF4-FFF2-40B4-BE49-F238E27FC236}">
                <a16:creationId xmlns:a16="http://schemas.microsoft.com/office/drawing/2014/main" id="{9FE93FE4-D104-4B82-82B7-8CF708482ADD}"/>
              </a:ext>
            </a:extLst>
          </p:cNvPr>
          <p:cNvSpPr/>
          <p:nvPr/>
        </p:nvSpPr>
        <p:spPr>
          <a:xfrm>
            <a:off x="3923770" y="3244334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http://youtube.com/watch?v=Kp8FWF9GPks</a:t>
            </a:r>
          </a:p>
        </p:txBody>
      </p:sp>
      <p:pic>
        <p:nvPicPr>
          <p:cNvPr id="4" name="Çevrimiçi Medya 3" title="ￄﾰyilik nedir? | Bakara Suresi 177 - Ebubekir ￅﾞatￄﾱri">
            <a:hlinkClick r:id="" action="ppaction://media"/>
            <a:extLst>
              <a:ext uri="{FF2B5EF4-FFF2-40B4-BE49-F238E27FC236}">
                <a16:creationId xmlns:a16="http://schemas.microsoft.com/office/drawing/2014/main" id="{81E6C7BC-6A80-467E-8E7F-02702F7F13D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" y="0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24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3BA73DC-1AE9-4262-AAA0-04B090507BB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2D9F5D69-486E-47EF-8DE3-C1C4895926B2}"/>
              </a:ext>
            </a:extLst>
          </p:cNvPr>
          <p:cNvSpPr/>
          <p:nvPr/>
        </p:nvSpPr>
        <p:spPr>
          <a:xfrm>
            <a:off x="6186435" y="1093479"/>
            <a:ext cx="564047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AE" sz="6600" dirty="0">
                <a:latin typeface="Shaikh Hamdullah Mushaf" panose="03020500000000020004" pitchFamily="66" charset="-78"/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وَالَّذ۪ينَ هُمْ لِاَمَانَاتِهِمْ وَعَهْدِهِمْ رَاعُونَۙ ﴿٨﴾</a:t>
            </a:r>
            <a:endParaRPr lang="tr-TR" sz="6600" dirty="0">
              <a:latin typeface="Shaikh Hamdullah Mushaf" panose="03020500000000020004" pitchFamily="66" charset="-78"/>
              <a:ea typeface="Shaikh Hamdullah Mushaf" panose="03020500000000020004" pitchFamily="66" charset="-78"/>
              <a:cs typeface="Shaikh Hamdullah Mushaf" panose="03020500000000020004" pitchFamily="66" charset="-78"/>
            </a:endParaRPr>
          </a:p>
        </p:txBody>
      </p:sp>
      <p:sp>
        <p:nvSpPr>
          <p:cNvPr id="3" name="Dikdörtgen 2">
            <a:extLst>
              <a:ext uri="{FF2B5EF4-FFF2-40B4-BE49-F238E27FC236}">
                <a16:creationId xmlns:a16="http://schemas.microsoft.com/office/drawing/2014/main" id="{C26989D2-6223-4AAA-92B5-A4DD0776BACE}"/>
              </a:ext>
            </a:extLst>
          </p:cNvPr>
          <p:cNvSpPr/>
          <p:nvPr/>
        </p:nvSpPr>
        <p:spPr>
          <a:xfrm>
            <a:off x="5692026" y="3336878"/>
            <a:ext cx="66292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4400" dirty="0"/>
              <a:t>﴾8﴿ Yine o müminler emanetlerine ve </a:t>
            </a:r>
            <a:r>
              <a:rPr lang="tr-TR" sz="4400" dirty="0" err="1"/>
              <a:t>ahidlerine</a:t>
            </a:r>
            <a:r>
              <a:rPr lang="tr-TR" sz="4400" dirty="0"/>
              <a:t> sadakat gösterirler.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F75E5BC7-224C-46E7-B18B-D2C0A4CCAEB4}"/>
              </a:ext>
            </a:extLst>
          </p:cNvPr>
          <p:cNvSpPr/>
          <p:nvPr/>
        </p:nvSpPr>
        <p:spPr>
          <a:xfrm>
            <a:off x="5549710" y="173781"/>
            <a:ext cx="643830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sz="4800" dirty="0" err="1"/>
              <a:t>Mü'minûn</a:t>
            </a:r>
            <a:r>
              <a:rPr lang="tr-TR" sz="4800" dirty="0"/>
              <a:t> Suresi 8 . Ayet </a:t>
            </a:r>
          </a:p>
        </p:txBody>
      </p:sp>
    </p:spTree>
    <p:extLst>
      <p:ext uri="{BB962C8B-B14F-4D97-AF65-F5344CB8AC3E}">
        <p14:creationId xmlns:p14="http://schemas.microsoft.com/office/powerpoint/2010/main" val="348361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E54FDB7-3845-4738-BE8F-2FE42EB365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12FF7B66-122B-4856-BD72-B7039842793E}"/>
              </a:ext>
            </a:extLst>
          </p:cNvPr>
          <p:cNvSpPr/>
          <p:nvPr/>
        </p:nvSpPr>
        <p:spPr>
          <a:xfrm>
            <a:off x="7599066" y="5662246"/>
            <a:ext cx="4592934" cy="1195754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Allah’ın kullarına verdiği söz af ve mükâfat.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531A9272-A3C0-4A69-A01B-898D7DAD6F38}"/>
              </a:ext>
            </a:extLst>
          </p:cNvPr>
          <p:cNvSpPr/>
          <p:nvPr/>
        </p:nvSpPr>
        <p:spPr>
          <a:xfrm>
            <a:off x="0" y="5662246"/>
            <a:ext cx="4974772" cy="11957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/>
              <a:t>Allah’a verilen söz Allah’ın emir, yasak ve tavsiyeleri.</a:t>
            </a:r>
          </a:p>
        </p:txBody>
      </p:sp>
    </p:spTree>
    <p:extLst>
      <p:ext uri="{BB962C8B-B14F-4D97-AF65-F5344CB8AC3E}">
        <p14:creationId xmlns:p14="http://schemas.microsoft.com/office/powerpoint/2010/main" val="173324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FF782787-324F-44D5-A85D-70E213ACE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2770D50A-92B8-4B00-B5B5-D8E206DE6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77651"/>
            <a:ext cx="12158127" cy="315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43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8822</TotalTime>
  <Words>313</Words>
  <Application>Microsoft Office PowerPoint</Application>
  <PresentationFormat>Geniş ekran</PresentationFormat>
  <Paragraphs>32</Paragraphs>
  <Slides>20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20</vt:i4>
      </vt:variant>
    </vt:vector>
  </HeadingPairs>
  <TitlesOfParts>
    <vt:vector size="25" baseType="lpstr">
      <vt:lpstr>Calibri</vt:lpstr>
      <vt:lpstr>Gill Sans MT</vt:lpstr>
      <vt:lpstr>Shaikh Hamdullah Mushaf</vt:lpstr>
      <vt:lpstr>Wingdings 2</vt:lpstr>
      <vt:lpstr>Kar Payı</vt:lpstr>
      <vt:lpstr>PEYGAMBERİMİZ VE AHDE VEFA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DELL</cp:lastModifiedBy>
  <cp:revision>590</cp:revision>
  <dcterms:created xsi:type="dcterms:W3CDTF">2019-07-15T06:01:13Z</dcterms:created>
  <dcterms:modified xsi:type="dcterms:W3CDTF">2020-03-24T18:35:03Z</dcterms:modified>
</cp:coreProperties>
</file>