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3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C1BAF-6EC3-48EC-B99D-74BA82CFC907}" type="datetimeFigureOut">
              <a:rPr lang="tr-TR" smtClean="0"/>
              <a:t>26.10.2011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B3A43-25BD-4368-992F-52AA9D2157B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000" dirty="0" smtClean="0"/>
              <a:t>Yakın zamanda yaşanan bir doğal afet: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	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042988" y="1916113"/>
            <a:ext cx="6337300" cy="381635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tr-TR" sz="72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23 EKİM VAN DEPREMİ</a:t>
            </a:r>
          </a:p>
        </p:txBody>
      </p:sp>
    </p:spTree>
  </p:cSld>
  <p:clrMapOvr>
    <a:masterClrMapping/>
  </p:clrMapOvr>
  <p:transition spd="med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12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AKUT HER ZAMAN YANIMIZDA</a:t>
            </a:r>
            <a:br>
              <a:rPr lang="tr-TR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tr-TR" dirty="0"/>
          </a:p>
        </p:txBody>
      </p:sp>
      <p:pic>
        <p:nvPicPr>
          <p:cNvPr id="5" name="Picture 4" descr="akut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9144000" cy="5949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5" name="Picture 4" descr="akut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96400" cy="701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HER ŞEYE RAĞMEN AYAKTAYIZ...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HAZIRLAYANLAR:</a:t>
            </a:r>
          </a:p>
          <a:p>
            <a:r>
              <a:rPr lang="tr-TR" dirty="0" smtClean="0"/>
              <a:t>GAMZE SUSAM</a:t>
            </a:r>
          </a:p>
          <a:p>
            <a:r>
              <a:rPr lang="tr-TR" dirty="0" smtClean="0"/>
              <a:t>HASAN SUSAM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/>
          <a:lstStyle/>
          <a:p>
            <a:r>
              <a:rPr lang="tr-TR" dirty="0" smtClean="0"/>
              <a:t>İNSANLIĞIN YARDIMLAŞMASI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1412776"/>
            <a:ext cx="6400800" cy="4226024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4" name="3 Resim" descr="van_da_siddetli_deprem_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340769"/>
            <a:ext cx="9144000" cy="5517232"/>
          </a:xfrm>
          <a:prstGeom prst="rect">
            <a:avLst/>
          </a:prstGeom>
        </p:spPr>
      </p:pic>
    </p:spTree>
  </p:cSld>
  <p:clrMapOvr>
    <a:masterClrMapping/>
  </p:clrMapOvr>
  <p:transition advTm="10000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Size yapılan en ufak bir yardımı sakın unutmayınız, yaptığınız en büyük yardımı ise hiçbir vakit hatırlamayınız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Picture 5" descr="yardım yapanla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16832"/>
            <a:ext cx="9143999" cy="494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0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470025"/>
          </a:xfrm>
        </p:spPr>
        <p:txBody>
          <a:bodyPr/>
          <a:lstStyle/>
          <a:p>
            <a:r>
              <a:rPr lang="tr-TR" dirty="0" smtClean="0"/>
              <a:t>Bir elin nesi var , iki elin sesi var.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Resim" descr="van_da_siddetli_deprem_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04950"/>
            <a:ext cx="9144000" cy="5353050"/>
          </a:xfrm>
          <a:prstGeom prst="rect">
            <a:avLst/>
          </a:prstGeom>
        </p:spPr>
      </p:pic>
    </p:spTree>
  </p:cSld>
  <p:clrMapOvr>
    <a:masterClrMapping/>
  </p:clrMapOvr>
  <p:transition advTm="10000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Sevmek fiilinden sonra gelen dünyanın en güzel fiili yardım etmektir</a:t>
            </a:r>
            <a:endParaRPr lang="tr-TR" dirty="0"/>
          </a:p>
        </p:txBody>
      </p:sp>
      <p:pic>
        <p:nvPicPr>
          <p:cNvPr id="4" name="3 İçerik Yer Tutucusu" descr="van_da_siddetli_deprem_4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465287"/>
            <a:ext cx="9144000" cy="5442883"/>
          </a:xfrm>
        </p:spPr>
      </p:pic>
    </p:spTree>
  </p:cSld>
  <p:clrMapOvr>
    <a:masterClrMapping/>
  </p:clrMapOvr>
  <p:transition advTm="10000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332656"/>
            <a:ext cx="9144000" cy="1470025"/>
          </a:xfrm>
        </p:spPr>
        <p:txBody>
          <a:bodyPr/>
          <a:lstStyle/>
          <a:p>
            <a:r>
              <a:rPr lang="tr-TR" dirty="0" smtClean="0"/>
              <a:t>BAŞKASINA YARARI DOKUNAN İNSAN, EN KUSURSUZ İNSANDIR.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Resim" descr="van_da_siddetli_deprem_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24037"/>
            <a:ext cx="9144000" cy="5033963"/>
          </a:xfrm>
          <a:prstGeom prst="rect">
            <a:avLst/>
          </a:prstGeom>
        </p:spPr>
      </p:pic>
    </p:spTree>
  </p:cSld>
  <p:clrMapOvr>
    <a:masterClrMapping/>
  </p:clrMapOvr>
  <p:transition advTm="10000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44016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İnsan, dostlarının acılarına, onlarla bir olup ağlayıp sızlamakla değil, yardım ve bakım ile katılmalıdır</a:t>
            </a:r>
            <a:endParaRPr lang="tr-TR" dirty="0"/>
          </a:p>
        </p:txBody>
      </p:sp>
      <p:pic>
        <p:nvPicPr>
          <p:cNvPr id="4" name="3 İçerik Yer Tutucusu" descr="van-deprem-201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6" y="1844824"/>
            <a:ext cx="9143464" cy="5013176"/>
          </a:xfrm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60648"/>
            <a:ext cx="8964488" cy="14700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Yardımlar tıpkı çiçek gibidir, ne kadar taze ise insanları o kadar memnun eder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" name="3 Resim" descr="V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44824"/>
            <a:ext cx="9144000" cy="4948478"/>
          </a:xfrm>
          <a:prstGeom prst="rect">
            <a:avLst/>
          </a:prstGeom>
        </p:spPr>
      </p:pic>
    </p:spTree>
  </p:cSld>
  <p:clrMapOvr>
    <a:masterClrMapping/>
  </p:clrMapOvr>
  <p:transition advTm="10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Dostuna da, düşmanına da yardım et, çünkü o zaman dostunla daha yakın dost, düşmanınla da dost olursun.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3 Resim" descr="van-in-havadan-gorunumu-1721275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1006" y="1988840"/>
            <a:ext cx="9062993" cy="4869160"/>
          </a:xfrm>
          <a:prstGeom prst="rect">
            <a:avLst/>
          </a:prstGeom>
        </p:spPr>
      </p:pic>
    </p:spTree>
  </p:cSld>
  <p:clrMapOvr>
    <a:masterClrMapping/>
  </p:clrMapOvr>
  <p:transition advTm="10000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68</TotalTime>
  <Words>126</Words>
  <Application>Microsoft Office PowerPoint</Application>
  <PresentationFormat>Ekran Gösterisi (4:3)</PresentationFormat>
  <Paragraphs>19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Yakın zamanda yaşanan bir doğal afet:</vt:lpstr>
      <vt:lpstr>İNSANLIĞIN YARDIMLAŞMASI</vt:lpstr>
      <vt:lpstr>Size yapılan en ufak bir yardımı sakın unutmayınız, yaptığınız en büyük yardımı ise hiçbir vakit hatırlamayınız</vt:lpstr>
      <vt:lpstr>Bir elin nesi var , iki elin sesi var.</vt:lpstr>
      <vt:lpstr>Sevmek fiilinden sonra gelen dünyanın en güzel fiili yardım etmektir</vt:lpstr>
      <vt:lpstr>BAŞKASINA YARARI DOKUNAN İNSAN, EN KUSURSUZ İNSANDIR.</vt:lpstr>
      <vt:lpstr>İnsan, dostlarının acılarına, onlarla bir olup ağlayıp sızlamakla değil, yardım ve bakım ile katılmalıdır</vt:lpstr>
      <vt:lpstr>Yardımlar tıpkı çiçek gibidir, ne kadar taze ise insanları o kadar memnun eder</vt:lpstr>
      <vt:lpstr>Dostuna da, düşmanına da yardım et, çünkü o zaman dostunla daha yakın dost, düşmanınla da dost olursun.</vt:lpstr>
      <vt:lpstr>AKUT HER ZAMAN YANIMIZDA 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İNSANLIĞIN YARDIMLAŞMASI</dc:title>
  <dc:creator>Pc</dc:creator>
  <cp:lastModifiedBy>Pc</cp:lastModifiedBy>
  <cp:revision>9</cp:revision>
  <dcterms:created xsi:type="dcterms:W3CDTF">2011-10-26T18:25:10Z</dcterms:created>
  <dcterms:modified xsi:type="dcterms:W3CDTF">2011-10-26T19:33:53Z</dcterms:modified>
</cp:coreProperties>
</file>