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0" r:id="rId3"/>
    <p:sldMasterId id="2147483735" r:id="rId4"/>
    <p:sldMasterId id="2147483747" r:id="rId5"/>
    <p:sldMasterId id="2147483759" r:id="rId6"/>
  </p:sldMasterIdLst>
  <p:notesMasterIdLst>
    <p:notesMasterId r:id="rId64"/>
  </p:notesMasterIdLst>
  <p:sldIdLst>
    <p:sldId id="257" r:id="rId7"/>
    <p:sldId id="258" r:id="rId8"/>
    <p:sldId id="295" r:id="rId9"/>
    <p:sldId id="296" r:id="rId10"/>
    <p:sldId id="311" r:id="rId11"/>
    <p:sldId id="312" r:id="rId12"/>
    <p:sldId id="313" r:id="rId13"/>
    <p:sldId id="314" r:id="rId14"/>
    <p:sldId id="301" r:id="rId15"/>
    <p:sldId id="315" r:id="rId16"/>
    <p:sldId id="316" r:id="rId17"/>
    <p:sldId id="317" r:id="rId18"/>
    <p:sldId id="318" r:id="rId19"/>
    <p:sldId id="319" r:id="rId20"/>
    <p:sldId id="297" r:id="rId21"/>
    <p:sldId id="300" r:id="rId22"/>
    <p:sldId id="302" r:id="rId23"/>
    <p:sldId id="303" r:id="rId24"/>
    <p:sldId id="305" r:id="rId25"/>
    <p:sldId id="306" r:id="rId26"/>
    <p:sldId id="307" r:id="rId27"/>
    <p:sldId id="308" r:id="rId28"/>
    <p:sldId id="309" r:id="rId29"/>
    <p:sldId id="310" r:id="rId30"/>
    <p:sldId id="293" r:id="rId31"/>
    <p:sldId id="320" r:id="rId32"/>
    <p:sldId id="322" r:id="rId33"/>
    <p:sldId id="324" r:id="rId34"/>
    <p:sldId id="325" r:id="rId35"/>
    <p:sldId id="326" r:id="rId36"/>
    <p:sldId id="273" r:id="rId37"/>
    <p:sldId id="328" r:id="rId38"/>
    <p:sldId id="329" r:id="rId39"/>
    <p:sldId id="331" r:id="rId40"/>
    <p:sldId id="332" r:id="rId41"/>
    <p:sldId id="330" r:id="rId42"/>
    <p:sldId id="354" r:id="rId43"/>
    <p:sldId id="335" r:id="rId44"/>
    <p:sldId id="327" r:id="rId45"/>
    <p:sldId id="336" r:id="rId46"/>
    <p:sldId id="345" r:id="rId47"/>
    <p:sldId id="346" r:id="rId48"/>
    <p:sldId id="337" r:id="rId49"/>
    <p:sldId id="338" r:id="rId50"/>
    <p:sldId id="339" r:id="rId51"/>
    <p:sldId id="340" r:id="rId52"/>
    <p:sldId id="341" r:id="rId53"/>
    <p:sldId id="342" r:id="rId54"/>
    <p:sldId id="343" r:id="rId55"/>
    <p:sldId id="344" r:id="rId56"/>
    <p:sldId id="348" r:id="rId57"/>
    <p:sldId id="349" r:id="rId58"/>
    <p:sldId id="350" r:id="rId59"/>
    <p:sldId id="351" r:id="rId60"/>
    <p:sldId id="352" r:id="rId61"/>
    <p:sldId id="265" r:id="rId62"/>
    <p:sldId id="353"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1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EE7BCB-8621-4B51-A19C-2CB647F7E6F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8953BFE6-CCF4-4CDC-AF0E-3894C7D7947C}">
      <dgm:prSet phldrT="[Metin]"/>
      <dgm:spPr>
        <a:solidFill>
          <a:srgbClr val="92D050"/>
        </a:solidFill>
        <a:ln w="57150">
          <a:solidFill>
            <a:srgbClr val="00B050"/>
          </a:solidFill>
        </a:ln>
      </dgm:spPr>
      <dgm:t>
        <a:bodyPr/>
        <a:lstStyle/>
        <a:p>
          <a:r>
            <a:rPr lang="tr-TR" dirty="0"/>
            <a:t>Sevgi</a:t>
          </a:r>
        </a:p>
      </dgm:t>
    </dgm:pt>
    <dgm:pt modelId="{EACB21CD-755B-45E5-9B8E-82605712BCFA}" type="parTrans" cxnId="{6E8C9D40-51D5-44E6-A938-E74A25726155}">
      <dgm:prSet/>
      <dgm:spPr/>
      <dgm:t>
        <a:bodyPr/>
        <a:lstStyle/>
        <a:p>
          <a:endParaRPr lang="tr-TR"/>
        </a:p>
      </dgm:t>
    </dgm:pt>
    <dgm:pt modelId="{A83AB7C1-5570-41E3-8431-7449065829CD}" type="sibTrans" cxnId="{6E8C9D40-51D5-44E6-A938-E74A25726155}">
      <dgm:prSet/>
      <dgm:spPr/>
      <dgm:t>
        <a:bodyPr/>
        <a:lstStyle/>
        <a:p>
          <a:endParaRPr lang="tr-TR"/>
        </a:p>
      </dgm:t>
    </dgm:pt>
    <dgm:pt modelId="{1C539162-FB08-43A5-8AE2-5C2F7DF5BCA6}">
      <dgm:prSet phldrT="[Metin]"/>
      <dgm:spPr>
        <a:solidFill>
          <a:schemeClr val="accent2"/>
        </a:solidFill>
        <a:ln w="57150">
          <a:solidFill>
            <a:srgbClr val="00B050"/>
          </a:solidFill>
        </a:ln>
      </dgm:spPr>
      <dgm:t>
        <a:bodyPr/>
        <a:lstStyle/>
        <a:p>
          <a:r>
            <a:rPr lang="tr-TR" dirty="0"/>
            <a:t>Beşeri Sevgi</a:t>
          </a:r>
        </a:p>
      </dgm:t>
    </dgm:pt>
    <dgm:pt modelId="{D78A0E57-A0B3-4736-A0D1-AD73570A9A77}" type="parTrans" cxnId="{63DB1D48-C924-43C0-92AD-4A1F05A17891}">
      <dgm:prSet/>
      <dgm:spPr/>
      <dgm:t>
        <a:bodyPr/>
        <a:lstStyle/>
        <a:p>
          <a:endParaRPr lang="tr-TR"/>
        </a:p>
      </dgm:t>
    </dgm:pt>
    <dgm:pt modelId="{8D277285-F613-46E5-849E-AC7FE3E172A3}" type="sibTrans" cxnId="{63DB1D48-C924-43C0-92AD-4A1F05A17891}">
      <dgm:prSet/>
      <dgm:spPr/>
      <dgm:t>
        <a:bodyPr/>
        <a:lstStyle/>
        <a:p>
          <a:endParaRPr lang="tr-TR"/>
        </a:p>
      </dgm:t>
    </dgm:pt>
    <dgm:pt modelId="{24EA71D9-4EB3-4E24-8F85-66E450BFB6DC}">
      <dgm:prSet phldrT="[Metin]"/>
      <dgm:spPr>
        <a:solidFill>
          <a:schemeClr val="accent2"/>
        </a:solidFill>
        <a:ln w="57150">
          <a:solidFill>
            <a:srgbClr val="00B050"/>
          </a:solidFill>
        </a:ln>
      </dgm:spPr>
      <dgm:t>
        <a:bodyPr/>
        <a:lstStyle/>
        <a:p>
          <a:r>
            <a:rPr lang="tr-TR" dirty="0"/>
            <a:t>İlâhî Sevgi</a:t>
          </a:r>
        </a:p>
      </dgm:t>
    </dgm:pt>
    <dgm:pt modelId="{32802705-9918-4000-9AD1-76E011E6E0F2}" type="parTrans" cxnId="{3C3347AB-979F-486A-81BE-D9302DC2E00E}">
      <dgm:prSet/>
      <dgm:spPr/>
      <dgm:t>
        <a:bodyPr/>
        <a:lstStyle/>
        <a:p>
          <a:endParaRPr lang="tr-TR"/>
        </a:p>
      </dgm:t>
    </dgm:pt>
    <dgm:pt modelId="{57D7D5BC-6012-4485-8BFB-300B2844920C}" type="sibTrans" cxnId="{3C3347AB-979F-486A-81BE-D9302DC2E00E}">
      <dgm:prSet/>
      <dgm:spPr/>
      <dgm:t>
        <a:bodyPr/>
        <a:lstStyle/>
        <a:p>
          <a:endParaRPr lang="tr-TR"/>
        </a:p>
      </dgm:t>
    </dgm:pt>
    <dgm:pt modelId="{4186090B-A69F-4BD7-8FB1-58D931D06A89}" type="pres">
      <dgm:prSet presAssocID="{C5EE7BCB-8621-4B51-A19C-2CB647F7E6F5}" presName="hierChild1" presStyleCnt="0">
        <dgm:presLayoutVars>
          <dgm:orgChart val="1"/>
          <dgm:chPref val="1"/>
          <dgm:dir/>
          <dgm:animOne val="branch"/>
          <dgm:animLvl val="lvl"/>
          <dgm:resizeHandles/>
        </dgm:presLayoutVars>
      </dgm:prSet>
      <dgm:spPr/>
      <dgm:t>
        <a:bodyPr/>
        <a:lstStyle/>
        <a:p>
          <a:endParaRPr lang="tr-TR"/>
        </a:p>
      </dgm:t>
    </dgm:pt>
    <dgm:pt modelId="{F1AC4A11-CFE3-47DD-AD2A-CF67EE57A2D1}" type="pres">
      <dgm:prSet presAssocID="{8953BFE6-CCF4-4CDC-AF0E-3894C7D7947C}" presName="hierRoot1" presStyleCnt="0">
        <dgm:presLayoutVars>
          <dgm:hierBranch val="init"/>
        </dgm:presLayoutVars>
      </dgm:prSet>
      <dgm:spPr/>
    </dgm:pt>
    <dgm:pt modelId="{FDBCD43E-2A5F-43A4-B224-1B6126AC2E7A}" type="pres">
      <dgm:prSet presAssocID="{8953BFE6-CCF4-4CDC-AF0E-3894C7D7947C}" presName="rootComposite1" presStyleCnt="0"/>
      <dgm:spPr/>
    </dgm:pt>
    <dgm:pt modelId="{8416B469-DBFD-49B5-8402-5044FE790C46}" type="pres">
      <dgm:prSet presAssocID="{8953BFE6-CCF4-4CDC-AF0E-3894C7D7947C}" presName="rootText1" presStyleLbl="node0" presStyleIdx="0" presStyleCnt="1">
        <dgm:presLayoutVars>
          <dgm:chPref val="3"/>
        </dgm:presLayoutVars>
      </dgm:prSet>
      <dgm:spPr/>
      <dgm:t>
        <a:bodyPr/>
        <a:lstStyle/>
        <a:p>
          <a:endParaRPr lang="tr-TR"/>
        </a:p>
      </dgm:t>
    </dgm:pt>
    <dgm:pt modelId="{283E097E-6AD0-4B62-A8FD-0EABDA0758AF}" type="pres">
      <dgm:prSet presAssocID="{8953BFE6-CCF4-4CDC-AF0E-3894C7D7947C}" presName="rootConnector1" presStyleLbl="node1" presStyleIdx="0" presStyleCnt="0"/>
      <dgm:spPr/>
      <dgm:t>
        <a:bodyPr/>
        <a:lstStyle/>
        <a:p>
          <a:endParaRPr lang="tr-TR"/>
        </a:p>
      </dgm:t>
    </dgm:pt>
    <dgm:pt modelId="{3310E2D6-F922-469B-BBBC-E50E0FB682A1}" type="pres">
      <dgm:prSet presAssocID="{8953BFE6-CCF4-4CDC-AF0E-3894C7D7947C}" presName="hierChild2" presStyleCnt="0"/>
      <dgm:spPr/>
    </dgm:pt>
    <dgm:pt modelId="{217BDCEA-D140-4AE3-BB62-C7A1A6F97B7B}" type="pres">
      <dgm:prSet presAssocID="{D78A0E57-A0B3-4736-A0D1-AD73570A9A77}" presName="Name37" presStyleLbl="parChTrans1D2" presStyleIdx="0" presStyleCnt="2"/>
      <dgm:spPr/>
      <dgm:t>
        <a:bodyPr/>
        <a:lstStyle/>
        <a:p>
          <a:endParaRPr lang="tr-TR"/>
        </a:p>
      </dgm:t>
    </dgm:pt>
    <dgm:pt modelId="{E8D55217-5CE9-4622-A1A6-6719065CE6DB}" type="pres">
      <dgm:prSet presAssocID="{1C539162-FB08-43A5-8AE2-5C2F7DF5BCA6}" presName="hierRoot2" presStyleCnt="0">
        <dgm:presLayoutVars>
          <dgm:hierBranch val="init"/>
        </dgm:presLayoutVars>
      </dgm:prSet>
      <dgm:spPr/>
    </dgm:pt>
    <dgm:pt modelId="{CA970A6B-72AD-44B7-86CC-27AFA96D8405}" type="pres">
      <dgm:prSet presAssocID="{1C539162-FB08-43A5-8AE2-5C2F7DF5BCA6}" presName="rootComposite" presStyleCnt="0"/>
      <dgm:spPr/>
    </dgm:pt>
    <dgm:pt modelId="{7ED13B37-D81F-44BC-A80F-F4B237F37FB1}" type="pres">
      <dgm:prSet presAssocID="{1C539162-FB08-43A5-8AE2-5C2F7DF5BCA6}" presName="rootText" presStyleLbl="node2" presStyleIdx="0" presStyleCnt="2">
        <dgm:presLayoutVars>
          <dgm:chPref val="3"/>
        </dgm:presLayoutVars>
      </dgm:prSet>
      <dgm:spPr/>
      <dgm:t>
        <a:bodyPr/>
        <a:lstStyle/>
        <a:p>
          <a:endParaRPr lang="tr-TR"/>
        </a:p>
      </dgm:t>
    </dgm:pt>
    <dgm:pt modelId="{57DCFA47-3D26-477F-84DF-8B30B29865E6}" type="pres">
      <dgm:prSet presAssocID="{1C539162-FB08-43A5-8AE2-5C2F7DF5BCA6}" presName="rootConnector" presStyleLbl="node2" presStyleIdx="0" presStyleCnt="2"/>
      <dgm:spPr/>
      <dgm:t>
        <a:bodyPr/>
        <a:lstStyle/>
        <a:p>
          <a:endParaRPr lang="tr-TR"/>
        </a:p>
      </dgm:t>
    </dgm:pt>
    <dgm:pt modelId="{1B853F54-986F-4E2D-9B40-FA11C14DD1C8}" type="pres">
      <dgm:prSet presAssocID="{1C539162-FB08-43A5-8AE2-5C2F7DF5BCA6}" presName="hierChild4" presStyleCnt="0"/>
      <dgm:spPr/>
    </dgm:pt>
    <dgm:pt modelId="{47FF4857-70E4-4250-800C-85A3C1B78086}" type="pres">
      <dgm:prSet presAssocID="{1C539162-FB08-43A5-8AE2-5C2F7DF5BCA6}" presName="hierChild5" presStyleCnt="0"/>
      <dgm:spPr/>
    </dgm:pt>
    <dgm:pt modelId="{CE1E03C4-2BCB-45DE-8BD8-FD60030D2D62}" type="pres">
      <dgm:prSet presAssocID="{32802705-9918-4000-9AD1-76E011E6E0F2}" presName="Name37" presStyleLbl="parChTrans1D2" presStyleIdx="1" presStyleCnt="2"/>
      <dgm:spPr/>
      <dgm:t>
        <a:bodyPr/>
        <a:lstStyle/>
        <a:p>
          <a:endParaRPr lang="tr-TR"/>
        </a:p>
      </dgm:t>
    </dgm:pt>
    <dgm:pt modelId="{A83D9FDC-FF3D-4E88-9FA1-A3208CB0DCFF}" type="pres">
      <dgm:prSet presAssocID="{24EA71D9-4EB3-4E24-8F85-66E450BFB6DC}" presName="hierRoot2" presStyleCnt="0">
        <dgm:presLayoutVars>
          <dgm:hierBranch val="init"/>
        </dgm:presLayoutVars>
      </dgm:prSet>
      <dgm:spPr/>
    </dgm:pt>
    <dgm:pt modelId="{79130A22-C2BC-4817-BB3A-F4D4E75B61B5}" type="pres">
      <dgm:prSet presAssocID="{24EA71D9-4EB3-4E24-8F85-66E450BFB6DC}" presName="rootComposite" presStyleCnt="0"/>
      <dgm:spPr/>
    </dgm:pt>
    <dgm:pt modelId="{945769D6-BF68-4FA4-A05E-D2F02B4AC29F}" type="pres">
      <dgm:prSet presAssocID="{24EA71D9-4EB3-4E24-8F85-66E450BFB6DC}" presName="rootText" presStyleLbl="node2" presStyleIdx="1" presStyleCnt="2">
        <dgm:presLayoutVars>
          <dgm:chPref val="3"/>
        </dgm:presLayoutVars>
      </dgm:prSet>
      <dgm:spPr/>
      <dgm:t>
        <a:bodyPr/>
        <a:lstStyle/>
        <a:p>
          <a:endParaRPr lang="tr-TR"/>
        </a:p>
      </dgm:t>
    </dgm:pt>
    <dgm:pt modelId="{AF6648F2-17E3-475E-A461-62A2C467731A}" type="pres">
      <dgm:prSet presAssocID="{24EA71D9-4EB3-4E24-8F85-66E450BFB6DC}" presName="rootConnector" presStyleLbl="node2" presStyleIdx="1" presStyleCnt="2"/>
      <dgm:spPr/>
      <dgm:t>
        <a:bodyPr/>
        <a:lstStyle/>
        <a:p>
          <a:endParaRPr lang="tr-TR"/>
        </a:p>
      </dgm:t>
    </dgm:pt>
    <dgm:pt modelId="{BF49ABC0-A25D-43F2-9531-6FB704166FD2}" type="pres">
      <dgm:prSet presAssocID="{24EA71D9-4EB3-4E24-8F85-66E450BFB6DC}" presName="hierChild4" presStyleCnt="0"/>
      <dgm:spPr/>
    </dgm:pt>
    <dgm:pt modelId="{485C2AEB-23E1-4360-9BB5-3DE79C0AE375}" type="pres">
      <dgm:prSet presAssocID="{24EA71D9-4EB3-4E24-8F85-66E450BFB6DC}" presName="hierChild5" presStyleCnt="0"/>
      <dgm:spPr/>
    </dgm:pt>
    <dgm:pt modelId="{7515D28E-4D64-451B-AEE1-E6AD4E821C6E}" type="pres">
      <dgm:prSet presAssocID="{8953BFE6-CCF4-4CDC-AF0E-3894C7D7947C}" presName="hierChild3" presStyleCnt="0"/>
      <dgm:spPr/>
    </dgm:pt>
  </dgm:ptLst>
  <dgm:cxnLst>
    <dgm:cxn modelId="{500A39CC-5046-46A2-A711-48E587DBC30C}" type="presOf" srcId="{1C539162-FB08-43A5-8AE2-5C2F7DF5BCA6}" destId="{57DCFA47-3D26-477F-84DF-8B30B29865E6}" srcOrd="1" destOrd="0" presId="urn:microsoft.com/office/officeart/2005/8/layout/orgChart1"/>
    <dgm:cxn modelId="{3C3347AB-979F-486A-81BE-D9302DC2E00E}" srcId="{8953BFE6-CCF4-4CDC-AF0E-3894C7D7947C}" destId="{24EA71D9-4EB3-4E24-8F85-66E450BFB6DC}" srcOrd="1" destOrd="0" parTransId="{32802705-9918-4000-9AD1-76E011E6E0F2}" sibTransId="{57D7D5BC-6012-4485-8BFB-300B2844920C}"/>
    <dgm:cxn modelId="{AA8B0991-B78C-4CEA-9C4E-766C2C362B49}" type="presOf" srcId="{32802705-9918-4000-9AD1-76E011E6E0F2}" destId="{CE1E03C4-2BCB-45DE-8BD8-FD60030D2D62}" srcOrd="0" destOrd="0" presId="urn:microsoft.com/office/officeart/2005/8/layout/orgChart1"/>
    <dgm:cxn modelId="{63DB1D48-C924-43C0-92AD-4A1F05A17891}" srcId="{8953BFE6-CCF4-4CDC-AF0E-3894C7D7947C}" destId="{1C539162-FB08-43A5-8AE2-5C2F7DF5BCA6}" srcOrd="0" destOrd="0" parTransId="{D78A0E57-A0B3-4736-A0D1-AD73570A9A77}" sibTransId="{8D277285-F613-46E5-849E-AC7FE3E172A3}"/>
    <dgm:cxn modelId="{9E03A283-A58A-4B56-A2E7-01C2122CD790}" type="presOf" srcId="{D78A0E57-A0B3-4736-A0D1-AD73570A9A77}" destId="{217BDCEA-D140-4AE3-BB62-C7A1A6F97B7B}" srcOrd="0" destOrd="0" presId="urn:microsoft.com/office/officeart/2005/8/layout/orgChart1"/>
    <dgm:cxn modelId="{FE03EA0B-2C48-49DA-B133-78782194FA88}" type="presOf" srcId="{24EA71D9-4EB3-4E24-8F85-66E450BFB6DC}" destId="{945769D6-BF68-4FA4-A05E-D2F02B4AC29F}" srcOrd="0" destOrd="0" presId="urn:microsoft.com/office/officeart/2005/8/layout/orgChart1"/>
    <dgm:cxn modelId="{0D4F90B3-341C-4EC6-8EEF-C84F9B07CEFA}" type="presOf" srcId="{8953BFE6-CCF4-4CDC-AF0E-3894C7D7947C}" destId="{8416B469-DBFD-49B5-8402-5044FE790C46}" srcOrd="0" destOrd="0" presId="urn:microsoft.com/office/officeart/2005/8/layout/orgChart1"/>
    <dgm:cxn modelId="{617DF50C-9273-45C7-B5B2-424CBEB2694B}" type="presOf" srcId="{1C539162-FB08-43A5-8AE2-5C2F7DF5BCA6}" destId="{7ED13B37-D81F-44BC-A80F-F4B237F37FB1}" srcOrd="0" destOrd="0" presId="urn:microsoft.com/office/officeart/2005/8/layout/orgChart1"/>
    <dgm:cxn modelId="{39FB2E28-3B82-46DF-B2DE-9FCBFDAC4434}" type="presOf" srcId="{8953BFE6-CCF4-4CDC-AF0E-3894C7D7947C}" destId="{283E097E-6AD0-4B62-A8FD-0EABDA0758AF}" srcOrd="1" destOrd="0" presId="urn:microsoft.com/office/officeart/2005/8/layout/orgChart1"/>
    <dgm:cxn modelId="{6E8C9D40-51D5-44E6-A938-E74A25726155}" srcId="{C5EE7BCB-8621-4B51-A19C-2CB647F7E6F5}" destId="{8953BFE6-CCF4-4CDC-AF0E-3894C7D7947C}" srcOrd="0" destOrd="0" parTransId="{EACB21CD-755B-45E5-9B8E-82605712BCFA}" sibTransId="{A83AB7C1-5570-41E3-8431-7449065829CD}"/>
    <dgm:cxn modelId="{75076F89-A434-4324-BC28-DF275A611A92}" type="presOf" srcId="{24EA71D9-4EB3-4E24-8F85-66E450BFB6DC}" destId="{AF6648F2-17E3-475E-A461-62A2C467731A}" srcOrd="1" destOrd="0" presId="urn:microsoft.com/office/officeart/2005/8/layout/orgChart1"/>
    <dgm:cxn modelId="{F7676326-C8ED-499F-933A-AB4D771C4B4E}" type="presOf" srcId="{C5EE7BCB-8621-4B51-A19C-2CB647F7E6F5}" destId="{4186090B-A69F-4BD7-8FB1-58D931D06A89}" srcOrd="0" destOrd="0" presId="urn:microsoft.com/office/officeart/2005/8/layout/orgChart1"/>
    <dgm:cxn modelId="{0EA997CD-7030-4B5E-AFC4-2176CF869425}" type="presParOf" srcId="{4186090B-A69F-4BD7-8FB1-58D931D06A89}" destId="{F1AC4A11-CFE3-47DD-AD2A-CF67EE57A2D1}" srcOrd="0" destOrd="0" presId="urn:microsoft.com/office/officeart/2005/8/layout/orgChart1"/>
    <dgm:cxn modelId="{C9E7BF20-9542-4245-B19B-B6791AD7FEEB}" type="presParOf" srcId="{F1AC4A11-CFE3-47DD-AD2A-CF67EE57A2D1}" destId="{FDBCD43E-2A5F-43A4-B224-1B6126AC2E7A}" srcOrd="0" destOrd="0" presId="urn:microsoft.com/office/officeart/2005/8/layout/orgChart1"/>
    <dgm:cxn modelId="{FA56AEDD-EC4D-419D-9F6F-0DAC8C63C5CA}" type="presParOf" srcId="{FDBCD43E-2A5F-43A4-B224-1B6126AC2E7A}" destId="{8416B469-DBFD-49B5-8402-5044FE790C46}" srcOrd="0" destOrd="0" presId="urn:microsoft.com/office/officeart/2005/8/layout/orgChart1"/>
    <dgm:cxn modelId="{DA0224F2-C60E-492E-99FA-28317A44D422}" type="presParOf" srcId="{FDBCD43E-2A5F-43A4-B224-1B6126AC2E7A}" destId="{283E097E-6AD0-4B62-A8FD-0EABDA0758AF}" srcOrd="1" destOrd="0" presId="urn:microsoft.com/office/officeart/2005/8/layout/orgChart1"/>
    <dgm:cxn modelId="{59135795-08AF-4083-A0B1-4DD264E02E83}" type="presParOf" srcId="{F1AC4A11-CFE3-47DD-AD2A-CF67EE57A2D1}" destId="{3310E2D6-F922-469B-BBBC-E50E0FB682A1}" srcOrd="1" destOrd="0" presId="urn:microsoft.com/office/officeart/2005/8/layout/orgChart1"/>
    <dgm:cxn modelId="{F01B3A2D-4842-4151-B3E1-4B3AD47485F4}" type="presParOf" srcId="{3310E2D6-F922-469B-BBBC-E50E0FB682A1}" destId="{217BDCEA-D140-4AE3-BB62-C7A1A6F97B7B}" srcOrd="0" destOrd="0" presId="urn:microsoft.com/office/officeart/2005/8/layout/orgChart1"/>
    <dgm:cxn modelId="{F56455DD-3735-46A4-8A87-097362E250B1}" type="presParOf" srcId="{3310E2D6-F922-469B-BBBC-E50E0FB682A1}" destId="{E8D55217-5CE9-4622-A1A6-6719065CE6DB}" srcOrd="1" destOrd="0" presId="urn:microsoft.com/office/officeart/2005/8/layout/orgChart1"/>
    <dgm:cxn modelId="{4ECA5C7B-8D49-4F6D-8B57-CD9AEA5BED49}" type="presParOf" srcId="{E8D55217-5CE9-4622-A1A6-6719065CE6DB}" destId="{CA970A6B-72AD-44B7-86CC-27AFA96D8405}" srcOrd="0" destOrd="0" presId="urn:microsoft.com/office/officeart/2005/8/layout/orgChart1"/>
    <dgm:cxn modelId="{A780A3F9-B4CE-4234-9FE0-36C57F7178C6}" type="presParOf" srcId="{CA970A6B-72AD-44B7-86CC-27AFA96D8405}" destId="{7ED13B37-D81F-44BC-A80F-F4B237F37FB1}" srcOrd="0" destOrd="0" presId="urn:microsoft.com/office/officeart/2005/8/layout/orgChart1"/>
    <dgm:cxn modelId="{D70C7D9A-F927-4252-B13E-F97088BEA793}" type="presParOf" srcId="{CA970A6B-72AD-44B7-86CC-27AFA96D8405}" destId="{57DCFA47-3D26-477F-84DF-8B30B29865E6}" srcOrd="1" destOrd="0" presId="urn:microsoft.com/office/officeart/2005/8/layout/orgChart1"/>
    <dgm:cxn modelId="{E0A19C87-9C8D-4526-9272-EBAC1DB6E721}" type="presParOf" srcId="{E8D55217-5CE9-4622-A1A6-6719065CE6DB}" destId="{1B853F54-986F-4E2D-9B40-FA11C14DD1C8}" srcOrd="1" destOrd="0" presId="urn:microsoft.com/office/officeart/2005/8/layout/orgChart1"/>
    <dgm:cxn modelId="{9A28C312-69CE-4A1B-B9BF-9A8F4EF2A551}" type="presParOf" srcId="{E8D55217-5CE9-4622-A1A6-6719065CE6DB}" destId="{47FF4857-70E4-4250-800C-85A3C1B78086}" srcOrd="2" destOrd="0" presId="urn:microsoft.com/office/officeart/2005/8/layout/orgChart1"/>
    <dgm:cxn modelId="{9C887806-79DB-469D-9448-9E4D0C675376}" type="presParOf" srcId="{3310E2D6-F922-469B-BBBC-E50E0FB682A1}" destId="{CE1E03C4-2BCB-45DE-8BD8-FD60030D2D62}" srcOrd="2" destOrd="0" presId="urn:microsoft.com/office/officeart/2005/8/layout/orgChart1"/>
    <dgm:cxn modelId="{D77ECF3B-47ED-40AF-BF7B-BD4B4BF89FF9}" type="presParOf" srcId="{3310E2D6-F922-469B-BBBC-E50E0FB682A1}" destId="{A83D9FDC-FF3D-4E88-9FA1-A3208CB0DCFF}" srcOrd="3" destOrd="0" presId="urn:microsoft.com/office/officeart/2005/8/layout/orgChart1"/>
    <dgm:cxn modelId="{3527640B-B76D-46E5-AA23-37A63CADCAB8}" type="presParOf" srcId="{A83D9FDC-FF3D-4E88-9FA1-A3208CB0DCFF}" destId="{79130A22-C2BC-4817-BB3A-F4D4E75B61B5}" srcOrd="0" destOrd="0" presId="urn:microsoft.com/office/officeart/2005/8/layout/orgChart1"/>
    <dgm:cxn modelId="{44DDFF92-7547-45E3-B410-E8D9A5D9E3E3}" type="presParOf" srcId="{79130A22-C2BC-4817-BB3A-F4D4E75B61B5}" destId="{945769D6-BF68-4FA4-A05E-D2F02B4AC29F}" srcOrd="0" destOrd="0" presId="urn:microsoft.com/office/officeart/2005/8/layout/orgChart1"/>
    <dgm:cxn modelId="{3AA78637-C9A2-4C16-A1A8-539FAC5DD0A8}" type="presParOf" srcId="{79130A22-C2BC-4817-BB3A-F4D4E75B61B5}" destId="{AF6648F2-17E3-475E-A461-62A2C467731A}" srcOrd="1" destOrd="0" presId="urn:microsoft.com/office/officeart/2005/8/layout/orgChart1"/>
    <dgm:cxn modelId="{66C937DB-B072-45AE-B5D6-5C9294EE7C67}" type="presParOf" srcId="{A83D9FDC-FF3D-4E88-9FA1-A3208CB0DCFF}" destId="{BF49ABC0-A25D-43F2-9531-6FB704166FD2}" srcOrd="1" destOrd="0" presId="urn:microsoft.com/office/officeart/2005/8/layout/orgChart1"/>
    <dgm:cxn modelId="{356AA3CE-EBAC-4E95-A48E-91489851B548}" type="presParOf" srcId="{A83D9FDC-FF3D-4E88-9FA1-A3208CB0DCFF}" destId="{485C2AEB-23E1-4360-9BB5-3DE79C0AE375}" srcOrd="2" destOrd="0" presId="urn:microsoft.com/office/officeart/2005/8/layout/orgChart1"/>
    <dgm:cxn modelId="{A5ACCFD7-72A5-4200-AFEE-FD6D8D0B49D9}" type="presParOf" srcId="{F1AC4A11-CFE3-47DD-AD2A-CF67EE57A2D1}" destId="{7515D28E-4D64-451B-AEE1-E6AD4E821C6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9D073-DBE3-4E28-BE6C-6F96DCBBE3B4}" type="doc">
      <dgm:prSet loTypeId="urn:microsoft.com/office/officeart/2005/8/layout/radial2" loCatId="relationship" qsTypeId="urn:microsoft.com/office/officeart/2009/2/quickstyle/3d8" qsCatId="3D" csTypeId="urn:microsoft.com/office/officeart/2005/8/colors/colorful4" csCatId="colorful" phldr="1"/>
      <dgm:spPr/>
      <dgm:t>
        <a:bodyPr/>
        <a:lstStyle/>
        <a:p>
          <a:endParaRPr lang="tr-TR"/>
        </a:p>
      </dgm:t>
    </dgm:pt>
    <dgm:pt modelId="{DCC21D12-E7B2-4FE7-B7B6-E0906DBB0C2B}">
      <dgm:prSet phldrT="[Metin]"/>
      <dgm:spPr/>
      <dgm:t>
        <a:bodyPr/>
        <a:lstStyle/>
        <a:p>
          <a:r>
            <a:rPr lang="tr-TR" dirty="0"/>
            <a:t>İnsan</a:t>
          </a:r>
        </a:p>
        <a:p>
          <a:r>
            <a:rPr lang="tr-TR" dirty="0"/>
            <a:t>Sevgisi</a:t>
          </a:r>
        </a:p>
      </dgm:t>
    </dgm:pt>
    <dgm:pt modelId="{AED47D7A-DC2D-429A-A847-13897ABAA625}" type="parTrans" cxnId="{F66F475C-C684-47C9-B2A9-BF32172ABD9F}">
      <dgm:prSet/>
      <dgm:spPr/>
      <dgm:t>
        <a:bodyPr/>
        <a:lstStyle/>
        <a:p>
          <a:endParaRPr lang="tr-TR"/>
        </a:p>
      </dgm:t>
    </dgm:pt>
    <dgm:pt modelId="{2664421C-7369-435A-B4BF-AFFE2235B434}" type="sibTrans" cxnId="{F66F475C-C684-47C9-B2A9-BF32172ABD9F}">
      <dgm:prSet/>
      <dgm:spPr/>
      <dgm:t>
        <a:bodyPr/>
        <a:lstStyle/>
        <a:p>
          <a:endParaRPr lang="tr-TR"/>
        </a:p>
      </dgm:t>
    </dgm:pt>
    <dgm:pt modelId="{25EB2F17-6F38-40C7-A520-6C1DB696F040}">
      <dgm:prSet phldrT="[Metin]" phldr="1"/>
      <dgm:spPr/>
      <dgm:t>
        <a:bodyPr/>
        <a:lstStyle/>
        <a:p>
          <a:endParaRPr lang="tr-TR" dirty="0"/>
        </a:p>
      </dgm:t>
    </dgm:pt>
    <dgm:pt modelId="{3C603F9D-BE8F-45F4-A6C1-F904815869BD}" type="parTrans" cxnId="{C4A17CF0-7049-4DE4-9746-54075C16D12A}">
      <dgm:prSet/>
      <dgm:spPr/>
      <dgm:t>
        <a:bodyPr/>
        <a:lstStyle/>
        <a:p>
          <a:endParaRPr lang="tr-TR"/>
        </a:p>
      </dgm:t>
    </dgm:pt>
    <dgm:pt modelId="{33EA0BC2-2A44-4264-83D7-32492C766D9B}" type="sibTrans" cxnId="{C4A17CF0-7049-4DE4-9746-54075C16D12A}">
      <dgm:prSet/>
      <dgm:spPr/>
      <dgm:t>
        <a:bodyPr/>
        <a:lstStyle/>
        <a:p>
          <a:endParaRPr lang="tr-TR"/>
        </a:p>
      </dgm:t>
    </dgm:pt>
    <dgm:pt modelId="{03C21DE3-26D9-46EB-A06D-C0293E095110}">
      <dgm:prSet phldrT="[Metin]" phldr="1"/>
      <dgm:spPr/>
      <dgm:t>
        <a:bodyPr/>
        <a:lstStyle/>
        <a:p>
          <a:endParaRPr lang="tr-TR"/>
        </a:p>
      </dgm:t>
    </dgm:pt>
    <dgm:pt modelId="{4FB83725-5972-4C52-B80D-6C45D061F620}" type="parTrans" cxnId="{97CA90F8-4B8E-43A9-B1F7-EEE7739FD0B9}">
      <dgm:prSet/>
      <dgm:spPr/>
      <dgm:t>
        <a:bodyPr/>
        <a:lstStyle/>
        <a:p>
          <a:endParaRPr lang="tr-TR"/>
        </a:p>
      </dgm:t>
    </dgm:pt>
    <dgm:pt modelId="{F34B3606-91B1-4958-B1BE-0C0FA5377D3F}" type="sibTrans" cxnId="{97CA90F8-4B8E-43A9-B1F7-EEE7739FD0B9}">
      <dgm:prSet/>
      <dgm:spPr/>
      <dgm:t>
        <a:bodyPr/>
        <a:lstStyle/>
        <a:p>
          <a:endParaRPr lang="tr-TR"/>
        </a:p>
      </dgm:t>
    </dgm:pt>
    <dgm:pt modelId="{75F0C573-68AC-4A10-AAD0-68441508B0C3}">
      <dgm:prSet phldrT="[Metin]"/>
      <dgm:spPr/>
      <dgm:t>
        <a:bodyPr/>
        <a:lstStyle/>
        <a:p>
          <a:r>
            <a:rPr lang="tr-TR" dirty="0"/>
            <a:t>Bitki</a:t>
          </a:r>
        </a:p>
        <a:p>
          <a:r>
            <a:rPr lang="tr-TR" dirty="0"/>
            <a:t>Hayvan</a:t>
          </a:r>
        </a:p>
        <a:p>
          <a:r>
            <a:rPr lang="tr-TR" dirty="0"/>
            <a:t>Sevgisi</a:t>
          </a:r>
        </a:p>
      </dgm:t>
    </dgm:pt>
    <dgm:pt modelId="{684DCACB-89E2-4CFE-928B-71E065D26CE9}" type="parTrans" cxnId="{855C8448-74FA-4788-8262-36A5250B5A35}">
      <dgm:prSet/>
      <dgm:spPr/>
      <dgm:t>
        <a:bodyPr/>
        <a:lstStyle/>
        <a:p>
          <a:endParaRPr lang="tr-TR"/>
        </a:p>
      </dgm:t>
    </dgm:pt>
    <dgm:pt modelId="{5608FA7D-F391-423C-90FF-72F0DE9419EB}" type="sibTrans" cxnId="{855C8448-74FA-4788-8262-36A5250B5A35}">
      <dgm:prSet/>
      <dgm:spPr/>
      <dgm:t>
        <a:bodyPr/>
        <a:lstStyle/>
        <a:p>
          <a:endParaRPr lang="tr-TR"/>
        </a:p>
      </dgm:t>
    </dgm:pt>
    <dgm:pt modelId="{BD5605EA-032B-4356-93D8-0BB0D7141B32}">
      <dgm:prSet phldrT="[Metin]" phldr="1"/>
      <dgm:spPr/>
      <dgm:t>
        <a:bodyPr/>
        <a:lstStyle/>
        <a:p>
          <a:endParaRPr lang="tr-TR" dirty="0"/>
        </a:p>
      </dgm:t>
    </dgm:pt>
    <dgm:pt modelId="{9867CE58-1572-43B1-9252-B8FC83732C7E}" type="parTrans" cxnId="{7AC3E8D5-FE67-40B0-993E-006E78D284DD}">
      <dgm:prSet/>
      <dgm:spPr/>
      <dgm:t>
        <a:bodyPr/>
        <a:lstStyle/>
        <a:p>
          <a:endParaRPr lang="tr-TR"/>
        </a:p>
      </dgm:t>
    </dgm:pt>
    <dgm:pt modelId="{D306F3FF-45AD-47F2-BAE9-643C2B0552B9}" type="sibTrans" cxnId="{7AC3E8D5-FE67-40B0-993E-006E78D284DD}">
      <dgm:prSet/>
      <dgm:spPr/>
      <dgm:t>
        <a:bodyPr/>
        <a:lstStyle/>
        <a:p>
          <a:endParaRPr lang="tr-TR"/>
        </a:p>
      </dgm:t>
    </dgm:pt>
    <dgm:pt modelId="{CC196444-A49B-4D4E-8BEA-F781E09F7DD4}">
      <dgm:prSet phldrT="[Metin]" phldr="1"/>
      <dgm:spPr/>
      <dgm:t>
        <a:bodyPr/>
        <a:lstStyle/>
        <a:p>
          <a:endParaRPr lang="tr-TR"/>
        </a:p>
      </dgm:t>
    </dgm:pt>
    <dgm:pt modelId="{316F9016-C730-4715-8EA3-986B0BB1F165}" type="parTrans" cxnId="{8CF5AE85-EF0B-430C-8915-2DCA5E27758A}">
      <dgm:prSet/>
      <dgm:spPr/>
      <dgm:t>
        <a:bodyPr/>
        <a:lstStyle/>
        <a:p>
          <a:endParaRPr lang="tr-TR"/>
        </a:p>
      </dgm:t>
    </dgm:pt>
    <dgm:pt modelId="{CB7936B4-EEAB-4198-BD85-10A42FCE72A2}" type="sibTrans" cxnId="{8CF5AE85-EF0B-430C-8915-2DCA5E27758A}">
      <dgm:prSet/>
      <dgm:spPr/>
      <dgm:t>
        <a:bodyPr/>
        <a:lstStyle/>
        <a:p>
          <a:endParaRPr lang="tr-TR"/>
        </a:p>
      </dgm:t>
    </dgm:pt>
    <dgm:pt modelId="{965E8350-DB18-48C6-96F1-F4FF79E99989}">
      <dgm:prSet phldrT="[Metin]"/>
      <dgm:spPr/>
      <dgm:t>
        <a:bodyPr/>
        <a:lstStyle/>
        <a:p>
          <a:r>
            <a:rPr lang="tr-TR" dirty="0"/>
            <a:t>Kainattaki</a:t>
          </a:r>
        </a:p>
        <a:p>
          <a:r>
            <a:rPr lang="tr-TR" dirty="0"/>
            <a:t>Varlıkların Sevgisi</a:t>
          </a:r>
        </a:p>
      </dgm:t>
    </dgm:pt>
    <dgm:pt modelId="{3BFE6257-C750-4821-9355-6A8C8099F715}" type="parTrans" cxnId="{FC4032D2-B5F4-4F4B-9677-39FF63195280}">
      <dgm:prSet/>
      <dgm:spPr/>
      <dgm:t>
        <a:bodyPr/>
        <a:lstStyle/>
        <a:p>
          <a:endParaRPr lang="tr-TR"/>
        </a:p>
      </dgm:t>
    </dgm:pt>
    <dgm:pt modelId="{2616D173-4F85-45EE-AC21-155E9BB234BE}" type="sibTrans" cxnId="{FC4032D2-B5F4-4F4B-9677-39FF63195280}">
      <dgm:prSet/>
      <dgm:spPr/>
      <dgm:t>
        <a:bodyPr/>
        <a:lstStyle/>
        <a:p>
          <a:endParaRPr lang="tr-TR"/>
        </a:p>
      </dgm:t>
    </dgm:pt>
    <dgm:pt modelId="{8390B0DB-2E04-4A28-8195-87E5C0B8D7FC}">
      <dgm:prSet phldrT="[Metin]" phldr="1"/>
      <dgm:spPr/>
      <dgm:t>
        <a:bodyPr/>
        <a:lstStyle/>
        <a:p>
          <a:endParaRPr lang="tr-TR"/>
        </a:p>
      </dgm:t>
    </dgm:pt>
    <dgm:pt modelId="{7891466B-C71D-40C6-984E-70E49ADC15F2}" type="parTrans" cxnId="{81BD04B0-E47C-437B-965B-DE0BB892701E}">
      <dgm:prSet/>
      <dgm:spPr/>
      <dgm:t>
        <a:bodyPr/>
        <a:lstStyle/>
        <a:p>
          <a:endParaRPr lang="tr-TR"/>
        </a:p>
      </dgm:t>
    </dgm:pt>
    <dgm:pt modelId="{559D312F-9117-4672-ADB8-02F963F7C8EE}" type="sibTrans" cxnId="{81BD04B0-E47C-437B-965B-DE0BB892701E}">
      <dgm:prSet/>
      <dgm:spPr/>
      <dgm:t>
        <a:bodyPr/>
        <a:lstStyle/>
        <a:p>
          <a:endParaRPr lang="tr-TR"/>
        </a:p>
      </dgm:t>
    </dgm:pt>
    <dgm:pt modelId="{6D597EFA-D476-4703-9B8A-9ECB327EC9C7}">
      <dgm:prSet phldrT="[Metin]" phldr="1"/>
      <dgm:spPr/>
      <dgm:t>
        <a:bodyPr/>
        <a:lstStyle/>
        <a:p>
          <a:endParaRPr lang="tr-TR"/>
        </a:p>
      </dgm:t>
    </dgm:pt>
    <dgm:pt modelId="{6B5598A9-E333-4BFE-8FD0-D12B45DE1111}" type="parTrans" cxnId="{74B9CF69-D61C-4C4A-9A75-DF6133E7EB4D}">
      <dgm:prSet/>
      <dgm:spPr/>
      <dgm:t>
        <a:bodyPr/>
        <a:lstStyle/>
        <a:p>
          <a:endParaRPr lang="tr-TR"/>
        </a:p>
      </dgm:t>
    </dgm:pt>
    <dgm:pt modelId="{1CF2899D-98F3-49F3-97BC-89AAB18CBC32}" type="sibTrans" cxnId="{74B9CF69-D61C-4C4A-9A75-DF6133E7EB4D}">
      <dgm:prSet/>
      <dgm:spPr/>
      <dgm:t>
        <a:bodyPr/>
        <a:lstStyle/>
        <a:p>
          <a:endParaRPr lang="tr-TR"/>
        </a:p>
      </dgm:t>
    </dgm:pt>
    <dgm:pt modelId="{9F4A8329-DA27-4C87-ACC0-FD7CB49EA385}" type="pres">
      <dgm:prSet presAssocID="{DA09D073-DBE3-4E28-BE6C-6F96DCBBE3B4}" presName="composite" presStyleCnt="0">
        <dgm:presLayoutVars>
          <dgm:chMax val="5"/>
          <dgm:dir/>
          <dgm:animLvl val="ctr"/>
          <dgm:resizeHandles val="exact"/>
        </dgm:presLayoutVars>
      </dgm:prSet>
      <dgm:spPr/>
      <dgm:t>
        <a:bodyPr/>
        <a:lstStyle/>
        <a:p>
          <a:endParaRPr lang="tr-TR"/>
        </a:p>
      </dgm:t>
    </dgm:pt>
    <dgm:pt modelId="{70191672-94A7-42DD-8345-94EAFBF09591}" type="pres">
      <dgm:prSet presAssocID="{DA09D073-DBE3-4E28-BE6C-6F96DCBBE3B4}" presName="cycle" presStyleCnt="0"/>
      <dgm:spPr/>
    </dgm:pt>
    <dgm:pt modelId="{20978DBE-FF96-4C05-848E-BA2AA7367F11}" type="pres">
      <dgm:prSet presAssocID="{DA09D073-DBE3-4E28-BE6C-6F96DCBBE3B4}" presName="centerShape" presStyleCnt="0"/>
      <dgm:spPr/>
    </dgm:pt>
    <dgm:pt modelId="{823F6150-162C-4BDB-BFE3-FCECBEF18763}" type="pres">
      <dgm:prSet presAssocID="{DA09D073-DBE3-4E28-BE6C-6F96DCBBE3B4}" presName="connSite" presStyleLbl="node1" presStyleIdx="0" presStyleCnt="4"/>
      <dgm:spPr/>
    </dgm:pt>
    <dgm:pt modelId="{7A9A16B9-D550-4F84-81B7-3B928293A4B2}" type="pres">
      <dgm:prSet presAssocID="{DA09D073-DBE3-4E28-BE6C-6F96DCBBE3B4}" presName="visible" presStyleLbl="node1" presStyleIdx="0" presStyleCnt="4"/>
      <dgm:spPr/>
    </dgm:pt>
    <dgm:pt modelId="{43B744F1-C2E0-424E-AC22-8F7481EC980B}" type="pres">
      <dgm:prSet presAssocID="{AED47D7A-DC2D-429A-A847-13897ABAA625}" presName="Name25" presStyleLbl="parChTrans1D1" presStyleIdx="0" presStyleCnt="3"/>
      <dgm:spPr/>
      <dgm:t>
        <a:bodyPr/>
        <a:lstStyle/>
        <a:p>
          <a:endParaRPr lang="tr-TR"/>
        </a:p>
      </dgm:t>
    </dgm:pt>
    <dgm:pt modelId="{05941CF0-7E8C-409A-A070-70FE373E8D66}" type="pres">
      <dgm:prSet presAssocID="{DCC21D12-E7B2-4FE7-B7B6-E0906DBB0C2B}" presName="node" presStyleCnt="0"/>
      <dgm:spPr/>
    </dgm:pt>
    <dgm:pt modelId="{13978363-713F-4641-B1C1-11CBA890E81E}" type="pres">
      <dgm:prSet presAssocID="{DCC21D12-E7B2-4FE7-B7B6-E0906DBB0C2B}" presName="parentNode" presStyleLbl="node1" presStyleIdx="1" presStyleCnt="4">
        <dgm:presLayoutVars>
          <dgm:chMax val="1"/>
          <dgm:bulletEnabled val="1"/>
        </dgm:presLayoutVars>
      </dgm:prSet>
      <dgm:spPr/>
      <dgm:t>
        <a:bodyPr/>
        <a:lstStyle/>
        <a:p>
          <a:endParaRPr lang="tr-TR"/>
        </a:p>
      </dgm:t>
    </dgm:pt>
    <dgm:pt modelId="{FE9743EE-01F2-4E0A-857A-34D78B26969A}" type="pres">
      <dgm:prSet presAssocID="{DCC21D12-E7B2-4FE7-B7B6-E0906DBB0C2B}" presName="childNode" presStyleLbl="revTx" presStyleIdx="0" presStyleCnt="3">
        <dgm:presLayoutVars>
          <dgm:bulletEnabled val="1"/>
        </dgm:presLayoutVars>
      </dgm:prSet>
      <dgm:spPr/>
      <dgm:t>
        <a:bodyPr/>
        <a:lstStyle/>
        <a:p>
          <a:endParaRPr lang="tr-TR"/>
        </a:p>
      </dgm:t>
    </dgm:pt>
    <dgm:pt modelId="{04180C57-6C50-4648-A57B-B4B4171D56A0}" type="pres">
      <dgm:prSet presAssocID="{684DCACB-89E2-4CFE-928B-71E065D26CE9}" presName="Name25" presStyleLbl="parChTrans1D1" presStyleIdx="1" presStyleCnt="3"/>
      <dgm:spPr/>
      <dgm:t>
        <a:bodyPr/>
        <a:lstStyle/>
        <a:p>
          <a:endParaRPr lang="tr-TR"/>
        </a:p>
      </dgm:t>
    </dgm:pt>
    <dgm:pt modelId="{7F29C355-3E79-4EC4-BED9-B1575021F0AD}" type="pres">
      <dgm:prSet presAssocID="{75F0C573-68AC-4A10-AAD0-68441508B0C3}" presName="node" presStyleCnt="0"/>
      <dgm:spPr/>
    </dgm:pt>
    <dgm:pt modelId="{A7C4B67C-A311-4010-ABB1-7CAE68EDFDEC}" type="pres">
      <dgm:prSet presAssocID="{75F0C573-68AC-4A10-AAD0-68441508B0C3}" presName="parentNode" presStyleLbl="node1" presStyleIdx="2" presStyleCnt="4">
        <dgm:presLayoutVars>
          <dgm:chMax val="1"/>
          <dgm:bulletEnabled val="1"/>
        </dgm:presLayoutVars>
      </dgm:prSet>
      <dgm:spPr/>
      <dgm:t>
        <a:bodyPr/>
        <a:lstStyle/>
        <a:p>
          <a:endParaRPr lang="tr-TR"/>
        </a:p>
      </dgm:t>
    </dgm:pt>
    <dgm:pt modelId="{B1B751F3-B57A-448B-AEC4-9C86A7DB9286}" type="pres">
      <dgm:prSet presAssocID="{75F0C573-68AC-4A10-AAD0-68441508B0C3}" presName="childNode" presStyleLbl="revTx" presStyleIdx="1" presStyleCnt="3">
        <dgm:presLayoutVars>
          <dgm:bulletEnabled val="1"/>
        </dgm:presLayoutVars>
      </dgm:prSet>
      <dgm:spPr/>
      <dgm:t>
        <a:bodyPr/>
        <a:lstStyle/>
        <a:p>
          <a:endParaRPr lang="tr-TR"/>
        </a:p>
      </dgm:t>
    </dgm:pt>
    <dgm:pt modelId="{8A5EA20A-67A0-41BE-9B16-35103465F627}" type="pres">
      <dgm:prSet presAssocID="{3BFE6257-C750-4821-9355-6A8C8099F715}" presName="Name25" presStyleLbl="parChTrans1D1" presStyleIdx="2" presStyleCnt="3"/>
      <dgm:spPr/>
      <dgm:t>
        <a:bodyPr/>
        <a:lstStyle/>
        <a:p>
          <a:endParaRPr lang="tr-TR"/>
        </a:p>
      </dgm:t>
    </dgm:pt>
    <dgm:pt modelId="{334379C5-F057-4442-81F5-FBAF54DCE8D8}" type="pres">
      <dgm:prSet presAssocID="{965E8350-DB18-48C6-96F1-F4FF79E99989}" presName="node" presStyleCnt="0"/>
      <dgm:spPr/>
    </dgm:pt>
    <dgm:pt modelId="{3165CC09-1704-439A-8C49-F21EE57AA49F}" type="pres">
      <dgm:prSet presAssocID="{965E8350-DB18-48C6-96F1-F4FF79E99989}" presName="parentNode" presStyleLbl="node1" presStyleIdx="3" presStyleCnt="4">
        <dgm:presLayoutVars>
          <dgm:chMax val="1"/>
          <dgm:bulletEnabled val="1"/>
        </dgm:presLayoutVars>
      </dgm:prSet>
      <dgm:spPr/>
      <dgm:t>
        <a:bodyPr/>
        <a:lstStyle/>
        <a:p>
          <a:endParaRPr lang="tr-TR"/>
        </a:p>
      </dgm:t>
    </dgm:pt>
    <dgm:pt modelId="{81BA1175-62B6-48E9-9782-858EECC22DAF}" type="pres">
      <dgm:prSet presAssocID="{965E8350-DB18-48C6-96F1-F4FF79E99989}" presName="childNode" presStyleLbl="revTx" presStyleIdx="2" presStyleCnt="3">
        <dgm:presLayoutVars>
          <dgm:bulletEnabled val="1"/>
        </dgm:presLayoutVars>
      </dgm:prSet>
      <dgm:spPr/>
      <dgm:t>
        <a:bodyPr/>
        <a:lstStyle/>
        <a:p>
          <a:endParaRPr lang="tr-TR"/>
        </a:p>
      </dgm:t>
    </dgm:pt>
  </dgm:ptLst>
  <dgm:cxnLst>
    <dgm:cxn modelId="{A32551FB-8456-4B2E-9903-B051B67B19EF}" type="presOf" srcId="{25EB2F17-6F38-40C7-A520-6C1DB696F040}" destId="{FE9743EE-01F2-4E0A-857A-34D78B26969A}" srcOrd="0" destOrd="0" presId="urn:microsoft.com/office/officeart/2005/8/layout/radial2"/>
    <dgm:cxn modelId="{81B673CB-4FDF-49DF-95CE-115280140FB4}" type="presOf" srcId="{684DCACB-89E2-4CFE-928B-71E065D26CE9}" destId="{04180C57-6C50-4648-A57B-B4B4171D56A0}" srcOrd="0" destOrd="0" presId="urn:microsoft.com/office/officeart/2005/8/layout/radial2"/>
    <dgm:cxn modelId="{E125FD96-941E-484E-9AAB-D3D3B9400E7E}" type="presOf" srcId="{3BFE6257-C750-4821-9355-6A8C8099F715}" destId="{8A5EA20A-67A0-41BE-9B16-35103465F627}" srcOrd="0" destOrd="0" presId="urn:microsoft.com/office/officeart/2005/8/layout/radial2"/>
    <dgm:cxn modelId="{C4A17CF0-7049-4DE4-9746-54075C16D12A}" srcId="{DCC21D12-E7B2-4FE7-B7B6-E0906DBB0C2B}" destId="{25EB2F17-6F38-40C7-A520-6C1DB696F040}" srcOrd="0" destOrd="0" parTransId="{3C603F9D-BE8F-45F4-A6C1-F904815869BD}" sibTransId="{33EA0BC2-2A44-4264-83D7-32492C766D9B}"/>
    <dgm:cxn modelId="{855C8448-74FA-4788-8262-36A5250B5A35}" srcId="{DA09D073-DBE3-4E28-BE6C-6F96DCBBE3B4}" destId="{75F0C573-68AC-4A10-AAD0-68441508B0C3}" srcOrd="1" destOrd="0" parTransId="{684DCACB-89E2-4CFE-928B-71E065D26CE9}" sibTransId="{5608FA7D-F391-423C-90FF-72F0DE9419EB}"/>
    <dgm:cxn modelId="{F66F475C-C684-47C9-B2A9-BF32172ABD9F}" srcId="{DA09D073-DBE3-4E28-BE6C-6F96DCBBE3B4}" destId="{DCC21D12-E7B2-4FE7-B7B6-E0906DBB0C2B}" srcOrd="0" destOrd="0" parTransId="{AED47D7A-DC2D-429A-A847-13897ABAA625}" sibTransId="{2664421C-7369-435A-B4BF-AFFE2235B434}"/>
    <dgm:cxn modelId="{BE29E5C5-42B7-441A-B0A1-B8032BE310AA}" type="presOf" srcId="{AED47D7A-DC2D-429A-A847-13897ABAA625}" destId="{43B744F1-C2E0-424E-AC22-8F7481EC980B}" srcOrd="0" destOrd="0" presId="urn:microsoft.com/office/officeart/2005/8/layout/radial2"/>
    <dgm:cxn modelId="{67EEDECD-E56F-4AC9-BD56-74D7D1DC1EA4}" type="presOf" srcId="{DA09D073-DBE3-4E28-BE6C-6F96DCBBE3B4}" destId="{9F4A8329-DA27-4C87-ACC0-FD7CB49EA385}" srcOrd="0" destOrd="0" presId="urn:microsoft.com/office/officeart/2005/8/layout/radial2"/>
    <dgm:cxn modelId="{879E48DF-A6EC-4697-8CEB-929EDE12DCE8}" type="presOf" srcId="{6D597EFA-D476-4703-9B8A-9ECB327EC9C7}" destId="{81BA1175-62B6-48E9-9782-858EECC22DAF}" srcOrd="0" destOrd="1" presId="urn:microsoft.com/office/officeart/2005/8/layout/radial2"/>
    <dgm:cxn modelId="{74B9CF69-D61C-4C4A-9A75-DF6133E7EB4D}" srcId="{965E8350-DB18-48C6-96F1-F4FF79E99989}" destId="{6D597EFA-D476-4703-9B8A-9ECB327EC9C7}" srcOrd="1" destOrd="0" parTransId="{6B5598A9-E333-4BFE-8FD0-D12B45DE1111}" sibTransId="{1CF2899D-98F3-49F3-97BC-89AAB18CBC32}"/>
    <dgm:cxn modelId="{81BD04B0-E47C-437B-965B-DE0BB892701E}" srcId="{965E8350-DB18-48C6-96F1-F4FF79E99989}" destId="{8390B0DB-2E04-4A28-8195-87E5C0B8D7FC}" srcOrd="0" destOrd="0" parTransId="{7891466B-C71D-40C6-984E-70E49ADC15F2}" sibTransId="{559D312F-9117-4672-ADB8-02F963F7C8EE}"/>
    <dgm:cxn modelId="{6CF1A377-3AF3-4EF7-9A60-79E22747BC05}" type="presOf" srcId="{DCC21D12-E7B2-4FE7-B7B6-E0906DBB0C2B}" destId="{13978363-713F-4641-B1C1-11CBA890E81E}" srcOrd="0" destOrd="0" presId="urn:microsoft.com/office/officeart/2005/8/layout/radial2"/>
    <dgm:cxn modelId="{3F534F5F-EEA8-4680-A79E-FC1F288E9D0C}" type="presOf" srcId="{BD5605EA-032B-4356-93D8-0BB0D7141B32}" destId="{B1B751F3-B57A-448B-AEC4-9C86A7DB9286}" srcOrd="0" destOrd="0" presId="urn:microsoft.com/office/officeart/2005/8/layout/radial2"/>
    <dgm:cxn modelId="{7AC3E8D5-FE67-40B0-993E-006E78D284DD}" srcId="{75F0C573-68AC-4A10-AAD0-68441508B0C3}" destId="{BD5605EA-032B-4356-93D8-0BB0D7141B32}" srcOrd="0" destOrd="0" parTransId="{9867CE58-1572-43B1-9252-B8FC83732C7E}" sibTransId="{D306F3FF-45AD-47F2-BAE9-643C2B0552B9}"/>
    <dgm:cxn modelId="{FC4032D2-B5F4-4F4B-9677-39FF63195280}" srcId="{DA09D073-DBE3-4E28-BE6C-6F96DCBBE3B4}" destId="{965E8350-DB18-48C6-96F1-F4FF79E99989}" srcOrd="2" destOrd="0" parTransId="{3BFE6257-C750-4821-9355-6A8C8099F715}" sibTransId="{2616D173-4F85-45EE-AC21-155E9BB234BE}"/>
    <dgm:cxn modelId="{19E90B32-F457-4636-9057-B5536CDDBAA1}" type="presOf" srcId="{CC196444-A49B-4D4E-8BEA-F781E09F7DD4}" destId="{B1B751F3-B57A-448B-AEC4-9C86A7DB9286}" srcOrd="0" destOrd="1" presId="urn:microsoft.com/office/officeart/2005/8/layout/radial2"/>
    <dgm:cxn modelId="{8CF5AE85-EF0B-430C-8915-2DCA5E27758A}" srcId="{75F0C573-68AC-4A10-AAD0-68441508B0C3}" destId="{CC196444-A49B-4D4E-8BEA-F781E09F7DD4}" srcOrd="1" destOrd="0" parTransId="{316F9016-C730-4715-8EA3-986B0BB1F165}" sibTransId="{CB7936B4-EEAB-4198-BD85-10A42FCE72A2}"/>
    <dgm:cxn modelId="{97CA90F8-4B8E-43A9-B1F7-EEE7739FD0B9}" srcId="{DCC21D12-E7B2-4FE7-B7B6-E0906DBB0C2B}" destId="{03C21DE3-26D9-46EB-A06D-C0293E095110}" srcOrd="1" destOrd="0" parTransId="{4FB83725-5972-4C52-B80D-6C45D061F620}" sibTransId="{F34B3606-91B1-4958-B1BE-0C0FA5377D3F}"/>
    <dgm:cxn modelId="{ADBC5616-628C-4CFB-BF5B-2AA4C9DE4309}" type="presOf" srcId="{75F0C573-68AC-4A10-AAD0-68441508B0C3}" destId="{A7C4B67C-A311-4010-ABB1-7CAE68EDFDEC}" srcOrd="0" destOrd="0" presId="urn:microsoft.com/office/officeart/2005/8/layout/radial2"/>
    <dgm:cxn modelId="{8E6C83E5-021E-4375-9D2C-FFCC29E67F0A}" type="presOf" srcId="{965E8350-DB18-48C6-96F1-F4FF79E99989}" destId="{3165CC09-1704-439A-8C49-F21EE57AA49F}" srcOrd="0" destOrd="0" presId="urn:microsoft.com/office/officeart/2005/8/layout/radial2"/>
    <dgm:cxn modelId="{E64702DF-C16A-4849-ACBA-30E7F4A912AE}" type="presOf" srcId="{03C21DE3-26D9-46EB-A06D-C0293E095110}" destId="{FE9743EE-01F2-4E0A-857A-34D78B26969A}" srcOrd="0" destOrd="1" presId="urn:microsoft.com/office/officeart/2005/8/layout/radial2"/>
    <dgm:cxn modelId="{92D7FC78-91CF-4C5F-BB86-E4464129774E}" type="presOf" srcId="{8390B0DB-2E04-4A28-8195-87E5C0B8D7FC}" destId="{81BA1175-62B6-48E9-9782-858EECC22DAF}" srcOrd="0" destOrd="0" presId="urn:microsoft.com/office/officeart/2005/8/layout/radial2"/>
    <dgm:cxn modelId="{F7CF9B55-8E71-49F8-84FD-2245D4C39B62}" type="presParOf" srcId="{9F4A8329-DA27-4C87-ACC0-FD7CB49EA385}" destId="{70191672-94A7-42DD-8345-94EAFBF09591}" srcOrd="0" destOrd="0" presId="urn:microsoft.com/office/officeart/2005/8/layout/radial2"/>
    <dgm:cxn modelId="{E5362F50-A5A3-4B1F-9DFA-6F57517E1F8F}" type="presParOf" srcId="{70191672-94A7-42DD-8345-94EAFBF09591}" destId="{20978DBE-FF96-4C05-848E-BA2AA7367F11}" srcOrd="0" destOrd="0" presId="urn:microsoft.com/office/officeart/2005/8/layout/radial2"/>
    <dgm:cxn modelId="{DD1FEE62-C0AD-4CCC-B308-FAFDC313FEC2}" type="presParOf" srcId="{20978DBE-FF96-4C05-848E-BA2AA7367F11}" destId="{823F6150-162C-4BDB-BFE3-FCECBEF18763}" srcOrd="0" destOrd="0" presId="urn:microsoft.com/office/officeart/2005/8/layout/radial2"/>
    <dgm:cxn modelId="{898B118C-BB91-4799-A344-FADCC43C31D4}" type="presParOf" srcId="{20978DBE-FF96-4C05-848E-BA2AA7367F11}" destId="{7A9A16B9-D550-4F84-81B7-3B928293A4B2}" srcOrd="1" destOrd="0" presId="urn:microsoft.com/office/officeart/2005/8/layout/radial2"/>
    <dgm:cxn modelId="{F99418ED-F46C-46DA-A376-C0493DDDC121}" type="presParOf" srcId="{70191672-94A7-42DD-8345-94EAFBF09591}" destId="{43B744F1-C2E0-424E-AC22-8F7481EC980B}" srcOrd="1" destOrd="0" presId="urn:microsoft.com/office/officeart/2005/8/layout/radial2"/>
    <dgm:cxn modelId="{09194F4A-B3C2-4955-91F1-0CFC6932AAFB}" type="presParOf" srcId="{70191672-94A7-42DD-8345-94EAFBF09591}" destId="{05941CF0-7E8C-409A-A070-70FE373E8D66}" srcOrd="2" destOrd="0" presId="urn:microsoft.com/office/officeart/2005/8/layout/radial2"/>
    <dgm:cxn modelId="{A9719E87-2458-4DB8-8A9F-DBA93A74C9A4}" type="presParOf" srcId="{05941CF0-7E8C-409A-A070-70FE373E8D66}" destId="{13978363-713F-4641-B1C1-11CBA890E81E}" srcOrd="0" destOrd="0" presId="urn:microsoft.com/office/officeart/2005/8/layout/radial2"/>
    <dgm:cxn modelId="{DC40763A-3C7F-4A87-8641-D0B1DE46471C}" type="presParOf" srcId="{05941CF0-7E8C-409A-A070-70FE373E8D66}" destId="{FE9743EE-01F2-4E0A-857A-34D78B26969A}" srcOrd="1" destOrd="0" presId="urn:microsoft.com/office/officeart/2005/8/layout/radial2"/>
    <dgm:cxn modelId="{5E4B2822-9B75-46DF-9AFA-6E6D1181EE0C}" type="presParOf" srcId="{70191672-94A7-42DD-8345-94EAFBF09591}" destId="{04180C57-6C50-4648-A57B-B4B4171D56A0}" srcOrd="3" destOrd="0" presId="urn:microsoft.com/office/officeart/2005/8/layout/radial2"/>
    <dgm:cxn modelId="{0D322AAE-41C5-4826-AA34-A37E6F7B5295}" type="presParOf" srcId="{70191672-94A7-42DD-8345-94EAFBF09591}" destId="{7F29C355-3E79-4EC4-BED9-B1575021F0AD}" srcOrd="4" destOrd="0" presId="urn:microsoft.com/office/officeart/2005/8/layout/radial2"/>
    <dgm:cxn modelId="{CAA70094-B513-42FD-901D-99069259A6CF}" type="presParOf" srcId="{7F29C355-3E79-4EC4-BED9-B1575021F0AD}" destId="{A7C4B67C-A311-4010-ABB1-7CAE68EDFDEC}" srcOrd="0" destOrd="0" presId="urn:microsoft.com/office/officeart/2005/8/layout/radial2"/>
    <dgm:cxn modelId="{AD340581-C0DC-4AA0-986C-6711FF740F6B}" type="presParOf" srcId="{7F29C355-3E79-4EC4-BED9-B1575021F0AD}" destId="{B1B751F3-B57A-448B-AEC4-9C86A7DB9286}" srcOrd="1" destOrd="0" presId="urn:microsoft.com/office/officeart/2005/8/layout/radial2"/>
    <dgm:cxn modelId="{3A2CD472-F61A-41C7-A318-0BB313E85F15}" type="presParOf" srcId="{70191672-94A7-42DD-8345-94EAFBF09591}" destId="{8A5EA20A-67A0-41BE-9B16-35103465F627}" srcOrd="5" destOrd="0" presId="urn:microsoft.com/office/officeart/2005/8/layout/radial2"/>
    <dgm:cxn modelId="{D3970830-EE18-4C15-A946-74962DCCE54F}" type="presParOf" srcId="{70191672-94A7-42DD-8345-94EAFBF09591}" destId="{334379C5-F057-4442-81F5-FBAF54DCE8D8}" srcOrd="6" destOrd="0" presId="urn:microsoft.com/office/officeart/2005/8/layout/radial2"/>
    <dgm:cxn modelId="{2EB4F169-F042-4E4C-AEE9-93F2109587C7}" type="presParOf" srcId="{334379C5-F057-4442-81F5-FBAF54DCE8D8}" destId="{3165CC09-1704-439A-8C49-F21EE57AA49F}" srcOrd="0" destOrd="0" presId="urn:microsoft.com/office/officeart/2005/8/layout/radial2"/>
    <dgm:cxn modelId="{CCA5B216-89DF-4072-B410-0D8D2FB0B4CA}" type="presParOf" srcId="{334379C5-F057-4442-81F5-FBAF54DCE8D8}" destId="{81BA1175-62B6-48E9-9782-858EECC22DAF}"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660BE9-AE45-49EE-B230-3A5DBF6453E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1A7F5AAE-A764-4FBD-B7F7-1E4E181D5C68}">
      <dgm:prSet phldrT="[Metin]"/>
      <dgm:spPr/>
      <dgm:t>
        <a:bodyPr/>
        <a:lstStyle/>
        <a:p>
          <a:r>
            <a:rPr lang="tr-TR" dirty="0"/>
            <a:t>İnsan Sevgisi</a:t>
          </a:r>
        </a:p>
      </dgm:t>
    </dgm:pt>
    <dgm:pt modelId="{5FD73646-E38B-4CD3-B923-AF62B391AC99}" type="parTrans" cxnId="{9E5110BB-DEE1-4D33-9C42-D81078BE6886}">
      <dgm:prSet/>
      <dgm:spPr/>
      <dgm:t>
        <a:bodyPr/>
        <a:lstStyle/>
        <a:p>
          <a:endParaRPr lang="tr-TR"/>
        </a:p>
      </dgm:t>
    </dgm:pt>
    <dgm:pt modelId="{34AC0DAF-A3AD-4656-91FC-BF06D1DB46A0}" type="sibTrans" cxnId="{9E5110BB-DEE1-4D33-9C42-D81078BE6886}">
      <dgm:prSet/>
      <dgm:spPr/>
      <dgm:t>
        <a:bodyPr/>
        <a:lstStyle/>
        <a:p>
          <a:endParaRPr lang="tr-TR"/>
        </a:p>
      </dgm:t>
    </dgm:pt>
    <dgm:pt modelId="{6EB292A8-C1C4-4798-8D73-E1CDC556F697}">
      <dgm:prSet phldrT="[Metin]"/>
      <dgm:spPr/>
      <dgm:t>
        <a:bodyPr/>
        <a:lstStyle/>
        <a:p>
          <a:r>
            <a:rPr lang="tr-TR" dirty="0"/>
            <a:t>İnsani Sevgi</a:t>
          </a:r>
        </a:p>
      </dgm:t>
    </dgm:pt>
    <dgm:pt modelId="{9BAF1AF6-A7D5-4914-A7C3-4C59DA7F78E3}" type="parTrans" cxnId="{7D933C97-35E7-431D-B23D-39D56C2DE40F}">
      <dgm:prSet/>
      <dgm:spPr/>
      <dgm:t>
        <a:bodyPr/>
        <a:lstStyle/>
        <a:p>
          <a:endParaRPr lang="tr-TR"/>
        </a:p>
      </dgm:t>
    </dgm:pt>
    <dgm:pt modelId="{6DEC2F56-3959-4111-8511-9699FAFD1455}" type="sibTrans" cxnId="{7D933C97-35E7-431D-B23D-39D56C2DE40F}">
      <dgm:prSet/>
      <dgm:spPr/>
      <dgm:t>
        <a:bodyPr/>
        <a:lstStyle/>
        <a:p>
          <a:endParaRPr lang="tr-TR"/>
        </a:p>
      </dgm:t>
    </dgm:pt>
    <dgm:pt modelId="{B7952694-8362-46DC-8800-4A2023D42B6D}">
      <dgm:prSet phldrT="[Metin]"/>
      <dgm:spPr/>
      <dgm:t>
        <a:bodyPr/>
        <a:lstStyle/>
        <a:p>
          <a:r>
            <a:rPr lang="tr-TR" dirty="0"/>
            <a:t>Aşk</a:t>
          </a:r>
        </a:p>
      </dgm:t>
    </dgm:pt>
    <dgm:pt modelId="{18AC715A-31E5-47BF-B794-282F2D67CD1D}" type="parTrans" cxnId="{69D37485-BB34-44F4-8D87-C98D86F79534}">
      <dgm:prSet/>
      <dgm:spPr/>
      <dgm:t>
        <a:bodyPr/>
        <a:lstStyle/>
        <a:p>
          <a:endParaRPr lang="tr-TR"/>
        </a:p>
      </dgm:t>
    </dgm:pt>
    <dgm:pt modelId="{50EA232C-E06F-4D1D-AFB6-0060CA1812B0}" type="sibTrans" cxnId="{69D37485-BB34-44F4-8D87-C98D86F79534}">
      <dgm:prSet/>
      <dgm:spPr/>
      <dgm:t>
        <a:bodyPr/>
        <a:lstStyle/>
        <a:p>
          <a:endParaRPr lang="tr-TR"/>
        </a:p>
      </dgm:t>
    </dgm:pt>
    <dgm:pt modelId="{CB763B22-FD73-4A9D-A54E-A757BF219A88}" type="pres">
      <dgm:prSet presAssocID="{07660BE9-AE45-49EE-B230-3A5DBF6453ED}" presName="hierChild1" presStyleCnt="0">
        <dgm:presLayoutVars>
          <dgm:chPref val="1"/>
          <dgm:dir/>
          <dgm:animOne val="branch"/>
          <dgm:animLvl val="lvl"/>
          <dgm:resizeHandles/>
        </dgm:presLayoutVars>
      </dgm:prSet>
      <dgm:spPr/>
      <dgm:t>
        <a:bodyPr/>
        <a:lstStyle/>
        <a:p>
          <a:endParaRPr lang="tr-TR"/>
        </a:p>
      </dgm:t>
    </dgm:pt>
    <dgm:pt modelId="{AE2A5775-9E3B-4636-84FB-213CCEE234AA}" type="pres">
      <dgm:prSet presAssocID="{1A7F5AAE-A764-4FBD-B7F7-1E4E181D5C68}" presName="hierRoot1" presStyleCnt="0"/>
      <dgm:spPr/>
    </dgm:pt>
    <dgm:pt modelId="{922EF37D-311B-4EA0-B91C-2C27F3782ECC}" type="pres">
      <dgm:prSet presAssocID="{1A7F5AAE-A764-4FBD-B7F7-1E4E181D5C68}" presName="composite" presStyleCnt="0"/>
      <dgm:spPr/>
    </dgm:pt>
    <dgm:pt modelId="{528A7ECA-2C8C-4E49-BF9D-4AC948820EF6}" type="pres">
      <dgm:prSet presAssocID="{1A7F5AAE-A764-4FBD-B7F7-1E4E181D5C68}" presName="background" presStyleLbl="node0" presStyleIdx="0" presStyleCnt="1"/>
      <dgm:spPr/>
    </dgm:pt>
    <dgm:pt modelId="{9F1EB287-319F-434D-9869-5B5DBEECDDC6}" type="pres">
      <dgm:prSet presAssocID="{1A7F5AAE-A764-4FBD-B7F7-1E4E181D5C68}" presName="text" presStyleLbl="fgAcc0" presStyleIdx="0" presStyleCnt="1">
        <dgm:presLayoutVars>
          <dgm:chPref val="3"/>
        </dgm:presLayoutVars>
      </dgm:prSet>
      <dgm:spPr/>
      <dgm:t>
        <a:bodyPr/>
        <a:lstStyle/>
        <a:p>
          <a:endParaRPr lang="tr-TR"/>
        </a:p>
      </dgm:t>
    </dgm:pt>
    <dgm:pt modelId="{88269CC8-63A2-49BE-B891-07D7BD7EA82B}" type="pres">
      <dgm:prSet presAssocID="{1A7F5AAE-A764-4FBD-B7F7-1E4E181D5C68}" presName="hierChild2" presStyleCnt="0"/>
      <dgm:spPr/>
    </dgm:pt>
    <dgm:pt modelId="{916D58AD-95B9-47BA-BA30-429A3371270B}" type="pres">
      <dgm:prSet presAssocID="{9BAF1AF6-A7D5-4914-A7C3-4C59DA7F78E3}" presName="Name10" presStyleLbl="parChTrans1D2" presStyleIdx="0" presStyleCnt="2"/>
      <dgm:spPr/>
      <dgm:t>
        <a:bodyPr/>
        <a:lstStyle/>
        <a:p>
          <a:endParaRPr lang="tr-TR"/>
        </a:p>
      </dgm:t>
    </dgm:pt>
    <dgm:pt modelId="{5458EC29-FD85-4CB3-B347-41960BD9D083}" type="pres">
      <dgm:prSet presAssocID="{6EB292A8-C1C4-4798-8D73-E1CDC556F697}" presName="hierRoot2" presStyleCnt="0"/>
      <dgm:spPr/>
    </dgm:pt>
    <dgm:pt modelId="{F7808562-E7E6-4895-9D28-D3C9C03B1E62}" type="pres">
      <dgm:prSet presAssocID="{6EB292A8-C1C4-4798-8D73-E1CDC556F697}" presName="composite2" presStyleCnt="0"/>
      <dgm:spPr/>
    </dgm:pt>
    <dgm:pt modelId="{0470C26E-E301-4B7E-8620-A0D50BAB26F4}" type="pres">
      <dgm:prSet presAssocID="{6EB292A8-C1C4-4798-8D73-E1CDC556F697}" presName="background2" presStyleLbl="node2" presStyleIdx="0" presStyleCnt="2"/>
      <dgm:spPr/>
    </dgm:pt>
    <dgm:pt modelId="{095E373D-2BCF-4918-B9E4-41BED9C04A85}" type="pres">
      <dgm:prSet presAssocID="{6EB292A8-C1C4-4798-8D73-E1CDC556F697}" presName="text2" presStyleLbl="fgAcc2" presStyleIdx="0" presStyleCnt="2">
        <dgm:presLayoutVars>
          <dgm:chPref val="3"/>
        </dgm:presLayoutVars>
      </dgm:prSet>
      <dgm:spPr/>
      <dgm:t>
        <a:bodyPr/>
        <a:lstStyle/>
        <a:p>
          <a:endParaRPr lang="tr-TR"/>
        </a:p>
      </dgm:t>
    </dgm:pt>
    <dgm:pt modelId="{AA963E0F-6F88-4BED-80AF-9C44337F7E7A}" type="pres">
      <dgm:prSet presAssocID="{6EB292A8-C1C4-4798-8D73-E1CDC556F697}" presName="hierChild3" presStyleCnt="0"/>
      <dgm:spPr/>
    </dgm:pt>
    <dgm:pt modelId="{8AECEC75-D117-4995-9CAF-3AE6EFF84A61}" type="pres">
      <dgm:prSet presAssocID="{18AC715A-31E5-47BF-B794-282F2D67CD1D}" presName="Name10" presStyleLbl="parChTrans1D2" presStyleIdx="1" presStyleCnt="2"/>
      <dgm:spPr/>
      <dgm:t>
        <a:bodyPr/>
        <a:lstStyle/>
        <a:p>
          <a:endParaRPr lang="tr-TR"/>
        </a:p>
      </dgm:t>
    </dgm:pt>
    <dgm:pt modelId="{9B5B86BE-6D1A-4E13-A814-463443782D5B}" type="pres">
      <dgm:prSet presAssocID="{B7952694-8362-46DC-8800-4A2023D42B6D}" presName="hierRoot2" presStyleCnt="0"/>
      <dgm:spPr/>
    </dgm:pt>
    <dgm:pt modelId="{6C2C2ADC-827F-4798-B8DC-102DBF279D91}" type="pres">
      <dgm:prSet presAssocID="{B7952694-8362-46DC-8800-4A2023D42B6D}" presName="composite2" presStyleCnt="0"/>
      <dgm:spPr/>
    </dgm:pt>
    <dgm:pt modelId="{189041F3-D97D-4659-B9BF-7EAAF5999F64}" type="pres">
      <dgm:prSet presAssocID="{B7952694-8362-46DC-8800-4A2023D42B6D}" presName="background2" presStyleLbl="node2" presStyleIdx="1" presStyleCnt="2"/>
      <dgm:spPr/>
    </dgm:pt>
    <dgm:pt modelId="{F0CE324B-30E2-4FE8-A670-99FB5429E7B5}" type="pres">
      <dgm:prSet presAssocID="{B7952694-8362-46DC-8800-4A2023D42B6D}" presName="text2" presStyleLbl="fgAcc2" presStyleIdx="1" presStyleCnt="2">
        <dgm:presLayoutVars>
          <dgm:chPref val="3"/>
        </dgm:presLayoutVars>
      </dgm:prSet>
      <dgm:spPr/>
      <dgm:t>
        <a:bodyPr/>
        <a:lstStyle/>
        <a:p>
          <a:endParaRPr lang="tr-TR"/>
        </a:p>
      </dgm:t>
    </dgm:pt>
    <dgm:pt modelId="{640C587F-EAC3-45E4-9709-A1905426FED3}" type="pres">
      <dgm:prSet presAssocID="{B7952694-8362-46DC-8800-4A2023D42B6D}" presName="hierChild3" presStyleCnt="0"/>
      <dgm:spPr/>
    </dgm:pt>
  </dgm:ptLst>
  <dgm:cxnLst>
    <dgm:cxn modelId="{7D933C97-35E7-431D-B23D-39D56C2DE40F}" srcId="{1A7F5AAE-A764-4FBD-B7F7-1E4E181D5C68}" destId="{6EB292A8-C1C4-4798-8D73-E1CDC556F697}" srcOrd="0" destOrd="0" parTransId="{9BAF1AF6-A7D5-4914-A7C3-4C59DA7F78E3}" sibTransId="{6DEC2F56-3959-4111-8511-9699FAFD1455}"/>
    <dgm:cxn modelId="{A51512A1-32BC-466E-8D8D-479BB34890B3}" type="presOf" srcId="{07660BE9-AE45-49EE-B230-3A5DBF6453ED}" destId="{CB763B22-FD73-4A9D-A54E-A757BF219A88}" srcOrd="0" destOrd="0" presId="urn:microsoft.com/office/officeart/2005/8/layout/hierarchy1"/>
    <dgm:cxn modelId="{41A28F7F-714D-44D9-8C31-6E60F582DFA8}" type="presOf" srcId="{6EB292A8-C1C4-4798-8D73-E1CDC556F697}" destId="{095E373D-2BCF-4918-B9E4-41BED9C04A85}" srcOrd="0" destOrd="0" presId="urn:microsoft.com/office/officeart/2005/8/layout/hierarchy1"/>
    <dgm:cxn modelId="{400DBD4F-71C8-4362-BF1D-846C67855C17}" type="presOf" srcId="{B7952694-8362-46DC-8800-4A2023D42B6D}" destId="{F0CE324B-30E2-4FE8-A670-99FB5429E7B5}" srcOrd="0" destOrd="0" presId="urn:microsoft.com/office/officeart/2005/8/layout/hierarchy1"/>
    <dgm:cxn modelId="{9F776F59-9230-4D8B-AA1F-3DF2E3741439}" type="presOf" srcId="{9BAF1AF6-A7D5-4914-A7C3-4C59DA7F78E3}" destId="{916D58AD-95B9-47BA-BA30-429A3371270B}" srcOrd="0" destOrd="0" presId="urn:microsoft.com/office/officeart/2005/8/layout/hierarchy1"/>
    <dgm:cxn modelId="{A26B0D5F-9251-4FF3-ACBD-BE5199AE4563}" type="presOf" srcId="{1A7F5AAE-A764-4FBD-B7F7-1E4E181D5C68}" destId="{9F1EB287-319F-434D-9869-5B5DBEECDDC6}" srcOrd="0" destOrd="0" presId="urn:microsoft.com/office/officeart/2005/8/layout/hierarchy1"/>
    <dgm:cxn modelId="{AEC065FA-05B3-4C42-B6A8-769D8F4B13CC}" type="presOf" srcId="{18AC715A-31E5-47BF-B794-282F2D67CD1D}" destId="{8AECEC75-D117-4995-9CAF-3AE6EFF84A61}" srcOrd="0" destOrd="0" presId="urn:microsoft.com/office/officeart/2005/8/layout/hierarchy1"/>
    <dgm:cxn modelId="{9E5110BB-DEE1-4D33-9C42-D81078BE6886}" srcId="{07660BE9-AE45-49EE-B230-3A5DBF6453ED}" destId="{1A7F5AAE-A764-4FBD-B7F7-1E4E181D5C68}" srcOrd="0" destOrd="0" parTransId="{5FD73646-E38B-4CD3-B923-AF62B391AC99}" sibTransId="{34AC0DAF-A3AD-4656-91FC-BF06D1DB46A0}"/>
    <dgm:cxn modelId="{69D37485-BB34-44F4-8D87-C98D86F79534}" srcId="{1A7F5AAE-A764-4FBD-B7F7-1E4E181D5C68}" destId="{B7952694-8362-46DC-8800-4A2023D42B6D}" srcOrd="1" destOrd="0" parTransId="{18AC715A-31E5-47BF-B794-282F2D67CD1D}" sibTransId="{50EA232C-E06F-4D1D-AFB6-0060CA1812B0}"/>
    <dgm:cxn modelId="{F2A0557A-22FD-42E1-84AB-D7C75A9C44AB}" type="presParOf" srcId="{CB763B22-FD73-4A9D-A54E-A757BF219A88}" destId="{AE2A5775-9E3B-4636-84FB-213CCEE234AA}" srcOrd="0" destOrd="0" presId="urn:microsoft.com/office/officeart/2005/8/layout/hierarchy1"/>
    <dgm:cxn modelId="{0FB66F18-F2E0-4498-9D68-3D373190E0B0}" type="presParOf" srcId="{AE2A5775-9E3B-4636-84FB-213CCEE234AA}" destId="{922EF37D-311B-4EA0-B91C-2C27F3782ECC}" srcOrd="0" destOrd="0" presId="urn:microsoft.com/office/officeart/2005/8/layout/hierarchy1"/>
    <dgm:cxn modelId="{6556042B-9C61-4570-BA76-3607BC31E0B5}" type="presParOf" srcId="{922EF37D-311B-4EA0-B91C-2C27F3782ECC}" destId="{528A7ECA-2C8C-4E49-BF9D-4AC948820EF6}" srcOrd="0" destOrd="0" presId="urn:microsoft.com/office/officeart/2005/8/layout/hierarchy1"/>
    <dgm:cxn modelId="{5E289B17-109A-4767-B5A3-12B8EA606D6B}" type="presParOf" srcId="{922EF37D-311B-4EA0-B91C-2C27F3782ECC}" destId="{9F1EB287-319F-434D-9869-5B5DBEECDDC6}" srcOrd="1" destOrd="0" presId="urn:microsoft.com/office/officeart/2005/8/layout/hierarchy1"/>
    <dgm:cxn modelId="{2C47019A-3541-4AEE-AD36-52883190826E}" type="presParOf" srcId="{AE2A5775-9E3B-4636-84FB-213CCEE234AA}" destId="{88269CC8-63A2-49BE-B891-07D7BD7EA82B}" srcOrd="1" destOrd="0" presId="urn:microsoft.com/office/officeart/2005/8/layout/hierarchy1"/>
    <dgm:cxn modelId="{844FD371-F1BB-48B6-B582-05DD9D490F0C}" type="presParOf" srcId="{88269CC8-63A2-49BE-B891-07D7BD7EA82B}" destId="{916D58AD-95B9-47BA-BA30-429A3371270B}" srcOrd="0" destOrd="0" presId="urn:microsoft.com/office/officeart/2005/8/layout/hierarchy1"/>
    <dgm:cxn modelId="{986BB9DC-8C00-420E-B3D8-7D78E6513D44}" type="presParOf" srcId="{88269CC8-63A2-49BE-B891-07D7BD7EA82B}" destId="{5458EC29-FD85-4CB3-B347-41960BD9D083}" srcOrd="1" destOrd="0" presId="urn:microsoft.com/office/officeart/2005/8/layout/hierarchy1"/>
    <dgm:cxn modelId="{E644C872-E119-427B-AEED-E4985F391C11}" type="presParOf" srcId="{5458EC29-FD85-4CB3-B347-41960BD9D083}" destId="{F7808562-E7E6-4895-9D28-D3C9C03B1E62}" srcOrd="0" destOrd="0" presId="urn:microsoft.com/office/officeart/2005/8/layout/hierarchy1"/>
    <dgm:cxn modelId="{5565421D-740F-4574-9855-17CBB7964EE0}" type="presParOf" srcId="{F7808562-E7E6-4895-9D28-D3C9C03B1E62}" destId="{0470C26E-E301-4B7E-8620-A0D50BAB26F4}" srcOrd="0" destOrd="0" presId="urn:microsoft.com/office/officeart/2005/8/layout/hierarchy1"/>
    <dgm:cxn modelId="{70C7A899-57AE-4CB2-9224-8A000B1BBC71}" type="presParOf" srcId="{F7808562-E7E6-4895-9D28-D3C9C03B1E62}" destId="{095E373D-2BCF-4918-B9E4-41BED9C04A85}" srcOrd="1" destOrd="0" presId="urn:microsoft.com/office/officeart/2005/8/layout/hierarchy1"/>
    <dgm:cxn modelId="{C4CB1CD9-D22E-4226-AC7F-5DCA9DB1911B}" type="presParOf" srcId="{5458EC29-FD85-4CB3-B347-41960BD9D083}" destId="{AA963E0F-6F88-4BED-80AF-9C44337F7E7A}" srcOrd="1" destOrd="0" presId="urn:microsoft.com/office/officeart/2005/8/layout/hierarchy1"/>
    <dgm:cxn modelId="{E1198126-B55E-4829-A6D5-539E86C8BD4D}" type="presParOf" srcId="{88269CC8-63A2-49BE-B891-07D7BD7EA82B}" destId="{8AECEC75-D117-4995-9CAF-3AE6EFF84A61}" srcOrd="2" destOrd="0" presId="urn:microsoft.com/office/officeart/2005/8/layout/hierarchy1"/>
    <dgm:cxn modelId="{ABAF20BA-4BB1-4F90-A3C0-810FAC682CEE}" type="presParOf" srcId="{88269CC8-63A2-49BE-B891-07D7BD7EA82B}" destId="{9B5B86BE-6D1A-4E13-A814-463443782D5B}" srcOrd="3" destOrd="0" presId="urn:microsoft.com/office/officeart/2005/8/layout/hierarchy1"/>
    <dgm:cxn modelId="{BC4DA76D-1DD4-4464-B40D-76E885266A25}" type="presParOf" srcId="{9B5B86BE-6D1A-4E13-A814-463443782D5B}" destId="{6C2C2ADC-827F-4798-B8DC-102DBF279D91}" srcOrd="0" destOrd="0" presId="urn:microsoft.com/office/officeart/2005/8/layout/hierarchy1"/>
    <dgm:cxn modelId="{C5A0160F-D4F9-4496-B6E4-49E6CE5558D9}" type="presParOf" srcId="{6C2C2ADC-827F-4798-B8DC-102DBF279D91}" destId="{189041F3-D97D-4659-B9BF-7EAAF5999F64}" srcOrd="0" destOrd="0" presId="urn:microsoft.com/office/officeart/2005/8/layout/hierarchy1"/>
    <dgm:cxn modelId="{5741152F-4C49-44AE-AFF1-56D604A1C81D}" type="presParOf" srcId="{6C2C2ADC-827F-4798-B8DC-102DBF279D91}" destId="{F0CE324B-30E2-4FE8-A670-99FB5429E7B5}" srcOrd="1" destOrd="0" presId="urn:microsoft.com/office/officeart/2005/8/layout/hierarchy1"/>
    <dgm:cxn modelId="{40E98CC2-305D-4137-9A4A-5C592BED327C}" type="presParOf" srcId="{9B5B86BE-6D1A-4E13-A814-463443782D5B}" destId="{640C587F-EAC3-45E4-9709-A1905426FED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BFA862-CF84-4D4B-9362-D31AE53B699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tr-TR"/>
        </a:p>
      </dgm:t>
    </dgm:pt>
    <dgm:pt modelId="{82803EDE-A1A8-4E5D-B847-B5CB4E2BB3D8}">
      <dgm:prSet/>
      <dgm:spPr/>
      <dgm:t>
        <a:bodyPr/>
        <a:lstStyle/>
        <a:p>
          <a:pPr rtl="0"/>
          <a:r>
            <a:rPr lang="tr-TR" b="1"/>
            <a:t>Hadisi Şerif: “Siz, iman etmedikçe cennete giremezsiniz; birbirinizi sevmedikçe de gerçekten iman etmiş olamazsınız. Size yaptığınız zaman birbirinizi seveceğiniz bir şey söyleyeyim mi? Aranızda selamı yayınız.” </a:t>
          </a:r>
        </a:p>
      </dgm:t>
    </dgm:pt>
    <dgm:pt modelId="{DE3FFB11-0C2F-4E3C-87E7-BD9EDAF77252}" type="parTrans" cxnId="{B1BF11F7-13D4-4774-B9B5-0A5C35078D2D}">
      <dgm:prSet/>
      <dgm:spPr/>
      <dgm:t>
        <a:bodyPr/>
        <a:lstStyle/>
        <a:p>
          <a:endParaRPr lang="tr-TR" b="1"/>
        </a:p>
      </dgm:t>
    </dgm:pt>
    <dgm:pt modelId="{B9CAE30E-FB19-4341-AD3C-C19E0C315DA9}" type="sibTrans" cxnId="{B1BF11F7-13D4-4774-B9B5-0A5C35078D2D}">
      <dgm:prSet/>
      <dgm:spPr/>
      <dgm:t>
        <a:bodyPr/>
        <a:lstStyle/>
        <a:p>
          <a:endParaRPr lang="tr-TR" b="1"/>
        </a:p>
      </dgm:t>
    </dgm:pt>
    <dgm:pt modelId="{F34168CC-D831-4DA7-A6E5-69B1453A7456}" type="pres">
      <dgm:prSet presAssocID="{2FBFA862-CF84-4D4B-9362-D31AE53B699A}" presName="linear" presStyleCnt="0">
        <dgm:presLayoutVars>
          <dgm:animLvl val="lvl"/>
          <dgm:resizeHandles val="exact"/>
        </dgm:presLayoutVars>
      </dgm:prSet>
      <dgm:spPr/>
      <dgm:t>
        <a:bodyPr/>
        <a:lstStyle/>
        <a:p>
          <a:endParaRPr lang="tr-TR"/>
        </a:p>
      </dgm:t>
    </dgm:pt>
    <dgm:pt modelId="{91E480D0-A3C0-4754-A2E3-9E8AFBB77F4E}" type="pres">
      <dgm:prSet presAssocID="{82803EDE-A1A8-4E5D-B847-B5CB4E2BB3D8}" presName="parentText" presStyleLbl="node1" presStyleIdx="0" presStyleCnt="1" custScaleY="131072">
        <dgm:presLayoutVars>
          <dgm:chMax val="0"/>
          <dgm:bulletEnabled val="1"/>
        </dgm:presLayoutVars>
      </dgm:prSet>
      <dgm:spPr/>
      <dgm:t>
        <a:bodyPr/>
        <a:lstStyle/>
        <a:p>
          <a:endParaRPr lang="tr-TR"/>
        </a:p>
      </dgm:t>
    </dgm:pt>
  </dgm:ptLst>
  <dgm:cxnLst>
    <dgm:cxn modelId="{5989ACFD-EE4D-4B82-B9FE-513F3EB8AB2D}" type="presOf" srcId="{2FBFA862-CF84-4D4B-9362-D31AE53B699A}" destId="{F34168CC-D831-4DA7-A6E5-69B1453A7456}" srcOrd="0" destOrd="0" presId="urn:microsoft.com/office/officeart/2005/8/layout/vList2"/>
    <dgm:cxn modelId="{F1E310C5-4A4B-4048-8C21-6CF0AB74DF34}" type="presOf" srcId="{82803EDE-A1A8-4E5D-B847-B5CB4E2BB3D8}" destId="{91E480D0-A3C0-4754-A2E3-9E8AFBB77F4E}" srcOrd="0" destOrd="0" presId="urn:microsoft.com/office/officeart/2005/8/layout/vList2"/>
    <dgm:cxn modelId="{B1BF11F7-13D4-4774-B9B5-0A5C35078D2D}" srcId="{2FBFA862-CF84-4D4B-9362-D31AE53B699A}" destId="{82803EDE-A1A8-4E5D-B847-B5CB4E2BB3D8}" srcOrd="0" destOrd="0" parTransId="{DE3FFB11-0C2F-4E3C-87E7-BD9EDAF77252}" sibTransId="{B9CAE30E-FB19-4341-AD3C-C19E0C315DA9}"/>
    <dgm:cxn modelId="{FC24BA86-F9B8-4D5A-989E-E3954B9D8B22}" type="presParOf" srcId="{F34168CC-D831-4DA7-A6E5-69B1453A7456}" destId="{91E480D0-A3C0-4754-A2E3-9E8AFBB77F4E}"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E03C4-2BCB-45DE-8BD8-FD60030D2D62}">
      <dsp:nvSpPr>
        <dsp:cNvPr id="0" name=""/>
        <dsp:cNvSpPr/>
      </dsp:nvSpPr>
      <dsp:spPr>
        <a:xfrm>
          <a:off x="3456384" y="1991755"/>
          <a:ext cx="1891496" cy="656552"/>
        </a:xfrm>
        <a:custGeom>
          <a:avLst/>
          <a:gdLst/>
          <a:ahLst/>
          <a:cxnLst/>
          <a:rect l="0" t="0" r="0" b="0"/>
          <a:pathLst>
            <a:path>
              <a:moveTo>
                <a:pt x="0" y="0"/>
              </a:moveTo>
              <a:lnTo>
                <a:pt x="0" y="328276"/>
              </a:lnTo>
              <a:lnTo>
                <a:pt x="1891496" y="328276"/>
              </a:lnTo>
              <a:lnTo>
                <a:pt x="1891496" y="6565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BDCEA-D140-4AE3-BB62-C7A1A6F97B7B}">
      <dsp:nvSpPr>
        <dsp:cNvPr id="0" name=""/>
        <dsp:cNvSpPr/>
      </dsp:nvSpPr>
      <dsp:spPr>
        <a:xfrm>
          <a:off x="1564887" y="1991755"/>
          <a:ext cx="1891496" cy="656552"/>
        </a:xfrm>
        <a:custGeom>
          <a:avLst/>
          <a:gdLst/>
          <a:ahLst/>
          <a:cxnLst/>
          <a:rect l="0" t="0" r="0" b="0"/>
          <a:pathLst>
            <a:path>
              <a:moveTo>
                <a:pt x="1891496" y="0"/>
              </a:moveTo>
              <a:lnTo>
                <a:pt x="1891496" y="328276"/>
              </a:lnTo>
              <a:lnTo>
                <a:pt x="0" y="328276"/>
              </a:lnTo>
              <a:lnTo>
                <a:pt x="0" y="65655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6B469-DBFD-49B5-8402-5044FE790C46}">
      <dsp:nvSpPr>
        <dsp:cNvPr id="0" name=""/>
        <dsp:cNvSpPr/>
      </dsp:nvSpPr>
      <dsp:spPr>
        <a:xfrm>
          <a:off x="1893163" y="428535"/>
          <a:ext cx="3126441" cy="1563220"/>
        </a:xfrm>
        <a:prstGeom prst="rect">
          <a:avLst/>
        </a:prstGeom>
        <a:solidFill>
          <a:srgbClr val="92D050"/>
        </a:solidFill>
        <a:ln w="571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a:t>Sevgi</a:t>
          </a:r>
        </a:p>
      </dsp:txBody>
      <dsp:txXfrm>
        <a:off x="1893163" y="428535"/>
        <a:ext cx="3126441" cy="1563220"/>
      </dsp:txXfrm>
    </dsp:sp>
    <dsp:sp modelId="{7ED13B37-D81F-44BC-A80F-F4B237F37FB1}">
      <dsp:nvSpPr>
        <dsp:cNvPr id="0" name=""/>
        <dsp:cNvSpPr/>
      </dsp:nvSpPr>
      <dsp:spPr>
        <a:xfrm>
          <a:off x="1666" y="2648308"/>
          <a:ext cx="3126441" cy="1563220"/>
        </a:xfrm>
        <a:prstGeom prst="rect">
          <a:avLst/>
        </a:prstGeom>
        <a:solidFill>
          <a:schemeClr val="accent2"/>
        </a:solidFill>
        <a:ln w="571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a:t>Beşeri Sevgi</a:t>
          </a:r>
        </a:p>
      </dsp:txBody>
      <dsp:txXfrm>
        <a:off x="1666" y="2648308"/>
        <a:ext cx="3126441" cy="1563220"/>
      </dsp:txXfrm>
    </dsp:sp>
    <dsp:sp modelId="{945769D6-BF68-4FA4-A05E-D2F02B4AC29F}">
      <dsp:nvSpPr>
        <dsp:cNvPr id="0" name=""/>
        <dsp:cNvSpPr/>
      </dsp:nvSpPr>
      <dsp:spPr>
        <a:xfrm>
          <a:off x="3784660" y="2648308"/>
          <a:ext cx="3126441" cy="1563220"/>
        </a:xfrm>
        <a:prstGeom prst="rect">
          <a:avLst/>
        </a:prstGeom>
        <a:solidFill>
          <a:schemeClr val="accent2"/>
        </a:solidFill>
        <a:ln w="57150" cap="rnd"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a:t>İlâhî Sevgi</a:t>
          </a:r>
        </a:p>
      </dsp:txBody>
      <dsp:txXfrm>
        <a:off x="3784660" y="2648308"/>
        <a:ext cx="3126441" cy="1563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EA20A-67A0-41BE-9B16-35103465F627}">
      <dsp:nvSpPr>
        <dsp:cNvPr id="0" name=""/>
        <dsp:cNvSpPr/>
      </dsp:nvSpPr>
      <dsp:spPr>
        <a:xfrm rot="2562395">
          <a:off x="2214120" y="4033575"/>
          <a:ext cx="862395" cy="65214"/>
        </a:xfrm>
        <a:custGeom>
          <a:avLst/>
          <a:gdLst/>
          <a:ahLst/>
          <a:cxnLst/>
          <a:rect l="0" t="0" r="0" b="0"/>
          <a:pathLst>
            <a:path>
              <a:moveTo>
                <a:pt x="0" y="32607"/>
              </a:moveTo>
              <a:lnTo>
                <a:pt x="862395" y="32607"/>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4180C57-6C50-4648-A57B-B4B4171D56A0}">
      <dsp:nvSpPr>
        <dsp:cNvPr id="0" name=""/>
        <dsp:cNvSpPr/>
      </dsp:nvSpPr>
      <dsp:spPr>
        <a:xfrm>
          <a:off x="2328457" y="2856191"/>
          <a:ext cx="959001" cy="65214"/>
        </a:xfrm>
        <a:custGeom>
          <a:avLst/>
          <a:gdLst/>
          <a:ahLst/>
          <a:cxnLst/>
          <a:rect l="0" t="0" r="0" b="0"/>
          <a:pathLst>
            <a:path>
              <a:moveTo>
                <a:pt x="0" y="32607"/>
              </a:moveTo>
              <a:lnTo>
                <a:pt x="959001" y="32607"/>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43B744F1-C2E0-424E-AC22-8F7481EC980B}">
      <dsp:nvSpPr>
        <dsp:cNvPr id="0" name=""/>
        <dsp:cNvSpPr/>
      </dsp:nvSpPr>
      <dsp:spPr>
        <a:xfrm rot="19104851">
          <a:off x="2201726" y="1671638"/>
          <a:ext cx="1005650" cy="65214"/>
        </a:xfrm>
        <a:custGeom>
          <a:avLst/>
          <a:gdLst/>
          <a:ahLst/>
          <a:cxnLst/>
          <a:rect l="0" t="0" r="0" b="0"/>
          <a:pathLst>
            <a:path>
              <a:moveTo>
                <a:pt x="0" y="32607"/>
              </a:moveTo>
              <a:lnTo>
                <a:pt x="1005650" y="32607"/>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A9A16B9-D550-4F84-81B7-3B928293A4B2}">
      <dsp:nvSpPr>
        <dsp:cNvPr id="0" name=""/>
        <dsp:cNvSpPr/>
      </dsp:nvSpPr>
      <dsp:spPr>
        <a:xfrm>
          <a:off x="29" y="1519135"/>
          <a:ext cx="2739327" cy="2739327"/>
        </a:xfrm>
        <a:prstGeom prst="ellipse">
          <a:avLst/>
        </a:prstGeom>
        <a:solidFill>
          <a:schemeClr val="accent4">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3978363-713F-4641-B1C1-11CBA890E81E}">
      <dsp:nvSpPr>
        <dsp:cNvPr id="0" name=""/>
        <dsp:cNvSpPr/>
      </dsp:nvSpPr>
      <dsp:spPr>
        <a:xfrm>
          <a:off x="2887397" y="94829"/>
          <a:ext cx="1533496" cy="1533496"/>
        </a:xfrm>
        <a:prstGeom prst="ellipse">
          <a:avLst/>
        </a:prstGeom>
        <a:solidFill>
          <a:schemeClr val="accent4">
            <a:hueOff val="3465231"/>
            <a:satOff val="-15989"/>
            <a:lumOff val="588"/>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a:t>İnsan</a:t>
          </a:r>
        </a:p>
        <a:p>
          <a:pPr lvl="0" algn="ctr" defTabSz="933450">
            <a:lnSpc>
              <a:spcPct val="90000"/>
            </a:lnSpc>
            <a:spcBef>
              <a:spcPct val="0"/>
            </a:spcBef>
            <a:spcAft>
              <a:spcPct val="35000"/>
            </a:spcAft>
          </a:pPr>
          <a:r>
            <a:rPr lang="tr-TR" sz="2100" kern="1200" dirty="0"/>
            <a:t>Sevgisi</a:t>
          </a:r>
        </a:p>
      </dsp:txBody>
      <dsp:txXfrm>
        <a:off x="3111972" y="319404"/>
        <a:ext cx="1084346" cy="1084346"/>
      </dsp:txXfrm>
    </dsp:sp>
    <dsp:sp modelId="{FE9743EE-01F2-4E0A-857A-34D78B26969A}">
      <dsp:nvSpPr>
        <dsp:cNvPr id="0" name=""/>
        <dsp:cNvSpPr/>
      </dsp:nvSpPr>
      <dsp:spPr>
        <a:xfrm>
          <a:off x="4574243" y="94829"/>
          <a:ext cx="2300244" cy="153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222500">
            <a:lnSpc>
              <a:spcPct val="90000"/>
            </a:lnSpc>
            <a:spcBef>
              <a:spcPct val="0"/>
            </a:spcBef>
            <a:spcAft>
              <a:spcPct val="15000"/>
            </a:spcAft>
            <a:buChar char="••"/>
          </a:pPr>
          <a:endParaRPr lang="tr-TR" sz="5000" kern="1200" dirty="0"/>
        </a:p>
        <a:p>
          <a:pPr marL="285750" lvl="1" indent="-285750" algn="l" defTabSz="2222500">
            <a:lnSpc>
              <a:spcPct val="90000"/>
            </a:lnSpc>
            <a:spcBef>
              <a:spcPct val="0"/>
            </a:spcBef>
            <a:spcAft>
              <a:spcPct val="15000"/>
            </a:spcAft>
            <a:buChar char="••"/>
          </a:pPr>
          <a:endParaRPr lang="tr-TR" sz="5000" kern="1200"/>
        </a:p>
      </dsp:txBody>
      <dsp:txXfrm>
        <a:off x="4574243" y="94829"/>
        <a:ext cx="2300244" cy="1533496"/>
      </dsp:txXfrm>
    </dsp:sp>
    <dsp:sp modelId="{A7C4B67C-A311-4010-ABB1-7CAE68EDFDEC}">
      <dsp:nvSpPr>
        <dsp:cNvPr id="0" name=""/>
        <dsp:cNvSpPr/>
      </dsp:nvSpPr>
      <dsp:spPr>
        <a:xfrm>
          <a:off x="3287459" y="2067000"/>
          <a:ext cx="1643596" cy="1643596"/>
        </a:xfrm>
        <a:prstGeom prst="ellipse">
          <a:avLst/>
        </a:prstGeom>
        <a:solidFill>
          <a:schemeClr val="accent4">
            <a:hueOff val="6930461"/>
            <a:satOff val="-31979"/>
            <a:lumOff val="1177"/>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a:t>Bitki</a:t>
          </a:r>
        </a:p>
        <a:p>
          <a:pPr lvl="0" algn="ctr" defTabSz="933450">
            <a:lnSpc>
              <a:spcPct val="90000"/>
            </a:lnSpc>
            <a:spcBef>
              <a:spcPct val="0"/>
            </a:spcBef>
            <a:spcAft>
              <a:spcPct val="35000"/>
            </a:spcAft>
          </a:pPr>
          <a:r>
            <a:rPr lang="tr-TR" sz="2100" kern="1200" dirty="0"/>
            <a:t>Hayvan</a:t>
          </a:r>
        </a:p>
        <a:p>
          <a:pPr lvl="0" algn="ctr" defTabSz="933450">
            <a:lnSpc>
              <a:spcPct val="90000"/>
            </a:lnSpc>
            <a:spcBef>
              <a:spcPct val="0"/>
            </a:spcBef>
            <a:spcAft>
              <a:spcPct val="35000"/>
            </a:spcAft>
          </a:pPr>
          <a:r>
            <a:rPr lang="tr-TR" sz="2100" kern="1200" dirty="0"/>
            <a:t>Sevgisi</a:t>
          </a:r>
        </a:p>
      </dsp:txBody>
      <dsp:txXfrm>
        <a:off x="3528158" y="2307699"/>
        <a:ext cx="1162198" cy="1162198"/>
      </dsp:txXfrm>
    </dsp:sp>
    <dsp:sp modelId="{B1B751F3-B57A-448B-AEC4-9C86A7DB9286}">
      <dsp:nvSpPr>
        <dsp:cNvPr id="0" name=""/>
        <dsp:cNvSpPr/>
      </dsp:nvSpPr>
      <dsp:spPr>
        <a:xfrm>
          <a:off x="5095415" y="2067000"/>
          <a:ext cx="2465394" cy="16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222500">
            <a:lnSpc>
              <a:spcPct val="90000"/>
            </a:lnSpc>
            <a:spcBef>
              <a:spcPct val="0"/>
            </a:spcBef>
            <a:spcAft>
              <a:spcPct val="15000"/>
            </a:spcAft>
            <a:buChar char="••"/>
          </a:pPr>
          <a:endParaRPr lang="tr-TR" sz="5000" kern="1200" dirty="0"/>
        </a:p>
        <a:p>
          <a:pPr marL="285750" lvl="1" indent="-285750" algn="l" defTabSz="2222500">
            <a:lnSpc>
              <a:spcPct val="90000"/>
            </a:lnSpc>
            <a:spcBef>
              <a:spcPct val="0"/>
            </a:spcBef>
            <a:spcAft>
              <a:spcPct val="15000"/>
            </a:spcAft>
            <a:buChar char="••"/>
          </a:pPr>
          <a:endParaRPr lang="tr-TR" sz="5000" kern="1200"/>
        </a:p>
      </dsp:txBody>
      <dsp:txXfrm>
        <a:off x="5095415" y="2067000"/>
        <a:ext cx="2465394" cy="1643596"/>
      </dsp:txXfrm>
    </dsp:sp>
    <dsp:sp modelId="{3165CC09-1704-439A-8C49-F21EE57AA49F}">
      <dsp:nvSpPr>
        <dsp:cNvPr id="0" name=""/>
        <dsp:cNvSpPr/>
      </dsp:nvSpPr>
      <dsp:spPr>
        <a:xfrm>
          <a:off x="2744267" y="4094221"/>
          <a:ext cx="1643596" cy="1643596"/>
        </a:xfrm>
        <a:prstGeom prst="ellipse">
          <a:avLst/>
        </a:prstGeom>
        <a:solidFill>
          <a:schemeClr val="accent4">
            <a:hueOff val="10395692"/>
            <a:satOff val="-47968"/>
            <a:lumOff val="1765"/>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dirty="0"/>
            <a:t>Kainattaki</a:t>
          </a:r>
        </a:p>
        <a:p>
          <a:pPr lvl="0" algn="ctr" defTabSz="933450">
            <a:lnSpc>
              <a:spcPct val="90000"/>
            </a:lnSpc>
            <a:spcBef>
              <a:spcPct val="0"/>
            </a:spcBef>
            <a:spcAft>
              <a:spcPct val="35000"/>
            </a:spcAft>
          </a:pPr>
          <a:r>
            <a:rPr lang="tr-TR" sz="2100" kern="1200" dirty="0"/>
            <a:t>Varlıkların Sevgisi</a:t>
          </a:r>
        </a:p>
      </dsp:txBody>
      <dsp:txXfrm>
        <a:off x="2984966" y="4334920"/>
        <a:ext cx="1162198" cy="1162198"/>
      </dsp:txXfrm>
    </dsp:sp>
    <dsp:sp modelId="{81BA1175-62B6-48E9-9782-858EECC22DAF}">
      <dsp:nvSpPr>
        <dsp:cNvPr id="0" name=""/>
        <dsp:cNvSpPr/>
      </dsp:nvSpPr>
      <dsp:spPr>
        <a:xfrm>
          <a:off x="4552223" y="4094221"/>
          <a:ext cx="2465394" cy="164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222500">
            <a:lnSpc>
              <a:spcPct val="90000"/>
            </a:lnSpc>
            <a:spcBef>
              <a:spcPct val="0"/>
            </a:spcBef>
            <a:spcAft>
              <a:spcPct val="15000"/>
            </a:spcAft>
            <a:buChar char="••"/>
          </a:pPr>
          <a:endParaRPr lang="tr-TR" sz="5000" kern="1200"/>
        </a:p>
        <a:p>
          <a:pPr marL="285750" lvl="1" indent="-285750" algn="l" defTabSz="2222500">
            <a:lnSpc>
              <a:spcPct val="90000"/>
            </a:lnSpc>
            <a:spcBef>
              <a:spcPct val="0"/>
            </a:spcBef>
            <a:spcAft>
              <a:spcPct val="15000"/>
            </a:spcAft>
            <a:buChar char="••"/>
          </a:pPr>
          <a:endParaRPr lang="tr-TR" sz="5000" kern="1200"/>
        </a:p>
      </dsp:txBody>
      <dsp:txXfrm>
        <a:off x="4552223" y="4094221"/>
        <a:ext cx="2465394" cy="1643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CEC75-D117-4995-9CAF-3AE6EFF84A61}">
      <dsp:nvSpPr>
        <dsp:cNvPr id="0" name=""/>
        <dsp:cNvSpPr/>
      </dsp:nvSpPr>
      <dsp:spPr>
        <a:xfrm>
          <a:off x="4002085" y="1290077"/>
          <a:ext cx="1239864" cy="590062"/>
        </a:xfrm>
        <a:custGeom>
          <a:avLst/>
          <a:gdLst/>
          <a:ahLst/>
          <a:cxnLst/>
          <a:rect l="0" t="0" r="0" b="0"/>
          <a:pathLst>
            <a:path>
              <a:moveTo>
                <a:pt x="0" y="0"/>
              </a:moveTo>
              <a:lnTo>
                <a:pt x="0" y="402110"/>
              </a:lnTo>
              <a:lnTo>
                <a:pt x="1239864" y="402110"/>
              </a:lnTo>
              <a:lnTo>
                <a:pt x="1239864" y="590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6D58AD-95B9-47BA-BA30-429A3371270B}">
      <dsp:nvSpPr>
        <dsp:cNvPr id="0" name=""/>
        <dsp:cNvSpPr/>
      </dsp:nvSpPr>
      <dsp:spPr>
        <a:xfrm>
          <a:off x="2762220" y="1290077"/>
          <a:ext cx="1239864" cy="590062"/>
        </a:xfrm>
        <a:custGeom>
          <a:avLst/>
          <a:gdLst/>
          <a:ahLst/>
          <a:cxnLst/>
          <a:rect l="0" t="0" r="0" b="0"/>
          <a:pathLst>
            <a:path>
              <a:moveTo>
                <a:pt x="1239864" y="0"/>
              </a:moveTo>
              <a:lnTo>
                <a:pt x="1239864" y="402110"/>
              </a:lnTo>
              <a:lnTo>
                <a:pt x="0" y="402110"/>
              </a:lnTo>
              <a:lnTo>
                <a:pt x="0" y="59006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8A7ECA-2C8C-4E49-BF9D-4AC948820EF6}">
      <dsp:nvSpPr>
        <dsp:cNvPr id="0" name=""/>
        <dsp:cNvSpPr/>
      </dsp:nvSpPr>
      <dsp:spPr>
        <a:xfrm>
          <a:off x="2987650" y="1745"/>
          <a:ext cx="2028869" cy="1288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1EB287-319F-434D-9869-5B5DBEECDDC6}">
      <dsp:nvSpPr>
        <dsp:cNvPr id="0" name=""/>
        <dsp:cNvSpPr/>
      </dsp:nvSpPr>
      <dsp:spPr>
        <a:xfrm>
          <a:off x="3213080" y="215903"/>
          <a:ext cx="2028869" cy="1288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kern="1200" dirty="0"/>
            <a:t>İnsan Sevgisi</a:t>
          </a:r>
        </a:p>
      </dsp:txBody>
      <dsp:txXfrm>
        <a:off x="3250814" y="253637"/>
        <a:ext cx="1953401" cy="1212864"/>
      </dsp:txXfrm>
    </dsp:sp>
    <dsp:sp modelId="{0470C26E-E301-4B7E-8620-A0D50BAB26F4}">
      <dsp:nvSpPr>
        <dsp:cNvPr id="0" name=""/>
        <dsp:cNvSpPr/>
      </dsp:nvSpPr>
      <dsp:spPr>
        <a:xfrm>
          <a:off x="1747785" y="1880140"/>
          <a:ext cx="2028869" cy="1288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5E373D-2BCF-4918-B9E4-41BED9C04A85}">
      <dsp:nvSpPr>
        <dsp:cNvPr id="0" name=""/>
        <dsp:cNvSpPr/>
      </dsp:nvSpPr>
      <dsp:spPr>
        <a:xfrm>
          <a:off x="1973215" y="2094298"/>
          <a:ext cx="2028869" cy="1288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kern="1200" dirty="0"/>
            <a:t>İnsani Sevgi</a:t>
          </a:r>
        </a:p>
      </dsp:txBody>
      <dsp:txXfrm>
        <a:off x="2010949" y="2132032"/>
        <a:ext cx="1953401" cy="1212864"/>
      </dsp:txXfrm>
    </dsp:sp>
    <dsp:sp modelId="{189041F3-D97D-4659-B9BF-7EAAF5999F64}">
      <dsp:nvSpPr>
        <dsp:cNvPr id="0" name=""/>
        <dsp:cNvSpPr/>
      </dsp:nvSpPr>
      <dsp:spPr>
        <a:xfrm>
          <a:off x="4227514" y="1880140"/>
          <a:ext cx="2028869" cy="1288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E324B-30E2-4FE8-A670-99FB5429E7B5}">
      <dsp:nvSpPr>
        <dsp:cNvPr id="0" name=""/>
        <dsp:cNvSpPr/>
      </dsp:nvSpPr>
      <dsp:spPr>
        <a:xfrm>
          <a:off x="4452944" y="2094298"/>
          <a:ext cx="2028869" cy="12883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tr-TR" sz="3400" kern="1200" dirty="0"/>
            <a:t>Aşk</a:t>
          </a:r>
        </a:p>
      </dsp:txBody>
      <dsp:txXfrm>
        <a:off x="4490678" y="2132032"/>
        <a:ext cx="1953401" cy="1212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480D0-A3C0-4754-A2E3-9E8AFBB77F4E}">
      <dsp:nvSpPr>
        <dsp:cNvPr id="0" name=""/>
        <dsp:cNvSpPr/>
      </dsp:nvSpPr>
      <dsp:spPr>
        <a:xfrm>
          <a:off x="0" y="137483"/>
          <a:ext cx="7283152" cy="129737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b="1" kern="1200"/>
            <a:t>Hadisi Şerif: “Siz, iman etmedikçe cennete giremezsiniz; birbirinizi sevmedikçe de gerçekten iman etmiş olamazsınız. Size yaptığınız zaman birbirinizi seveceğiniz bir şey söyleyeyim mi? Aranızda selamı yayınız.” </a:t>
          </a:r>
        </a:p>
      </dsp:txBody>
      <dsp:txXfrm>
        <a:off x="63333" y="200816"/>
        <a:ext cx="7156486" cy="11707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714CA-B1EE-4138-8294-E34F8323B6F9}" type="datetimeFigureOut">
              <a:rPr lang="tr-TR" smtClean="0"/>
              <a:t>30.11.2022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C5C24-2075-42E8-9699-C05D1D86A2F4}" type="slidenum">
              <a:rPr lang="tr-TR" smtClean="0"/>
              <a:t>‹#›</a:t>
            </a:fld>
            <a:endParaRPr lang="tr-TR"/>
          </a:p>
        </p:txBody>
      </p:sp>
    </p:spTree>
    <p:extLst>
      <p:ext uri="{BB962C8B-B14F-4D97-AF65-F5344CB8AC3E}">
        <p14:creationId xmlns:p14="http://schemas.microsoft.com/office/powerpoint/2010/main" val="215221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87A5B-8D54-4C1F-8D63-568BC70FD338}" type="slidenum">
              <a:rPr lang="en-US" altLang="tr-TR">
                <a:solidFill>
                  <a:srgbClr val="000000"/>
                </a:solidFill>
              </a:rPr>
              <a:pPr/>
              <a:t>34</a:t>
            </a:fld>
            <a:endParaRPr lang="en-US" altLang="tr-TR">
              <a:solidFill>
                <a:srgbClr val="000000"/>
              </a:solidFill>
            </a:endParaRPr>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ltLang="tr-TR"/>
              <a:t>Content Layouts</a:t>
            </a:r>
          </a:p>
        </p:txBody>
      </p:sp>
    </p:spTree>
    <p:extLst>
      <p:ext uri="{BB962C8B-B14F-4D97-AF65-F5344CB8AC3E}">
        <p14:creationId xmlns:p14="http://schemas.microsoft.com/office/powerpoint/2010/main" val="3494520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87A5B-8D54-4C1F-8D63-568BC70FD338}" type="slidenum">
              <a:rPr lang="en-US" altLang="tr-TR">
                <a:solidFill>
                  <a:srgbClr val="000000"/>
                </a:solidFill>
              </a:rPr>
              <a:pPr/>
              <a:t>37</a:t>
            </a:fld>
            <a:endParaRPr lang="en-US" altLang="tr-TR">
              <a:solidFill>
                <a:srgbClr val="000000"/>
              </a:solidFill>
            </a:endParaRPr>
          </a:p>
        </p:txBody>
      </p:sp>
      <p:sp>
        <p:nvSpPr>
          <p:cNvPr id="10242" name="Rectangle 2"/>
          <p:cNvSpPr>
            <a:spLocks noGrp="1" noRot="1" noChangeAspect="1" noChangeArrowheads="1" noTextEdit="1"/>
          </p:cNvSpPr>
          <p:nvPr>
            <p:ph type="sldImg"/>
          </p:nvPr>
        </p:nvSpPr>
        <p:spPr>
          <a:xfrm>
            <a:off x="1144588" y="685800"/>
            <a:ext cx="4572000" cy="3429000"/>
          </a:xfrm>
          <a:ln/>
        </p:spPr>
      </p:sp>
      <p:sp>
        <p:nvSpPr>
          <p:cNvPr id="10243" name="Rectangle 3"/>
          <p:cNvSpPr>
            <a:spLocks noGrp="1" noChangeArrowheads="1"/>
          </p:cNvSpPr>
          <p:nvPr>
            <p:ph type="body" idx="1"/>
          </p:nvPr>
        </p:nvSpPr>
        <p:spPr/>
        <p:txBody>
          <a:bodyPr/>
          <a:lstStyle/>
          <a:p>
            <a:r>
              <a:rPr lang="en-US" altLang="tr-TR"/>
              <a:t>Content Layouts</a:t>
            </a:r>
          </a:p>
        </p:txBody>
      </p:sp>
    </p:spTree>
    <p:extLst>
      <p:ext uri="{BB962C8B-B14F-4D97-AF65-F5344CB8AC3E}">
        <p14:creationId xmlns:p14="http://schemas.microsoft.com/office/powerpoint/2010/main" val="208658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14547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9840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75482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9D52116-7C1A-4CC6-BF06-66633D840ABF}"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14169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880E3A38-8D2D-41ED-97BB-FC40AEC84207}"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76582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0B4F687-83AA-4C4B-9F6A-759F5A8C6B7E}"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285701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8EBAAB38-9561-4417-9D8C-6A7732F2FA3B}"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58415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4843C1A-8770-472E-AF49-A8327A5E9867}"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2678386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BC3F8143-7087-470F-A41F-9AEAC18BFFFE}"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409766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8E5ABD9-1198-4EF4-861A-5A8F9D93ACDF}"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027380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6B191268-0FAF-4BAB-AB72-DF7AC94A9B06}"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160599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67172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C3EF7CF-CDA2-4F73-B2DD-919ECE1D2A1C}"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43163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7F13F9E0-DABD-4266-B9E5-52EBC140909D}"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494447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28600"/>
            <a:ext cx="2286000" cy="13716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0" y="228600"/>
            <a:ext cx="6705600" cy="13716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55FD1715-33B0-44A6-BF1F-8C349E7EAB1C}"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738136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ChangeArrowheads="1"/>
          </p:cNvSpPr>
          <p:nvPr/>
        </p:nvSpPr>
        <p:spPr bwMode="gray">
          <a:xfrm>
            <a:off x="0" y="2514600"/>
            <a:ext cx="9144000" cy="1066800"/>
          </a:xfrm>
          <a:prstGeom prst="rect">
            <a:avLst/>
          </a:prstGeom>
          <a:gradFill rotWithShape="1">
            <a:gsLst>
              <a:gs pos="0">
                <a:schemeClr val="bg1">
                  <a:gamma/>
                  <a:tint val="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098" name="Rectangle 2"/>
          <p:cNvSpPr>
            <a:spLocks noChangeArrowheads="1"/>
          </p:cNvSpPr>
          <p:nvPr/>
        </p:nvSpPr>
        <p:spPr bwMode="gray">
          <a:xfrm>
            <a:off x="0" y="0"/>
            <a:ext cx="9144000" cy="2514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pic>
        <p:nvPicPr>
          <p:cNvPr id="4120" name="Picture 24" descr="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03188"/>
            <a:ext cx="4162425" cy="4087812"/>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ChangeArrowheads="1"/>
          </p:cNvSpPr>
          <p:nvPr/>
        </p:nvSpPr>
        <p:spPr bwMode="gray">
          <a:xfrm>
            <a:off x="0" y="3200400"/>
            <a:ext cx="9144000" cy="36576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pic>
        <p:nvPicPr>
          <p:cNvPr id="4121" name="Picture 25" descr="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048000"/>
            <a:ext cx="1981200" cy="1946275"/>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p:cNvPicPr>
            <a:picLocks noChangeAspect="1" noChangeArrowheads="1"/>
          </p:cNvPicPr>
          <p:nvPr/>
        </p:nvPicPr>
        <p:blipFill>
          <a:blip r:embed="rId4" cstate="print">
            <a:extLst>
              <a:ext uri="{28A0092B-C50C-407E-A947-70E740481C1C}">
                <a14:useLocalDpi xmlns:a14="http://schemas.microsoft.com/office/drawing/2010/main" val="0"/>
              </a:ext>
            </a:extLst>
          </a:blip>
          <a:srcRect r="8662"/>
          <a:stretch>
            <a:fillRect/>
          </a:stretch>
        </p:blipFill>
        <p:spPr bwMode="auto">
          <a:xfrm>
            <a:off x="6781800" y="1538288"/>
            <a:ext cx="2057400" cy="189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7" name="Picture 21"/>
          <p:cNvPicPr>
            <a:picLocks noChangeAspect="1" noChangeArrowheads="1"/>
          </p:cNvPicPr>
          <p:nvPr/>
        </p:nvPicPr>
        <p:blipFill>
          <a:blip r:embed="rId5">
            <a:extLst>
              <a:ext uri="{28A0092B-C50C-407E-A947-70E740481C1C}">
                <a14:useLocalDpi xmlns:a14="http://schemas.microsoft.com/office/drawing/2010/main" val="0"/>
              </a:ext>
            </a:extLst>
          </a:blip>
          <a:srcRect r="1010"/>
          <a:stretch>
            <a:fillRect/>
          </a:stretch>
        </p:blipFill>
        <p:spPr bwMode="auto">
          <a:xfrm>
            <a:off x="4419600" y="2439988"/>
            <a:ext cx="4495800" cy="3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Rectangle 5"/>
          <p:cNvSpPr>
            <a:spLocks noGrp="1" noChangeArrowheads="1"/>
          </p:cNvSpPr>
          <p:nvPr>
            <p:ph type="ctrTitle"/>
          </p:nvPr>
        </p:nvSpPr>
        <p:spPr>
          <a:xfrm>
            <a:off x="457200" y="685800"/>
            <a:ext cx="8229600" cy="1524000"/>
          </a:xfrm>
        </p:spPr>
        <p:txBody>
          <a:bodyPr/>
          <a:lstStyle>
            <a:lvl1pPr>
              <a:defRPr sz="5500"/>
            </a:lvl1pPr>
          </a:lstStyle>
          <a:p>
            <a:pPr lvl="0"/>
            <a:r>
              <a:rPr lang="tr-TR" altLang="tr-TR" noProof="0"/>
              <a:t>Asıl başlık stili için tıklatın</a:t>
            </a:r>
            <a:endParaRPr lang="en-US" altLang="tr-TR" noProof="0"/>
          </a:p>
        </p:txBody>
      </p:sp>
      <p:sp>
        <p:nvSpPr>
          <p:cNvPr id="4102" name="Rectangle 6"/>
          <p:cNvSpPr>
            <a:spLocks noGrp="1" noChangeArrowheads="1"/>
          </p:cNvSpPr>
          <p:nvPr>
            <p:ph type="subTitle" idx="1"/>
          </p:nvPr>
        </p:nvSpPr>
        <p:spPr>
          <a:xfrm>
            <a:off x="457200" y="2590800"/>
            <a:ext cx="5715000" cy="533400"/>
          </a:xfrm>
        </p:spPr>
        <p:txBody>
          <a:bodyPr/>
          <a:lstStyle>
            <a:lvl1pPr marL="0" indent="0">
              <a:buFontTx/>
              <a:buNone/>
              <a:defRPr sz="2000">
                <a:solidFill>
                  <a:schemeClr val="tx2"/>
                </a:solidFill>
              </a:defRPr>
            </a:lvl1pPr>
          </a:lstStyle>
          <a:p>
            <a:pPr lvl="0"/>
            <a:r>
              <a:rPr lang="tr-TR" altLang="tr-TR" noProof="0"/>
              <a:t>Asıl alt başlık stilini düzenlemek için tıklatın</a:t>
            </a:r>
            <a:endParaRPr lang="en-US" altLang="tr-TR" noProof="0"/>
          </a:p>
        </p:txBody>
      </p:sp>
      <p:pic>
        <p:nvPicPr>
          <p:cNvPr id="4122" name="Picture 26" descr="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76800"/>
            <a:ext cx="1382713" cy="198120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7"/>
          <p:cNvSpPr>
            <a:spLocks noGrp="1" noChangeArrowheads="1"/>
          </p:cNvSpPr>
          <p:nvPr>
            <p:ph type="dt" sz="half" idx="2"/>
          </p:nvPr>
        </p:nvSpPr>
        <p:spPr bwMode="white">
          <a:xfrm>
            <a:off x="1295400" y="6553200"/>
            <a:ext cx="2133600" cy="168275"/>
          </a:xfrm>
        </p:spPr>
        <p:txBody>
          <a:bodyPr/>
          <a:lstStyle>
            <a:lvl1pPr>
              <a:defRPr sz="1400">
                <a:solidFill>
                  <a:srgbClr val="FFFFFF"/>
                </a:solidFill>
              </a:defRPr>
            </a:lvl1pPr>
          </a:lstStyle>
          <a:p>
            <a:endParaRPr lang="en-US" altLang="tr-TR"/>
          </a:p>
        </p:txBody>
      </p:sp>
      <p:sp>
        <p:nvSpPr>
          <p:cNvPr id="4104" name="Rectangle 8"/>
          <p:cNvSpPr>
            <a:spLocks noGrp="1" noChangeArrowheads="1"/>
          </p:cNvSpPr>
          <p:nvPr>
            <p:ph type="ftr" sz="quarter" idx="3"/>
          </p:nvPr>
        </p:nvSpPr>
        <p:spPr bwMode="white">
          <a:xfrm>
            <a:off x="3657600" y="6553200"/>
            <a:ext cx="2895600" cy="168275"/>
          </a:xfrm>
        </p:spPr>
        <p:txBody>
          <a:bodyPr/>
          <a:lstStyle>
            <a:lvl1pPr>
              <a:defRPr sz="1400">
                <a:solidFill>
                  <a:srgbClr val="FFFFFF"/>
                </a:solidFill>
              </a:defRPr>
            </a:lvl1pPr>
          </a:lstStyle>
          <a:p>
            <a:endParaRPr lang="tr-TR" altLang="tr-TR"/>
          </a:p>
        </p:txBody>
      </p:sp>
      <p:sp>
        <p:nvSpPr>
          <p:cNvPr id="4105" name="Rectangle 9"/>
          <p:cNvSpPr>
            <a:spLocks noGrp="1" noChangeArrowheads="1"/>
          </p:cNvSpPr>
          <p:nvPr>
            <p:ph type="sldNum" sz="quarter" idx="4"/>
          </p:nvPr>
        </p:nvSpPr>
        <p:spPr bwMode="white">
          <a:xfrm>
            <a:off x="6781800" y="6553200"/>
            <a:ext cx="1066800" cy="168275"/>
          </a:xfrm>
        </p:spPr>
        <p:txBody>
          <a:bodyPr/>
          <a:lstStyle>
            <a:lvl1pPr>
              <a:defRPr sz="1400">
                <a:solidFill>
                  <a:srgbClr val="FFFFFF"/>
                </a:solidFill>
              </a:defRPr>
            </a:lvl1pPr>
          </a:lstStyle>
          <a:p>
            <a:fld id="{E80FB944-E693-4D7F-AB1B-783E74F0FAAD}" type="slidenum">
              <a:rPr lang="en-US" altLang="tr-TR"/>
              <a:pPr/>
              <a:t>‹#›</a:t>
            </a:fld>
            <a:endParaRPr lang="en-US" altLang="tr-TR"/>
          </a:p>
        </p:txBody>
      </p:sp>
      <p:sp>
        <p:nvSpPr>
          <p:cNvPr id="4123" name="Text Box 27"/>
          <p:cNvSpPr txBox="1">
            <a:spLocks noChangeArrowheads="1"/>
          </p:cNvSpPr>
          <p:nvPr/>
        </p:nvSpPr>
        <p:spPr bwMode="auto">
          <a:xfrm>
            <a:off x="8001000" y="6415088"/>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tr-TR" b="1">
                <a:solidFill>
                  <a:srgbClr val="FFFFFF"/>
                </a:solidFill>
              </a:rPr>
              <a:t>L/O/G/O</a:t>
            </a:r>
          </a:p>
        </p:txBody>
      </p:sp>
    </p:spTree>
    <p:extLst>
      <p:ext uri="{BB962C8B-B14F-4D97-AF65-F5344CB8AC3E}">
        <p14:creationId xmlns:p14="http://schemas.microsoft.com/office/powerpoint/2010/main" val="1178618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4122"/>
                                        </p:tgtEl>
                                        <p:attrNameLst>
                                          <p:attrName>style.visibility</p:attrName>
                                        </p:attrNameLst>
                                      </p:cBhvr>
                                      <p:to>
                                        <p:strVal val="visible"/>
                                      </p:to>
                                    </p:set>
                                    <p:anim calcmode="lin" valueType="num">
                                      <p:cBhvr>
                                        <p:cTn id="7" dur="1000" fill="hold"/>
                                        <p:tgtEl>
                                          <p:spTgt spid="4122"/>
                                        </p:tgtEl>
                                        <p:attrNameLst>
                                          <p:attrName>ppt_x</p:attrName>
                                        </p:attrNameLst>
                                      </p:cBhvr>
                                      <p:tavLst>
                                        <p:tav tm="0">
                                          <p:val>
                                            <p:strVal val="#ppt_x-.2"/>
                                          </p:val>
                                        </p:tav>
                                        <p:tav tm="100000">
                                          <p:val>
                                            <p:strVal val="#ppt_x"/>
                                          </p:val>
                                        </p:tav>
                                      </p:tavLst>
                                    </p:anim>
                                    <p:anim calcmode="lin" valueType="num">
                                      <p:cBhvr>
                                        <p:cTn id="8" dur="1000" fill="hold"/>
                                        <p:tgtEl>
                                          <p:spTgt spid="4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22"/>
                                        </p:tgtEl>
                                      </p:cBhvr>
                                    </p:animEffect>
                                  </p:childTnLst>
                                </p:cTn>
                              </p:par>
                              <p:par>
                                <p:cTn id="10" presetID="12" presetClass="entr" presetSubtype="4" fill="hold" nodeType="withEffect">
                                  <p:stCondLst>
                                    <p:cond delay="0"/>
                                  </p:stCondLst>
                                  <p:childTnLst>
                                    <p:set>
                                      <p:cBhvr>
                                        <p:cTn id="11" dur="1" fill="hold">
                                          <p:stCondLst>
                                            <p:cond delay="0"/>
                                          </p:stCondLst>
                                        </p:cTn>
                                        <p:tgtEl>
                                          <p:spTgt spid="4120"/>
                                        </p:tgtEl>
                                        <p:attrNameLst>
                                          <p:attrName>style.visibility</p:attrName>
                                        </p:attrNameLst>
                                      </p:cBhvr>
                                      <p:to>
                                        <p:strVal val="visible"/>
                                      </p:to>
                                    </p:set>
                                    <p:animEffect transition="in" filter="slide(fromBottom)">
                                      <p:cBhvr>
                                        <p:cTn id="12" dur="2000"/>
                                        <p:tgtEl>
                                          <p:spTgt spid="4120"/>
                                        </p:tgtEl>
                                      </p:cBhvr>
                                    </p:animEffect>
                                  </p:childTnLst>
                                </p:cTn>
                              </p:par>
                              <p:par>
                                <p:cTn id="13" presetID="12" presetClass="entr" presetSubtype="1" fill="hold" nodeType="withEffect">
                                  <p:stCondLst>
                                    <p:cond delay="0"/>
                                  </p:stCondLst>
                                  <p:childTnLst>
                                    <p:set>
                                      <p:cBhvr>
                                        <p:cTn id="14" dur="1" fill="hold">
                                          <p:stCondLst>
                                            <p:cond delay="0"/>
                                          </p:stCondLst>
                                        </p:cTn>
                                        <p:tgtEl>
                                          <p:spTgt spid="4121"/>
                                        </p:tgtEl>
                                        <p:attrNameLst>
                                          <p:attrName>style.visibility</p:attrName>
                                        </p:attrNameLst>
                                      </p:cBhvr>
                                      <p:to>
                                        <p:strVal val="visible"/>
                                      </p:to>
                                    </p:set>
                                    <p:animEffect transition="in" filter="slide(fromTop)">
                                      <p:cBhvr>
                                        <p:cTn id="15" dur="2000"/>
                                        <p:tgtEl>
                                          <p:spTgt spid="4121"/>
                                        </p:tgtEl>
                                      </p:cBhvr>
                                    </p:animEffect>
                                  </p:childTnLst>
                                </p:cTn>
                              </p:par>
                              <p:par>
                                <p:cTn id="16" presetID="12" presetClass="entr" presetSubtype="8" fill="hold" nodeType="withEffect">
                                  <p:stCondLst>
                                    <p:cond delay="1300"/>
                                  </p:stCondLst>
                                  <p:childTnLst>
                                    <p:set>
                                      <p:cBhvr>
                                        <p:cTn id="17" dur="1" fill="hold">
                                          <p:stCondLst>
                                            <p:cond delay="0"/>
                                          </p:stCondLst>
                                        </p:cTn>
                                        <p:tgtEl>
                                          <p:spTgt spid="4117"/>
                                        </p:tgtEl>
                                        <p:attrNameLst>
                                          <p:attrName>style.visibility</p:attrName>
                                        </p:attrNameLst>
                                      </p:cBhvr>
                                      <p:to>
                                        <p:strVal val="visible"/>
                                      </p:to>
                                    </p:set>
                                    <p:animEffect transition="in" filter="slide(fromLeft)">
                                      <p:cBhvr>
                                        <p:cTn id="18" dur="1000"/>
                                        <p:tgtEl>
                                          <p:spTgt spid="4117"/>
                                        </p:tgtEl>
                                      </p:cBhvr>
                                    </p:animEffect>
                                  </p:childTnLst>
                                </p:cTn>
                              </p:par>
                              <p:par>
                                <p:cTn id="19" presetID="12" presetClass="entr" presetSubtype="2" fill="hold" nodeType="withEffect">
                                  <p:stCondLst>
                                    <p:cond delay="1400"/>
                                  </p:stCondLst>
                                  <p:childTnLst>
                                    <p:set>
                                      <p:cBhvr>
                                        <p:cTn id="20" dur="1" fill="hold">
                                          <p:stCondLst>
                                            <p:cond delay="0"/>
                                          </p:stCondLst>
                                        </p:cTn>
                                        <p:tgtEl>
                                          <p:spTgt spid="4118"/>
                                        </p:tgtEl>
                                        <p:attrNameLst>
                                          <p:attrName>style.visibility</p:attrName>
                                        </p:attrNameLst>
                                      </p:cBhvr>
                                      <p:to>
                                        <p:strVal val="visible"/>
                                      </p:to>
                                    </p:set>
                                    <p:animEffect transition="in" filter="slide(fromRight)">
                                      <p:cBhvr>
                                        <p:cTn id="21" dur="1000"/>
                                        <p:tgtEl>
                                          <p:spTgt spid="4118"/>
                                        </p:tgtEl>
                                      </p:cBhvr>
                                    </p:animEffect>
                                  </p:childTnLst>
                                </p:cTn>
                              </p:par>
                            </p:childTnLst>
                          </p:cTn>
                        </p:par>
                        <p:par>
                          <p:cTn id="22" fill="hold" nodeType="afterGroup">
                            <p:stCondLst>
                              <p:cond delay="2400"/>
                            </p:stCondLst>
                            <p:childTnLst>
                              <p:par>
                                <p:cTn id="23" presetID="12" presetClass="entr" presetSubtype="4" fill="hold" grpId="0" nodeType="afterEffect">
                                  <p:stCondLst>
                                    <p:cond delay="0"/>
                                  </p:stCondLst>
                                  <p:childTnLst>
                                    <p:set>
                                      <p:cBhvr>
                                        <p:cTn id="24" dur="1" fill="hold">
                                          <p:stCondLst>
                                            <p:cond delay="0"/>
                                          </p:stCondLst>
                                        </p:cTn>
                                        <p:tgtEl>
                                          <p:spTgt spid="4101"/>
                                        </p:tgtEl>
                                        <p:attrNameLst>
                                          <p:attrName>style.visibility</p:attrName>
                                        </p:attrNameLst>
                                      </p:cBhvr>
                                      <p:to>
                                        <p:strVal val="visible"/>
                                      </p:to>
                                    </p:set>
                                    <p:animEffect transition="in" filter="slide(fromBottom)">
                                      <p:cBhvr>
                                        <p:cTn id="25" dur="500"/>
                                        <p:tgtEl>
                                          <p:spTgt spid="4101"/>
                                        </p:tgtEl>
                                      </p:cBhvr>
                                    </p:animEffect>
                                  </p:childTnLst>
                                </p:cTn>
                              </p:par>
                            </p:childTnLst>
                          </p:cTn>
                        </p:par>
                        <p:par>
                          <p:cTn id="26" fill="hold" nodeType="afterGroup">
                            <p:stCondLst>
                              <p:cond delay="2900"/>
                            </p:stCondLst>
                            <p:childTnLst>
                              <p:par>
                                <p:cTn id="27" presetID="12" presetClass="entr" presetSubtype="1" fill="hold" grpId="0" nodeType="afterEffect">
                                  <p:stCondLst>
                                    <p:cond delay="0"/>
                                  </p:stCondLst>
                                  <p:childTnLst>
                                    <p:set>
                                      <p:cBhvr>
                                        <p:cTn id="28" dur="1" fill="hold">
                                          <p:stCondLst>
                                            <p:cond delay="0"/>
                                          </p:stCondLst>
                                        </p:cTn>
                                        <p:tgtEl>
                                          <p:spTgt spid="4102">
                                            <p:txEl>
                                              <p:pRg st="0" end="0"/>
                                            </p:txEl>
                                          </p:spTgt>
                                        </p:tgtEl>
                                        <p:attrNameLst>
                                          <p:attrName>style.visibility</p:attrName>
                                        </p:attrNameLst>
                                      </p:cBhvr>
                                      <p:to>
                                        <p:strVal val="visible"/>
                                      </p:to>
                                    </p:set>
                                    <p:animEffect transition="in" filter="slide(fromTop)">
                                      <p:cBhvr>
                                        <p:cTn id="29" dur="500"/>
                                        <p:tgtEl>
                                          <p:spTgt spid="41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build="p">
        <p:tmplLst>
          <p:tmpl lvl="1">
            <p:tnLst>
              <p:par>
                <p:cTn presetID="12" presetClass="entr" presetSubtype="1" fill="hold" nodeType="afterEffect">
                  <p:stCondLst>
                    <p:cond delay="0"/>
                  </p:stCondLst>
                  <p:childTnLst>
                    <p:set>
                      <p:cBhvr>
                        <p:cTn dur="1" fill="hold">
                          <p:stCondLst>
                            <p:cond delay="0"/>
                          </p:stCondLst>
                        </p:cTn>
                        <p:tgtEl>
                          <p:spTgt spid="4102"/>
                        </p:tgtEl>
                        <p:attrNameLst>
                          <p:attrName>style.visibility</p:attrName>
                        </p:attrNameLst>
                      </p:cBhvr>
                      <p:to>
                        <p:strVal val="visible"/>
                      </p:to>
                    </p:set>
                    <p:animEffect transition="in" filter="slide(fromTop)">
                      <p:cBhvr>
                        <p:cTn dur="500"/>
                        <p:tgtEl>
                          <p:spTgt spid="4102"/>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7761400F-3A57-428C-9C57-C7AAAD9A3F1F}"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3015533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85173786-BB00-4FC4-B1BE-B8CBAD391125}"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3639641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533525"/>
            <a:ext cx="4038600" cy="50196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533525"/>
            <a:ext cx="4038600" cy="50196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E2BDCB74-8C51-4336-94DB-F88C0F2A8FD6}" type="slidenum">
              <a:rPr lang="en-US" altLang="tr-TR">
                <a:solidFill>
                  <a:srgbClr val="000000"/>
                </a:solidFill>
              </a:rPr>
              <a:pPr/>
              <a:t>‹#›</a:t>
            </a:fld>
            <a:endParaRPr lang="en-US" altLang="tr-TR">
              <a:solidFill>
                <a:srgbClr val="000000"/>
              </a:solidFill>
            </a:endParaRPr>
          </a:p>
        </p:txBody>
      </p:sp>
      <p:sp>
        <p:nvSpPr>
          <p:cNvPr id="7" name="Altbilgi Yer Tutucusu 6"/>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4006200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000000"/>
              </a:solidFill>
            </a:endParaRPr>
          </a:p>
        </p:txBody>
      </p:sp>
      <p:sp>
        <p:nvSpPr>
          <p:cNvPr id="8" name="Slayt Numarası Yer Tutucusu 7"/>
          <p:cNvSpPr>
            <a:spLocks noGrp="1"/>
          </p:cNvSpPr>
          <p:nvPr>
            <p:ph type="sldNum" sz="quarter" idx="11"/>
          </p:nvPr>
        </p:nvSpPr>
        <p:spPr/>
        <p:txBody>
          <a:bodyPr/>
          <a:lstStyle>
            <a:lvl1pPr>
              <a:defRPr/>
            </a:lvl1pPr>
          </a:lstStyle>
          <a:p>
            <a:fld id="{F2F0E28C-55E7-46FF-9599-71F7E6C01BA9}" type="slidenum">
              <a:rPr lang="en-US" altLang="tr-TR">
                <a:solidFill>
                  <a:srgbClr val="000000"/>
                </a:solidFill>
              </a:rPr>
              <a:pPr/>
              <a:t>‹#›</a:t>
            </a:fld>
            <a:endParaRPr lang="en-US" altLang="tr-TR">
              <a:solidFill>
                <a:srgbClr val="000000"/>
              </a:solidFill>
            </a:endParaRPr>
          </a:p>
        </p:txBody>
      </p:sp>
      <p:sp>
        <p:nvSpPr>
          <p:cNvPr id="9" name="Altbilgi Yer Tutucusu 8"/>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2241361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000000"/>
              </a:solidFill>
            </a:endParaRPr>
          </a:p>
        </p:txBody>
      </p:sp>
      <p:sp>
        <p:nvSpPr>
          <p:cNvPr id="4" name="Slayt Numarası Yer Tutucusu 3"/>
          <p:cNvSpPr>
            <a:spLocks noGrp="1"/>
          </p:cNvSpPr>
          <p:nvPr>
            <p:ph type="sldNum" sz="quarter" idx="11"/>
          </p:nvPr>
        </p:nvSpPr>
        <p:spPr/>
        <p:txBody>
          <a:bodyPr/>
          <a:lstStyle>
            <a:lvl1pPr>
              <a:defRPr/>
            </a:lvl1pPr>
          </a:lstStyle>
          <a:p>
            <a:fld id="{D7F331A3-C03C-445C-A444-4C72C6BA9B29}" type="slidenum">
              <a:rPr lang="en-US" altLang="tr-TR">
                <a:solidFill>
                  <a:srgbClr val="000000"/>
                </a:solidFill>
              </a:rPr>
              <a:pPr/>
              <a:t>‹#›</a:t>
            </a:fld>
            <a:endParaRPr lang="en-US" altLang="tr-TR">
              <a:solidFill>
                <a:srgbClr val="000000"/>
              </a:solidFill>
            </a:endParaRPr>
          </a:p>
        </p:txBody>
      </p:sp>
      <p:sp>
        <p:nvSpPr>
          <p:cNvPr id="5" name="Altbilgi Yer Tutucusu 4"/>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384157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000000"/>
              </a:solidFill>
            </a:endParaRPr>
          </a:p>
        </p:txBody>
      </p:sp>
      <p:sp>
        <p:nvSpPr>
          <p:cNvPr id="3" name="Slayt Numarası Yer Tutucusu 2"/>
          <p:cNvSpPr>
            <a:spLocks noGrp="1"/>
          </p:cNvSpPr>
          <p:nvPr>
            <p:ph type="sldNum" sz="quarter" idx="11"/>
          </p:nvPr>
        </p:nvSpPr>
        <p:spPr/>
        <p:txBody>
          <a:bodyPr/>
          <a:lstStyle>
            <a:lvl1pPr>
              <a:defRPr/>
            </a:lvl1pPr>
          </a:lstStyle>
          <a:p>
            <a:fld id="{D6204BBB-B362-4D56-8255-C57917B52AFC}" type="slidenum">
              <a:rPr lang="en-US" altLang="tr-TR">
                <a:solidFill>
                  <a:srgbClr val="000000"/>
                </a:solidFill>
              </a:rPr>
              <a:pPr/>
              <a:t>‹#›</a:t>
            </a:fld>
            <a:endParaRPr lang="en-US" altLang="tr-TR">
              <a:solidFill>
                <a:srgbClr val="000000"/>
              </a:solidFill>
            </a:endParaRPr>
          </a:p>
        </p:txBody>
      </p:sp>
      <p:sp>
        <p:nvSpPr>
          <p:cNvPr id="4" name="Altbilgi Yer Tutucusu 3"/>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321621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043453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41BEE0AF-79C1-4BBA-9A08-53C840B74515}" type="slidenum">
              <a:rPr lang="en-US" altLang="tr-TR">
                <a:solidFill>
                  <a:srgbClr val="000000"/>
                </a:solidFill>
              </a:rPr>
              <a:pPr/>
              <a:t>‹#›</a:t>
            </a:fld>
            <a:endParaRPr lang="en-US" altLang="tr-TR">
              <a:solidFill>
                <a:srgbClr val="000000"/>
              </a:solidFill>
            </a:endParaRPr>
          </a:p>
        </p:txBody>
      </p:sp>
      <p:sp>
        <p:nvSpPr>
          <p:cNvPr id="7" name="Altbilgi Yer Tutucusu 6"/>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428479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1"/>
          </p:nvPr>
        </p:nvSpPr>
        <p:spPr/>
        <p:txBody>
          <a:bodyPr/>
          <a:lstStyle>
            <a:lvl1pPr>
              <a:defRPr/>
            </a:lvl1pPr>
          </a:lstStyle>
          <a:p>
            <a:fld id="{8ACA2CCE-40C7-4D8A-AA22-4A4974547350}" type="slidenum">
              <a:rPr lang="en-US" altLang="tr-TR">
                <a:solidFill>
                  <a:srgbClr val="000000"/>
                </a:solidFill>
              </a:rPr>
              <a:pPr/>
              <a:t>‹#›</a:t>
            </a:fld>
            <a:endParaRPr lang="en-US" altLang="tr-TR">
              <a:solidFill>
                <a:srgbClr val="000000"/>
              </a:solidFill>
            </a:endParaRPr>
          </a:p>
        </p:txBody>
      </p:sp>
      <p:sp>
        <p:nvSpPr>
          <p:cNvPr id="7" name="Altbilgi Yer Tutucusu 6"/>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2807120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66E49F95-BB1C-47F2-836F-60418DC3438C}"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17346540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381000"/>
            <a:ext cx="2057400" cy="61722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381000"/>
            <a:ext cx="6019800" cy="6172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p:txBody>
          <a:bodyPr/>
          <a:lstStyle>
            <a:lvl1pPr>
              <a:defRPr/>
            </a:lvl1pPr>
          </a:lstStyle>
          <a:p>
            <a:fld id="{07831B55-D8B0-4FD4-A7D0-815EDA26AA9A}"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2005966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Unvan 1"/>
          <p:cNvSpPr>
            <a:spLocks noGrp="1"/>
          </p:cNvSpPr>
          <p:nvPr>
            <p:ph type="title"/>
          </p:nvPr>
        </p:nvSpPr>
        <p:spPr>
          <a:xfrm>
            <a:off x="457200" y="381000"/>
            <a:ext cx="8229600" cy="746125"/>
          </a:xfrm>
        </p:spPr>
        <p:txBody>
          <a:bodyPr/>
          <a:lstStyle/>
          <a:p>
            <a:r>
              <a:rPr lang="tr-TR"/>
              <a:t>Asıl başlık stili için tıklatın</a:t>
            </a:r>
          </a:p>
        </p:txBody>
      </p:sp>
      <p:sp>
        <p:nvSpPr>
          <p:cNvPr id="3" name="Metin Yer Tutucusu 2"/>
          <p:cNvSpPr>
            <a:spLocks noGrp="1"/>
          </p:cNvSpPr>
          <p:nvPr>
            <p:ph type="body" sz="half" idx="1"/>
          </p:nvPr>
        </p:nvSpPr>
        <p:spPr>
          <a:xfrm>
            <a:off x="457200" y="1533525"/>
            <a:ext cx="4038600" cy="50196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533525"/>
            <a:ext cx="4038600" cy="5019675"/>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a:xfrm>
            <a:off x="457200" y="6613525"/>
            <a:ext cx="2133600" cy="244475"/>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1"/>
          </p:nvPr>
        </p:nvSpPr>
        <p:spPr>
          <a:xfrm>
            <a:off x="6553200" y="6613525"/>
            <a:ext cx="2133600" cy="244475"/>
          </a:xfrm>
        </p:spPr>
        <p:txBody>
          <a:bodyPr/>
          <a:lstStyle>
            <a:lvl1pPr>
              <a:defRPr/>
            </a:lvl1pPr>
          </a:lstStyle>
          <a:p>
            <a:fld id="{A709043B-4796-4952-9FA7-D47D72DA38AD}" type="slidenum">
              <a:rPr lang="en-US" altLang="tr-TR">
                <a:solidFill>
                  <a:srgbClr val="000000"/>
                </a:solidFill>
              </a:rPr>
              <a:pPr/>
              <a:t>‹#›</a:t>
            </a:fld>
            <a:endParaRPr lang="en-US" altLang="tr-TR">
              <a:solidFill>
                <a:srgbClr val="000000"/>
              </a:solidFill>
            </a:endParaRPr>
          </a:p>
        </p:txBody>
      </p:sp>
      <p:sp>
        <p:nvSpPr>
          <p:cNvPr id="7" name="Altbilgi Yer Tutucusu 6"/>
          <p:cNvSpPr>
            <a:spLocks noGrp="1"/>
          </p:cNvSpPr>
          <p:nvPr>
            <p:ph type="ftr" sz="quarter" idx="12"/>
          </p:nvPr>
        </p:nvSpPr>
        <p:spPr>
          <a:xfrm>
            <a:off x="457200" y="1143000"/>
            <a:ext cx="8458200" cy="239713"/>
          </a:xfrm>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6483701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457200" y="381000"/>
            <a:ext cx="8229600" cy="746125"/>
          </a:xfrm>
        </p:spPr>
        <p:txBody>
          <a:bodyPr/>
          <a:lstStyle/>
          <a:p>
            <a:r>
              <a:rPr lang="tr-TR"/>
              <a:t>Asıl başlık stili için tıklatın</a:t>
            </a:r>
          </a:p>
        </p:txBody>
      </p:sp>
      <p:sp>
        <p:nvSpPr>
          <p:cNvPr id="3" name="Tablo Yer Tutucusu 2"/>
          <p:cNvSpPr>
            <a:spLocks noGrp="1"/>
          </p:cNvSpPr>
          <p:nvPr>
            <p:ph type="tbl" idx="1"/>
          </p:nvPr>
        </p:nvSpPr>
        <p:spPr>
          <a:xfrm>
            <a:off x="457200" y="1533525"/>
            <a:ext cx="8229600" cy="5019675"/>
          </a:xfrm>
        </p:spPr>
        <p:txBody>
          <a:bodyPr/>
          <a:lstStyle/>
          <a:p>
            <a:r>
              <a:rPr lang="tr-TR"/>
              <a:t>Tablo eklemek için simgeyi tıklatın</a:t>
            </a:r>
          </a:p>
        </p:txBody>
      </p:sp>
      <p:sp>
        <p:nvSpPr>
          <p:cNvPr id="4" name="Veri Yer Tutucusu 3"/>
          <p:cNvSpPr>
            <a:spLocks noGrp="1"/>
          </p:cNvSpPr>
          <p:nvPr>
            <p:ph type="dt" sz="half" idx="10"/>
          </p:nvPr>
        </p:nvSpPr>
        <p:spPr>
          <a:xfrm>
            <a:off x="457200" y="6613525"/>
            <a:ext cx="2133600" cy="244475"/>
          </a:xfrm>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a:xfrm>
            <a:off x="6553200" y="6613525"/>
            <a:ext cx="2133600" cy="244475"/>
          </a:xfrm>
        </p:spPr>
        <p:txBody>
          <a:bodyPr/>
          <a:lstStyle>
            <a:lvl1pPr>
              <a:defRPr/>
            </a:lvl1pPr>
          </a:lstStyle>
          <a:p>
            <a:fld id="{9356BF05-B1FB-48FF-B8C0-E9AA485B9B27}"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a:xfrm>
            <a:off x="457200" y="1143000"/>
            <a:ext cx="8458200" cy="239713"/>
          </a:xfrm>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49145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Unvan 1"/>
          <p:cNvSpPr>
            <a:spLocks noGrp="1"/>
          </p:cNvSpPr>
          <p:nvPr>
            <p:ph type="title"/>
          </p:nvPr>
        </p:nvSpPr>
        <p:spPr>
          <a:xfrm>
            <a:off x="457200" y="381000"/>
            <a:ext cx="8229600" cy="746125"/>
          </a:xfrm>
        </p:spPr>
        <p:txBody>
          <a:bodyPr/>
          <a:lstStyle/>
          <a:p>
            <a:r>
              <a:rPr lang="tr-TR"/>
              <a:t>Asıl başlık stili için tıklatın</a:t>
            </a:r>
          </a:p>
        </p:txBody>
      </p:sp>
      <p:sp>
        <p:nvSpPr>
          <p:cNvPr id="3" name="Grafik Yer Tutucusu 2"/>
          <p:cNvSpPr>
            <a:spLocks noGrp="1"/>
          </p:cNvSpPr>
          <p:nvPr>
            <p:ph type="chart" idx="1"/>
          </p:nvPr>
        </p:nvSpPr>
        <p:spPr>
          <a:xfrm>
            <a:off x="457200" y="1533525"/>
            <a:ext cx="8229600" cy="5019675"/>
          </a:xfrm>
        </p:spPr>
        <p:txBody>
          <a:bodyPr/>
          <a:lstStyle/>
          <a:p>
            <a:r>
              <a:rPr lang="tr-TR"/>
              <a:t>Grafik eklemek için simgeyi tıklatın</a:t>
            </a:r>
          </a:p>
        </p:txBody>
      </p:sp>
      <p:sp>
        <p:nvSpPr>
          <p:cNvPr id="4" name="Veri Yer Tutucusu 3"/>
          <p:cNvSpPr>
            <a:spLocks noGrp="1"/>
          </p:cNvSpPr>
          <p:nvPr>
            <p:ph type="dt" sz="half" idx="10"/>
          </p:nvPr>
        </p:nvSpPr>
        <p:spPr>
          <a:xfrm>
            <a:off x="457200" y="6613525"/>
            <a:ext cx="2133600" cy="244475"/>
          </a:xfrm>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1"/>
          </p:nvPr>
        </p:nvSpPr>
        <p:spPr>
          <a:xfrm>
            <a:off x="6553200" y="6613525"/>
            <a:ext cx="2133600" cy="244475"/>
          </a:xfrm>
        </p:spPr>
        <p:txBody>
          <a:bodyPr/>
          <a:lstStyle>
            <a:lvl1pPr>
              <a:defRPr/>
            </a:lvl1pPr>
          </a:lstStyle>
          <a:p>
            <a:fld id="{AA546AC3-85BD-46C0-8D9F-278FC9937437}" type="slidenum">
              <a:rPr lang="en-US" altLang="tr-TR">
                <a:solidFill>
                  <a:srgbClr val="000000"/>
                </a:solidFill>
              </a:rPr>
              <a:pPr/>
              <a:t>‹#›</a:t>
            </a:fld>
            <a:endParaRPr lang="en-US" altLang="tr-TR">
              <a:solidFill>
                <a:srgbClr val="000000"/>
              </a:solidFill>
            </a:endParaRPr>
          </a:p>
        </p:txBody>
      </p:sp>
      <p:sp>
        <p:nvSpPr>
          <p:cNvPr id="6" name="Altbilgi Yer Tutucusu 5"/>
          <p:cNvSpPr>
            <a:spLocks noGrp="1"/>
          </p:cNvSpPr>
          <p:nvPr>
            <p:ph type="ftr" sz="quarter" idx="12"/>
          </p:nvPr>
        </p:nvSpPr>
        <p:spPr>
          <a:xfrm>
            <a:off x="457200" y="1143000"/>
            <a:ext cx="8458200" cy="239713"/>
          </a:xfrm>
        </p:spPr>
        <p:txBody>
          <a:bodyPr/>
          <a:lstStyle>
            <a:lvl1pPr>
              <a:defRPr/>
            </a:lvl1pPr>
          </a:lstStyle>
          <a:p>
            <a:r>
              <a:rPr lang="en-US" altLang="tr-TR">
                <a:solidFill>
                  <a:srgbClr val="FFFFFF"/>
                </a:solidFill>
              </a:rPr>
              <a:t>www.themegallery.com</a:t>
            </a:r>
          </a:p>
        </p:txBody>
      </p:sp>
    </p:spTree>
    <p:extLst>
      <p:ext uri="{BB962C8B-B14F-4D97-AF65-F5344CB8AC3E}">
        <p14:creationId xmlns:p14="http://schemas.microsoft.com/office/powerpoint/2010/main" val="1807397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endParaRPr lang="en-US" altLang="tr-TR"/>
          </a:p>
        </p:txBody>
      </p:sp>
      <p:sp>
        <p:nvSpPr>
          <p:cNvPr id="5" name="Altbilgi Yer Tutucusu 4"/>
          <p:cNvSpPr>
            <a:spLocks noGrp="1"/>
          </p:cNvSpPr>
          <p:nvPr>
            <p:ph type="ftr" sz="quarter" idx="11"/>
          </p:nvPr>
        </p:nvSpPr>
        <p:spPr/>
        <p:txBody>
          <a:bodyPr/>
          <a:lstStyle/>
          <a:p>
            <a:endParaRPr lang="tr-TR" altLang="tr-TR"/>
          </a:p>
        </p:txBody>
      </p:sp>
      <p:sp>
        <p:nvSpPr>
          <p:cNvPr id="6" name="Slayt Numarası Yer Tutucusu 5"/>
          <p:cNvSpPr>
            <a:spLocks noGrp="1"/>
          </p:cNvSpPr>
          <p:nvPr>
            <p:ph type="sldNum" sz="quarter" idx="12"/>
          </p:nvPr>
        </p:nvSpPr>
        <p:spPr/>
        <p:txBody>
          <a:bodyPr/>
          <a:lstStyle/>
          <a:p>
            <a:fld id="{E80FB944-E693-4D7F-AB1B-783E74F0FAAD}" type="slidenum">
              <a:rPr lang="en-US" altLang="tr-TR" smtClean="0"/>
              <a:pPr/>
              <a:t>‹#›</a:t>
            </a:fld>
            <a:endParaRPr lang="en-US" altLang="tr-TR"/>
          </a:p>
        </p:txBody>
      </p:sp>
    </p:spTree>
    <p:extLst>
      <p:ext uri="{BB962C8B-B14F-4D97-AF65-F5344CB8AC3E}">
        <p14:creationId xmlns:p14="http://schemas.microsoft.com/office/powerpoint/2010/main" val="350175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Top)">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p>
            <a:r>
              <a:rPr lang="en-US" altLang="tr-TR">
                <a:solidFill>
                  <a:srgbClr val="FFFFFF"/>
                </a:solidFill>
              </a:rPr>
              <a:t>www.themegallery.com</a:t>
            </a:r>
          </a:p>
        </p:txBody>
      </p:sp>
      <p:sp>
        <p:nvSpPr>
          <p:cNvPr id="6" name="Slayt Numarası Yer Tutucusu 5"/>
          <p:cNvSpPr>
            <a:spLocks noGrp="1"/>
          </p:cNvSpPr>
          <p:nvPr>
            <p:ph type="sldNum" sz="quarter" idx="12"/>
          </p:nvPr>
        </p:nvSpPr>
        <p:spPr/>
        <p:txBody>
          <a:bodyPr/>
          <a:lstStyle/>
          <a:p>
            <a:fld id="{7761400F-3A57-428C-9C57-C7AAAD9A3F1F}"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520553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p>
            <a:r>
              <a:rPr lang="en-US" altLang="tr-TR">
                <a:solidFill>
                  <a:srgbClr val="FFFFFF"/>
                </a:solidFill>
              </a:rPr>
              <a:t>www.themegallery.com</a:t>
            </a:r>
          </a:p>
        </p:txBody>
      </p:sp>
      <p:sp>
        <p:nvSpPr>
          <p:cNvPr id="6" name="Slayt Numarası Yer Tutucusu 5"/>
          <p:cNvSpPr>
            <a:spLocks noGrp="1"/>
          </p:cNvSpPr>
          <p:nvPr>
            <p:ph type="sldNum" sz="quarter" idx="12"/>
          </p:nvPr>
        </p:nvSpPr>
        <p:spPr/>
        <p:txBody>
          <a:bodyPr/>
          <a:lstStyle/>
          <a:p>
            <a:fld id="{85173786-BB00-4FC4-B1BE-B8CBAD391125}"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50495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292649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p>
            <a:r>
              <a:rPr lang="en-US" altLang="tr-TR">
                <a:solidFill>
                  <a:srgbClr val="FFFFFF"/>
                </a:solidFill>
              </a:rPr>
              <a:t>www.themegallery.com</a:t>
            </a:r>
          </a:p>
        </p:txBody>
      </p:sp>
      <p:sp>
        <p:nvSpPr>
          <p:cNvPr id="7" name="Slayt Numarası Yer Tutucusu 6"/>
          <p:cNvSpPr>
            <a:spLocks noGrp="1"/>
          </p:cNvSpPr>
          <p:nvPr>
            <p:ph type="sldNum" sz="quarter" idx="12"/>
          </p:nvPr>
        </p:nvSpPr>
        <p:spPr/>
        <p:txBody>
          <a:bodyPr/>
          <a:lstStyle/>
          <a:p>
            <a:fld id="{E2BDCB74-8C51-4336-94DB-F88C0F2A8FD6}"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2027955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en-US" altLang="tr-TR">
              <a:solidFill>
                <a:srgbClr val="000000"/>
              </a:solidFill>
            </a:endParaRPr>
          </a:p>
        </p:txBody>
      </p:sp>
      <p:sp>
        <p:nvSpPr>
          <p:cNvPr id="8" name="Altbilgi Yer Tutucusu 7"/>
          <p:cNvSpPr>
            <a:spLocks noGrp="1"/>
          </p:cNvSpPr>
          <p:nvPr>
            <p:ph type="ftr" sz="quarter" idx="11"/>
          </p:nvPr>
        </p:nvSpPr>
        <p:spPr/>
        <p:txBody>
          <a:bodyPr/>
          <a:lstStyle/>
          <a:p>
            <a:r>
              <a:rPr lang="en-US" altLang="tr-TR">
                <a:solidFill>
                  <a:srgbClr val="FFFFFF"/>
                </a:solidFill>
              </a:rPr>
              <a:t>www.themegallery.com</a:t>
            </a:r>
          </a:p>
        </p:txBody>
      </p:sp>
      <p:sp>
        <p:nvSpPr>
          <p:cNvPr id="9" name="Slayt Numarası Yer Tutucusu 8"/>
          <p:cNvSpPr>
            <a:spLocks noGrp="1"/>
          </p:cNvSpPr>
          <p:nvPr>
            <p:ph type="sldNum" sz="quarter" idx="12"/>
          </p:nvPr>
        </p:nvSpPr>
        <p:spPr/>
        <p:txBody>
          <a:bodyPr/>
          <a:lstStyle/>
          <a:p>
            <a:fld id="{F2F0E28C-55E7-46FF-9599-71F7E6C01BA9}"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0018919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en-US" altLang="tr-TR">
              <a:solidFill>
                <a:srgbClr val="000000"/>
              </a:solidFill>
            </a:endParaRPr>
          </a:p>
        </p:txBody>
      </p:sp>
      <p:sp>
        <p:nvSpPr>
          <p:cNvPr id="4" name="Altbilgi Yer Tutucusu 3"/>
          <p:cNvSpPr>
            <a:spLocks noGrp="1"/>
          </p:cNvSpPr>
          <p:nvPr>
            <p:ph type="ftr" sz="quarter" idx="11"/>
          </p:nvPr>
        </p:nvSpPr>
        <p:spPr/>
        <p:txBody>
          <a:bodyPr/>
          <a:lstStyle/>
          <a:p>
            <a:r>
              <a:rPr lang="en-US" altLang="tr-TR">
                <a:solidFill>
                  <a:srgbClr val="FFFFFF"/>
                </a:solidFill>
              </a:rPr>
              <a:t>www.themegallery.com</a:t>
            </a:r>
          </a:p>
        </p:txBody>
      </p:sp>
      <p:sp>
        <p:nvSpPr>
          <p:cNvPr id="5" name="Slayt Numarası Yer Tutucusu 4"/>
          <p:cNvSpPr>
            <a:spLocks noGrp="1"/>
          </p:cNvSpPr>
          <p:nvPr>
            <p:ph type="sldNum" sz="quarter" idx="12"/>
          </p:nvPr>
        </p:nvSpPr>
        <p:spPr/>
        <p:txBody>
          <a:bodyPr/>
          <a:lstStyle/>
          <a:p>
            <a:fld id="{D7F331A3-C03C-445C-A444-4C72C6BA9B29}"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309639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en-US" altLang="tr-TR">
              <a:solidFill>
                <a:srgbClr val="000000"/>
              </a:solidFill>
            </a:endParaRPr>
          </a:p>
        </p:txBody>
      </p:sp>
      <p:sp>
        <p:nvSpPr>
          <p:cNvPr id="3" name="Altbilgi Yer Tutucusu 2"/>
          <p:cNvSpPr>
            <a:spLocks noGrp="1"/>
          </p:cNvSpPr>
          <p:nvPr>
            <p:ph type="ftr" sz="quarter" idx="11"/>
          </p:nvPr>
        </p:nvSpPr>
        <p:spPr/>
        <p:txBody>
          <a:bodyPr/>
          <a:lstStyle/>
          <a:p>
            <a:r>
              <a:rPr lang="en-US" altLang="tr-TR">
                <a:solidFill>
                  <a:srgbClr val="FFFFFF"/>
                </a:solidFill>
              </a:rPr>
              <a:t>www.themegallery.com</a:t>
            </a:r>
          </a:p>
        </p:txBody>
      </p:sp>
      <p:sp>
        <p:nvSpPr>
          <p:cNvPr id="4" name="Slayt Numarası Yer Tutucusu 3"/>
          <p:cNvSpPr>
            <a:spLocks noGrp="1"/>
          </p:cNvSpPr>
          <p:nvPr>
            <p:ph type="sldNum" sz="quarter" idx="12"/>
          </p:nvPr>
        </p:nvSpPr>
        <p:spPr/>
        <p:txBody>
          <a:bodyPr/>
          <a:lstStyle/>
          <a:p>
            <a:fld id="{D6204BBB-B362-4D56-8255-C57917B52AFC}"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698014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p>
            <a:r>
              <a:rPr lang="en-US" altLang="tr-TR">
                <a:solidFill>
                  <a:srgbClr val="FFFFFF"/>
                </a:solidFill>
              </a:rPr>
              <a:t>www.themegallery.com</a:t>
            </a:r>
          </a:p>
        </p:txBody>
      </p:sp>
      <p:sp>
        <p:nvSpPr>
          <p:cNvPr id="7" name="Slayt Numarası Yer Tutucusu 6"/>
          <p:cNvSpPr>
            <a:spLocks noGrp="1"/>
          </p:cNvSpPr>
          <p:nvPr>
            <p:ph type="sldNum" sz="quarter" idx="12"/>
          </p:nvPr>
        </p:nvSpPr>
        <p:spPr/>
        <p:txBody>
          <a:bodyPr/>
          <a:lstStyle/>
          <a:p>
            <a:fld id="{41BEE0AF-79C1-4BBA-9A08-53C840B74515}"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815778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p>
            <a:r>
              <a:rPr lang="en-US" altLang="tr-TR">
                <a:solidFill>
                  <a:srgbClr val="FFFFFF"/>
                </a:solidFill>
              </a:rPr>
              <a:t>www.themegallery.com</a:t>
            </a:r>
          </a:p>
        </p:txBody>
      </p:sp>
      <p:sp>
        <p:nvSpPr>
          <p:cNvPr id="7" name="Slayt Numarası Yer Tutucusu 6"/>
          <p:cNvSpPr>
            <a:spLocks noGrp="1"/>
          </p:cNvSpPr>
          <p:nvPr>
            <p:ph type="sldNum" sz="quarter" idx="12"/>
          </p:nvPr>
        </p:nvSpPr>
        <p:spPr/>
        <p:txBody>
          <a:bodyPr/>
          <a:lstStyle/>
          <a:p>
            <a:fld id="{8ACA2CCE-40C7-4D8A-AA22-4A4974547350}"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2357595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p>
            <a:r>
              <a:rPr lang="en-US" altLang="tr-TR">
                <a:solidFill>
                  <a:srgbClr val="FFFFFF"/>
                </a:solidFill>
              </a:rPr>
              <a:t>www.themegallery.com</a:t>
            </a:r>
          </a:p>
        </p:txBody>
      </p:sp>
      <p:sp>
        <p:nvSpPr>
          <p:cNvPr id="6" name="Slayt Numarası Yer Tutucusu 5"/>
          <p:cNvSpPr>
            <a:spLocks noGrp="1"/>
          </p:cNvSpPr>
          <p:nvPr>
            <p:ph type="sldNum" sz="quarter" idx="12"/>
          </p:nvPr>
        </p:nvSpPr>
        <p:spPr/>
        <p:txBody>
          <a:bodyPr/>
          <a:lstStyle/>
          <a:p>
            <a:fld id="{66E49F95-BB1C-47F2-836F-60418DC3438C}"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908180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p>
            <a:r>
              <a:rPr lang="en-US" altLang="tr-TR">
                <a:solidFill>
                  <a:srgbClr val="FFFFFF"/>
                </a:solidFill>
              </a:rPr>
              <a:t>www.themegallery.com</a:t>
            </a:r>
          </a:p>
        </p:txBody>
      </p:sp>
      <p:sp>
        <p:nvSpPr>
          <p:cNvPr id="6" name="Slayt Numarası Yer Tutucusu 5"/>
          <p:cNvSpPr>
            <a:spLocks noGrp="1"/>
          </p:cNvSpPr>
          <p:nvPr>
            <p:ph type="sldNum" sz="quarter" idx="12"/>
          </p:nvPr>
        </p:nvSpPr>
        <p:spPr/>
        <p:txBody>
          <a:bodyPr/>
          <a:lstStyle/>
          <a:p>
            <a:fld id="{07831B55-D8B0-4FD4-A7D0-815EDA26AA9A}"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5864869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endParaRPr lang="en-US" altLang="tr-TR"/>
          </a:p>
        </p:txBody>
      </p:sp>
      <p:sp>
        <p:nvSpPr>
          <p:cNvPr id="5" name="Altbilgi Yer Tutucusu 4"/>
          <p:cNvSpPr>
            <a:spLocks noGrp="1"/>
          </p:cNvSpPr>
          <p:nvPr>
            <p:ph type="ftr" sz="quarter" idx="11"/>
          </p:nvPr>
        </p:nvSpPr>
        <p:spPr/>
        <p:txBody>
          <a:bodyPr/>
          <a:lstStyle/>
          <a:p>
            <a:endParaRPr lang="tr-TR" altLang="tr-TR"/>
          </a:p>
        </p:txBody>
      </p:sp>
      <p:sp>
        <p:nvSpPr>
          <p:cNvPr id="6" name="Slayt Numarası Yer Tutucusu 5"/>
          <p:cNvSpPr>
            <a:spLocks noGrp="1"/>
          </p:cNvSpPr>
          <p:nvPr>
            <p:ph type="sldNum" sz="quarter" idx="12"/>
          </p:nvPr>
        </p:nvSpPr>
        <p:spPr/>
        <p:txBody>
          <a:bodyPr/>
          <a:lstStyle/>
          <a:p>
            <a:fld id="{E80FB944-E693-4D7F-AB1B-783E74F0FAAD}" type="slidenum">
              <a:rPr lang="en-US" altLang="tr-TR" smtClean="0"/>
              <a:pPr/>
              <a:t>‹#›</a:t>
            </a:fld>
            <a:endParaRPr lang="en-US" altLang="tr-TR"/>
          </a:p>
        </p:txBody>
      </p:sp>
    </p:spTree>
    <p:extLst>
      <p:ext uri="{BB962C8B-B14F-4D97-AF65-F5344CB8AC3E}">
        <p14:creationId xmlns:p14="http://schemas.microsoft.com/office/powerpoint/2010/main" val="30659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Top)">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p>
            <a:r>
              <a:rPr lang="en-US" altLang="tr-TR">
                <a:solidFill>
                  <a:srgbClr val="FFFFFF"/>
                </a:solidFill>
              </a:rPr>
              <a:t>www.themegallery.com</a:t>
            </a:r>
          </a:p>
        </p:txBody>
      </p:sp>
      <p:sp>
        <p:nvSpPr>
          <p:cNvPr id="6" name="Slayt Numarası Yer Tutucusu 5"/>
          <p:cNvSpPr>
            <a:spLocks noGrp="1"/>
          </p:cNvSpPr>
          <p:nvPr>
            <p:ph type="sldNum" sz="quarter" idx="12"/>
          </p:nvPr>
        </p:nvSpPr>
        <p:spPr/>
        <p:txBody>
          <a:bodyPr/>
          <a:lstStyle/>
          <a:p>
            <a:fld id="{7761400F-3A57-428C-9C57-C7AAAD9A3F1F}"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79014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698562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p>
            <a:r>
              <a:rPr lang="en-US" altLang="tr-TR">
                <a:solidFill>
                  <a:srgbClr val="FFFFFF"/>
                </a:solidFill>
              </a:rPr>
              <a:t>www.themegallery.com</a:t>
            </a:r>
          </a:p>
        </p:txBody>
      </p:sp>
      <p:sp>
        <p:nvSpPr>
          <p:cNvPr id="6" name="Slayt Numarası Yer Tutucusu 5"/>
          <p:cNvSpPr>
            <a:spLocks noGrp="1"/>
          </p:cNvSpPr>
          <p:nvPr>
            <p:ph type="sldNum" sz="quarter" idx="12"/>
          </p:nvPr>
        </p:nvSpPr>
        <p:spPr/>
        <p:txBody>
          <a:bodyPr/>
          <a:lstStyle/>
          <a:p>
            <a:fld id="{85173786-BB00-4FC4-B1BE-B8CBAD391125}"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847707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p>
            <a:r>
              <a:rPr lang="en-US" altLang="tr-TR">
                <a:solidFill>
                  <a:srgbClr val="FFFFFF"/>
                </a:solidFill>
              </a:rPr>
              <a:t>www.themegallery.com</a:t>
            </a:r>
          </a:p>
        </p:txBody>
      </p:sp>
      <p:sp>
        <p:nvSpPr>
          <p:cNvPr id="7" name="Slayt Numarası Yer Tutucusu 6"/>
          <p:cNvSpPr>
            <a:spLocks noGrp="1"/>
          </p:cNvSpPr>
          <p:nvPr>
            <p:ph type="sldNum" sz="quarter" idx="12"/>
          </p:nvPr>
        </p:nvSpPr>
        <p:spPr/>
        <p:txBody>
          <a:bodyPr/>
          <a:lstStyle/>
          <a:p>
            <a:fld id="{E2BDCB74-8C51-4336-94DB-F88C0F2A8FD6}"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4793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en-US" altLang="tr-TR">
              <a:solidFill>
                <a:srgbClr val="000000"/>
              </a:solidFill>
            </a:endParaRPr>
          </a:p>
        </p:txBody>
      </p:sp>
      <p:sp>
        <p:nvSpPr>
          <p:cNvPr id="8" name="Altbilgi Yer Tutucusu 7"/>
          <p:cNvSpPr>
            <a:spLocks noGrp="1"/>
          </p:cNvSpPr>
          <p:nvPr>
            <p:ph type="ftr" sz="quarter" idx="11"/>
          </p:nvPr>
        </p:nvSpPr>
        <p:spPr/>
        <p:txBody>
          <a:bodyPr/>
          <a:lstStyle/>
          <a:p>
            <a:r>
              <a:rPr lang="en-US" altLang="tr-TR">
                <a:solidFill>
                  <a:srgbClr val="FFFFFF"/>
                </a:solidFill>
              </a:rPr>
              <a:t>www.themegallery.com</a:t>
            </a:r>
          </a:p>
        </p:txBody>
      </p:sp>
      <p:sp>
        <p:nvSpPr>
          <p:cNvPr id="9" name="Slayt Numarası Yer Tutucusu 8"/>
          <p:cNvSpPr>
            <a:spLocks noGrp="1"/>
          </p:cNvSpPr>
          <p:nvPr>
            <p:ph type="sldNum" sz="quarter" idx="12"/>
          </p:nvPr>
        </p:nvSpPr>
        <p:spPr/>
        <p:txBody>
          <a:bodyPr/>
          <a:lstStyle/>
          <a:p>
            <a:fld id="{F2F0E28C-55E7-46FF-9599-71F7E6C01BA9}"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768858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en-US" altLang="tr-TR">
              <a:solidFill>
                <a:srgbClr val="000000"/>
              </a:solidFill>
            </a:endParaRPr>
          </a:p>
        </p:txBody>
      </p:sp>
      <p:sp>
        <p:nvSpPr>
          <p:cNvPr id="4" name="Altbilgi Yer Tutucusu 3"/>
          <p:cNvSpPr>
            <a:spLocks noGrp="1"/>
          </p:cNvSpPr>
          <p:nvPr>
            <p:ph type="ftr" sz="quarter" idx="11"/>
          </p:nvPr>
        </p:nvSpPr>
        <p:spPr/>
        <p:txBody>
          <a:bodyPr/>
          <a:lstStyle/>
          <a:p>
            <a:r>
              <a:rPr lang="en-US" altLang="tr-TR">
                <a:solidFill>
                  <a:srgbClr val="FFFFFF"/>
                </a:solidFill>
              </a:rPr>
              <a:t>www.themegallery.com</a:t>
            </a:r>
          </a:p>
        </p:txBody>
      </p:sp>
      <p:sp>
        <p:nvSpPr>
          <p:cNvPr id="5" name="Slayt Numarası Yer Tutucusu 4"/>
          <p:cNvSpPr>
            <a:spLocks noGrp="1"/>
          </p:cNvSpPr>
          <p:nvPr>
            <p:ph type="sldNum" sz="quarter" idx="12"/>
          </p:nvPr>
        </p:nvSpPr>
        <p:spPr/>
        <p:txBody>
          <a:bodyPr/>
          <a:lstStyle/>
          <a:p>
            <a:fld id="{D7F331A3-C03C-445C-A444-4C72C6BA9B29}"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1566444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en-US" altLang="tr-TR">
              <a:solidFill>
                <a:srgbClr val="000000"/>
              </a:solidFill>
            </a:endParaRPr>
          </a:p>
        </p:txBody>
      </p:sp>
      <p:sp>
        <p:nvSpPr>
          <p:cNvPr id="3" name="Altbilgi Yer Tutucusu 2"/>
          <p:cNvSpPr>
            <a:spLocks noGrp="1"/>
          </p:cNvSpPr>
          <p:nvPr>
            <p:ph type="ftr" sz="quarter" idx="11"/>
          </p:nvPr>
        </p:nvSpPr>
        <p:spPr/>
        <p:txBody>
          <a:bodyPr/>
          <a:lstStyle/>
          <a:p>
            <a:r>
              <a:rPr lang="en-US" altLang="tr-TR">
                <a:solidFill>
                  <a:srgbClr val="FFFFFF"/>
                </a:solidFill>
              </a:rPr>
              <a:t>www.themegallery.com</a:t>
            </a:r>
          </a:p>
        </p:txBody>
      </p:sp>
      <p:sp>
        <p:nvSpPr>
          <p:cNvPr id="4" name="Slayt Numarası Yer Tutucusu 3"/>
          <p:cNvSpPr>
            <a:spLocks noGrp="1"/>
          </p:cNvSpPr>
          <p:nvPr>
            <p:ph type="sldNum" sz="quarter" idx="12"/>
          </p:nvPr>
        </p:nvSpPr>
        <p:spPr/>
        <p:txBody>
          <a:bodyPr/>
          <a:lstStyle/>
          <a:p>
            <a:fld id="{D6204BBB-B362-4D56-8255-C57917B52AFC}"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9864564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p>
            <a:r>
              <a:rPr lang="en-US" altLang="tr-TR">
                <a:solidFill>
                  <a:srgbClr val="FFFFFF"/>
                </a:solidFill>
              </a:rPr>
              <a:t>www.themegallery.com</a:t>
            </a:r>
          </a:p>
        </p:txBody>
      </p:sp>
      <p:sp>
        <p:nvSpPr>
          <p:cNvPr id="7" name="Slayt Numarası Yer Tutucusu 6"/>
          <p:cNvSpPr>
            <a:spLocks noGrp="1"/>
          </p:cNvSpPr>
          <p:nvPr>
            <p:ph type="sldNum" sz="quarter" idx="12"/>
          </p:nvPr>
        </p:nvSpPr>
        <p:spPr/>
        <p:txBody>
          <a:bodyPr/>
          <a:lstStyle/>
          <a:p>
            <a:fld id="{41BEE0AF-79C1-4BBA-9A08-53C840B74515}"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996208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p>
            <a:r>
              <a:rPr lang="en-US" altLang="tr-TR">
                <a:solidFill>
                  <a:srgbClr val="FFFFFF"/>
                </a:solidFill>
              </a:rPr>
              <a:t>www.themegallery.com</a:t>
            </a:r>
          </a:p>
        </p:txBody>
      </p:sp>
      <p:sp>
        <p:nvSpPr>
          <p:cNvPr id="7" name="Slayt Numarası Yer Tutucusu 6"/>
          <p:cNvSpPr>
            <a:spLocks noGrp="1"/>
          </p:cNvSpPr>
          <p:nvPr>
            <p:ph type="sldNum" sz="quarter" idx="12"/>
          </p:nvPr>
        </p:nvSpPr>
        <p:spPr/>
        <p:txBody>
          <a:bodyPr/>
          <a:lstStyle/>
          <a:p>
            <a:fld id="{8ACA2CCE-40C7-4D8A-AA22-4A4974547350}"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0890208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p>
            <a:r>
              <a:rPr lang="en-US" altLang="tr-TR">
                <a:solidFill>
                  <a:srgbClr val="FFFFFF"/>
                </a:solidFill>
              </a:rPr>
              <a:t>www.themegallery.com</a:t>
            </a:r>
          </a:p>
        </p:txBody>
      </p:sp>
      <p:sp>
        <p:nvSpPr>
          <p:cNvPr id="6" name="Slayt Numarası Yer Tutucusu 5"/>
          <p:cNvSpPr>
            <a:spLocks noGrp="1"/>
          </p:cNvSpPr>
          <p:nvPr>
            <p:ph type="sldNum" sz="quarter" idx="12"/>
          </p:nvPr>
        </p:nvSpPr>
        <p:spPr/>
        <p:txBody>
          <a:bodyPr/>
          <a:lstStyle/>
          <a:p>
            <a:fld id="{66E49F95-BB1C-47F2-836F-60418DC3438C}"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4899316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p>
            <a:r>
              <a:rPr lang="en-US" altLang="tr-TR">
                <a:solidFill>
                  <a:srgbClr val="FFFFFF"/>
                </a:solidFill>
              </a:rPr>
              <a:t>www.themegallery.com</a:t>
            </a:r>
          </a:p>
        </p:txBody>
      </p:sp>
      <p:sp>
        <p:nvSpPr>
          <p:cNvPr id="6" name="Slayt Numarası Yer Tutucusu 5"/>
          <p:cNvSpPr>
            <a:spLocks noGrp="1"/>
          </p:cNvSpPr>
          <p:nvPr>
            <p:ph type="sldNum" sz="quarter" idx="12"/>
          </p:nvPr>
        </p:nvSpPr>
        <p:spPr/>
        <p:txBody>
          <a:bodyPr/>
          <a:lstStyle/>
          <a:p>
            <a:fld id="{07831B55-D8B0-4FD4-A7D0-815EDA26AA9A}"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3834734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tr-TR"/>
              <a:t>Asıl başlık stili için tıklatın</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endParaRPr lang="en-US" altLang="tr-TR"/>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tr-TR" altLang="tr-T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80FB944-E693-4D7F-AB1B-783E74F0FAAD}" type="slidenum">
              <a:rPr lang="en-US" altLang="tr-TR" smtClean="0"/>
              <a:pPr/>
              <a:t>‹#›</a:t>
            </a:fld>
            <a:endParaRPr lang="en-US" altLang="tr-TR"/>
          </a:p>
        </p:txBody>
      </p:sp>
    </p:spTree>
    <p:extLst>
      <p:ext uri="{BB962C8B-B14F-4D97-AF65-F5344CB8AC3E}">
        <p14:creationId xmlns:p14="http://schemas.microsoft.com/office/powerpoint/2010/main" val="1754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lide(fromTop)">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624944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ltLang="tr-TR">
              <a:solidFill>
                <a:srgbClr val="000000"/>
              </a:solidFill>
            </a:endParaRPr>
          </a:p>
        </p:txBody>
      </p:sp>
      <p:sp>
        <p:nvSpPr>
          <p:cNvPr id="5" name="Footer Placeholder 4"/>
          <p:cNvSpPr>
            <a:spLocks noGrp="1"/>
          </p:cNvSpPr>
          <p:nvPr>
            <p:ph type="ftr" sz="quarter" idx="11"/>
          </p:nvPr>
        </p:nvSpPr>
        <p:spPr/>
        <p:txBody>
          <a:bodyPr/>
          <a:lstStyle/>
          <a:p>
            <a:r>
              <a:rPr lang="en-US" altLang="tr-TR">
                <a:solidFill>
                  <a:srgbClr val="FFFFFF"/>
                </a:solidFill>
              </a:rPr>
              <a:t>www.themegallery.com</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7761400F-3A57-428C-9C57-C7AAAD9A3F1F}"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5126957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endParaRPr lang="en-US" altLang="tr-TR">
              <a:solidFill>
                <a:srgbClr val="000000"/>
              </a:solidFill>
            </a:endParaRPr>
          </a:p>
        </p:txBody>
      </p:sp>
      <p:sp>
        <p:nvSpPr>
          <p:cNvPr id="5" name="Footer Placeholder 4"/>
          <p:cNvSpPr>
            <a:spLocks noGrp="1"/>
          </p:cNvSpPr>
          <p:nvPr>
            <p:ph type="ftr" sz="quarter" idx="11"/>
          </p:nvPr>
        </p:nvSpPr>
        <p:spPr/>
        <p:txBody>
          <a:bodyPr/>
          <a:lstStyle/>
          <a:p>
            <a:r>
              <a:rPr lang="en-US" altLang="tr-TR">
                <a:solidFill>
                  <a:srgbClr val="FFFFFF"/>
                </a:solidFill>
              </a:rPr>
              <a:t>www.themegallery.com</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85173786-BB00-4FC4-B1BE-B8CBAD391125}"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82377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tr-TR"/>
              <a:t>Asıl başlık stili için tıklatın</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en-US" altLang="tr-TR">
              <a:solidFill>
                <a:srgbClr val="000000"/>
              </a:solidFill>
            </a:endParaRPr>
          </a:p>
        </p:txBody>
      </p:sp>
      <p:sp>
        <p:nvSpPr>
          <p:cNvPr id="6" name="Footer Placeholder 5"/>
          <p:cNvSpPr>
            <a:spLocks noGrp="1"/>
          </p:cNvSpPr>
          <p:nvPr>
            <p:ph type="ftr" sz="quarter" idx="11"/>
          </p:nvPr>
        </p:nvSpPr>
        <p:spPr/>
        <p:txBody>
          <a:bodyPr/>
          <a:lstStyle/>
          <a:p>
            <a:r>
              <a:rPr lang="en-US" altLang="tr-TR">
                <a:solidFill>
                  <a:srgbClr val="FFFFFF"/>
                </a:solidFill>
              </a:rPr>
              <a:t>www.themegallery.com</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E2BDCB74-8C51-4336-94DB-F88C0F2A8FD6}"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4340402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en-US" altLang="tr-TR">
              <a:solidFill>
                <a:srgbClr val="000000"/>
              </a:solidFill>
            </a:endParaRPr>
          </a:p>
        </p:txBody>
      </p:sp>
      <p:sp>
        <p:nvSpPr>
          <p:cNvPr id="8" name="Footer Placeholder 7"/>
          <p:cNvSpPr>
            <a:spLocks noGrp="1"/>
          </p:cNvSpPr>
          <p:nvPr>
            <p:ph type="ftr" sz="quarter" idx="11"/>
          </p:nvPr>
        </p:nvSpPr>
        <p:spPr/>
        <p:txBody>
          <a:bodyPr/>
          <a:lstStyle/>
          <a:p>
            <a:r>
              <a:rPr lang="en-US" altLang="tr-TR">
                <a:solidFill>
                  <a:srgbClr val="FFFFFF"/>
                </a:solidFill>
              </a:rPr>
              <a:t>www.themegallery.com</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F2F0E28C-55E7-46FF-9599-71F7E6C01BA9}"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293756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endParaRPr lang="en-US" altLang="tr-TR">
              <a:solidFill>
                <a:srgbClr val="000000"/>
              </a:solidFill>
            </a:endParaRPr>
          </a:p>
        </p:txBody>
      </p:sp>
      <p:sp>
        <p:nvSpPr>
          <p:cNvPr id="4" name="Footer Placeholder 3"/>
          <p:cNvSpPr>
            <a:spLocks noGrp="1"/>
          </p:cNvSpPr>
          <p:nvPr>
            <p:ph type="ftr" sz="quarter" idx="11"/>
          </p:nvPr>
        </p:nvSpPr>
        <p:spPr/>
        <p:txBody>
          <a:bodyPr/>
          <a:lstStyle/>
          <a:p>
            <a:r>
              <a:rPr lang="en-US" altLang="tr-TR">
                <a:solidFill>
                  <a:srgbClr val="FFFFFF"/>
                </a:solidFill>
              </a:rPr>
              <a:t>www.themegallery.com</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7F331A3-C03C-445C-A444-4C72C6BA9B29}"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8745945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endParaRPr lang="en-US" altLang="tr-TR">
              <a:solidFill>
                <a:srgbClr val="000000"/>
              </a:solidFill>
            </a:endParaRPr>
          </a:p>
        </p:txBody>
      </p:sp>
      <p:sp>
        <p:nvSpPr>
          <p:cNvPr id="3" name="Footer Placeholder 2"/>
          <p:cNvSpPr>
            <a:spLocks noGrp="1"/>
          </p:cNvSpPr>
          <p:nvPr>
            <p:ph type="ftr" sz="quarter" idx="11"/>
          </p:nvPr>
        </p:nvSpPr>
        <p:spPr/>
        <p:txBody>
          <a:bodyPr/>
          <a:lstStyle/>
          <a:p>
            <a:r>
              <a:rPr lang="en-US" altLang="tr-TR">
                <a:solidFill>
                  <a:srgbClr val="FFFFFF"/>
                </a:solidFill>
              </a:rPr>
              <a:t>www.themegallery.com</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6204BBB-B362-4D56-8255-C57917B52AFC}"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267488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endParaRPr lang="en-US" altLang="tr-TR">
              <a:solidFill>
                <a:srgbClr val="000000"/>
              </a:solidFill>
            </a:endParaRPr>
          </a:p>
        </p:txBody>
      </p:sp>
      <p:sp>
        <p:nvSpPr>
          <p:cNvPr id="6" name="Footer Placeholder 5"/>
          <p:cNvSpPr>
            <a:spLocks noGrp="1"/>
          </p:cNvSpPr>
          <p:nvPr>
            <p:ph type="ftr" sz="quarter" idx="11"/>
          </p:nvPr>
        </p:nvSpPr>
        <p:spPr/>
        <p:txBody>
          <a:bodyPr/>
          <a:lstStyle/>
          <a:p>
            <a:r>
              <a:rPr lang="en-US" altLang="tr-TR">
                <a:solidFill>
                  <a:srgbClr val="FFFFFF"/>
                </a:solidFill>
              </a:rPr>
              <a:t>www.themegallery.com</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41BEE0AF-79C1-4BBA-9A08-53C840B74515}"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9158865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endParaRPr lang="en-US" altLang="tr-TR">
              <a:solidFill>
                <a:srgbClr val="000000"/>
              </a:solidFill>
            </a:endParaRPr>
          </a:p>
        </p:txBody>
      </p:sp>
      <p:sp>
        <p:nvSpPr>
          <p:cNvPr id="6" name="Footer Placeholder 5"/>
          <p:cNvSpPr>
            <a:spLocks noGrp="1"/>
          </p:cNvSpPr>
          <p:nvPr>
            <p:ph type="ftr" sz="quarter" idx="11"/>
          </p:nvPr>
        </p:nvSpPr>
        <p:spPr/>
        <p:txBody>
          <a:bodyPr/>
          <a:lstStyle/>
          <a:p>
            <a:r>
              <a:rPr lang="en-US" altLang="tr-TR">
                <a:solidFill>
                  <a:srgbClr val="FFFFFF"/>
                </a:solidFill>
              </a:rPr>
              <a:t>www.themegallery.com</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8ACA2CCE-40C7-4D8A-AA22-4A4974547350}"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9955009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Yazılı Panoramik Resim">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pPr fontAlgn="base">
              <a:spcBef>
                <a:spcPct val="0"/>
              </a:spcBef>
              <a:spcAft>
                <a:spcPct val="0"/>
              </a:spcAft>
            </a:pPr>
            <a:endParaRPr lang="es-ES" altLang="tr-TR">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pPr>
            <a:endParaRPr lang="es-ES" altLang="tr-TR">
              <a:solidFill>
                <a:srgbClr val="000000"/>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30686667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tr-TR"/>
              <a:t>Asıl başlık stili için tıklatın</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altLang="tr-TR">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s-ES" altLang="tr-TR">
              <a:solidFill>
                <a:srgbClr val="000000"/>
              </a:solidFill>
            </a:endParaRP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212060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334137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tr-TR"/>
              <a:t>Asıl başlık stili için tıklatın</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altLang="tr-TR">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s-ES" altLang="tr-TR">
              <a:solidFill>
                <a:srgbClr val="000000"/>
              </a:solidFill>
            </a:endParaRP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4202272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pPr fontAlgn="base">
              <a:spcBef>
                <a:spcPct val="0"/>
              </a:spcBef>
              <a:spcAft>
                <a:spcPct val="0"/>
              </a:spcAft>
            </a:pPr>
            <a:endParaRPr lang="es-ES" altLang="tr-TR">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s-ES" altLang="tr-TR">
              <a:solidFill>
                <a:srgbClr val="000000"/>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10540272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tr-TR"/>
              <a:t>Asıl başlık stili için tıklatın</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fontAlgn="base">
              <a:spcBef>
                <a:spcPct val="0"/>
              </a:spcBef>
              <a:spcAft>
                <a:spcPct val="0"/>
              </a:spcAft>
            </a:pPr>
            <a:endParaRPr lang="es-ES" altLang="tr-TR">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pPr>
            <a:endParaRPr lang="es-ES" altLang="tr-TR">
              <a:solidFill>
                <a:srgbClr val="000000"/>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3844875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tr-TR"/>
              <a:t>Asıl başlık stili için tıklatın</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fontAlgn="base">
              <a:spcBef>
                <a:spcPct val="0"/>
              </a:spcBef>
              <a:spcAft>
                <a:spcPct val="0"/>
              </a:spcAft>
            </a:pPr>
            <a:endParaRPr lang="es-ES" altLang="tr-TR">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pPr>
            <a:endParaRPr lang="es-ES" altLang="tr-TR">
              <a:solidFill>
                <a:srgbClr val="000000"/>
              </a:solidFill>
            </a:endParaRP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19837002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7621301" y="6387910"/>
            <a:ext cx="990599" cy="228659"/>
          </a:xfrm>
        </p:spPr>
        <p:txBody>
          <a:bodyPr/>
          <a:lstStyle/>
          <a:p>
            <a:endParaRPr lang="en-US" altLang="tr-TR">
              <a:solidFill>
                <a:srgbClr val="000000"/>
              </a:solidFill>
            </a:endParaRPr>
          </a:p>
        </p:txBody>
      </p:sp>
      <p:sp>
        <p:nvSpPr>
          <p:cNvPr id="5" name="Footer Placeholder 4"/>
          <p:cNvSpPr>
            <a:spLocks noGrp="1"/>
          </p:cNvSpPr>
          <p:nvPr>
            <p:ph type="ftr" sz="quarter" idx="11"/>
          </p:nvPr>
        </p:nvSpPr>
        <p:spPr>
          <a:xfrm>
            <a:off x="516133" y="6387910"/>
            <a:ext cx="3859795" cy="228660"/>
          </a:xfrm>
        </p:spPr>
        <p:txBody>
          <a:bodyPr/>
          <a:lstStyle/>
          <a:p>
            <a:r>
              <a:rPr lang="en-US" altLang="tr-TR">
                <a:solidFill>
                  <a:srgbClr val="FFFFFF"/>
                </a:solidFill>
              </a:rPr>
              <a:t>www.themegallery.com</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66E49F95-BB1C-47F2-836F-60418DC3438C}"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2534965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tr-TR"/>
              <a:t>Asıl başlık stili için tıklatın</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ltLang="tr-TR">
              <a:solidFill>
                <a:srgbClr val="000000"/>
              </a:solidFill>
            </a:endParaRPr>
          </a:p>
        </p:txBody>
      </p:sp>
      <p:sp>
        <p:nvSpPr>
          <p:cNvPr id="5" name="Footer Placeholder 4"/>
          <p:cNvSpPr>
            <a:spLocks noGrp="1"/>
          </p:cNvSpPr>
          <p:nvPr>
            <p:ph type="ftr" sz="quarter" idx="11"/>
          </p:nvPr>
        </p:nvSpPr>
        <p:spPr>
          <a:xfrm>
            <a:off x="538546" y="6365498"/>
            <a:ext cx="3859795" cy="228660"/>
          </a:xfrm>
        </p:spPr>
        <p:txBody>
          <a:bodyPr/>
          <a:lstStyle/>
          <a:p>
            <a:r>
              <a:rPr lang="en-US" altLang="tr-TR">
                <a:solidFill>
                  <a:srgbClr val="FFFFFF"/>
                </a:solidFill>
              </a:rPr>
              <a:t>www.themegallery.com</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07831B55-D8B0-4FD4-A7D0-815EDA26AA9A}"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724195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62272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5506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10.jpe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3275107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159" name="Rectangle 39"/>
          <p:cNvSpPr>
            <a:spLocks noGrp="1" noChangeArrowheads="1"/>
          </p:cNvSpPr>
          <p:nvPr>
            <p:ph type="title"/>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tr-TR"/>
              <a:t>Click to edit Master title style</a:t>
            </a: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fontAlgn="base">
              <a:spcBef>
                <a:spcPct val="0"/>
              </a:spcBef>
              <a:spcAft>
                <a:spcPct val="0"/>
              </a:spcAft>
            </a:pPr>
            <a:endParaRPr lang="en-US" altLang="tr-TR">
              <a:solidFill>
                <a:srgbClr val="FFFFFF"/>
              </a:solidFill>
            </a:endParaRP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fontAlgn="base">
              <a:spcBef>
                <a:spcPct val="0"/>
              </a:spcBef>
              <a:spcAft>
                <a:spcPct val="0"/>
              </a:spcAft>
            </a:pPr>
            <a:endParaRPr lang="en-US" altLang="tr-TR">
              <a:solidFill>
                <a:srgbClr val="FFFFFF"/>
              </a:solidFill>
            </a:endParaRP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fontAlgn="base">
              <a:spcBef>
                <a:spcPct val="0"/>
              </a:spcBef>
              <a:spcAft>
                <a:spcPct val="0"/>
              </a:spcAft>
            </a:pPr>
            <a:fld id="{2DCC41AF-91F4-447C-982D-2D179ACFDF79}" type="slidenum">
              <a:rPr lang="en-US" altLang="tr-TR">
                <a:solidFill>
                  <a:srgbClr val="FFFFFF"/>
                </a:solidFill>
              </a:rPr>
              <a:pPr fontAlgn="base">
                <a:spcBef>
                  <a:spcPct val="0"/>
                </a:spcBef>
                <a:spcAft>
                  <a:spcPct val="0"/>
                </a:spcAft>
              </a:pPr>
              <a:t>‹#›</a:t>
            </a:fld>
            <a:endParaRPr lang="en-US" altLang="tr-TR">
              <a:solidFill>
                <a:srgbClr val="FFFFFF"/>
              </a:solidFill>
            </a:endParaRPr>
          </a:p>
        </p:txBody>
      </p:sp>
      <p:sp>
        <p:nvSpPr>
          <p:cNvPr id="5163" name="Rectangle 43"/>
          <p:cNvSpPr>
            <a:spLocks noGrp="1" noChangeArrowheads="1"/>
          </p:cNvSpPr>
          <p:nvPr>
            <p:ph type="body" idx="1"/>
          </p:nvPr>
        </p:nvSpPr>
        <p:spPr bwMode="auto">
          <a:xfrm>
            <a:off x="457200" y="990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Tree>
    <p:extLst>
      <p:ext uri="{BB962C8B-B14F-4D97-AF65-F5344CB8AC3E}">
        <p14:creationId xmlns:p14="http://schemas.microsoft.com/office/powerpoint/2010/main" val="270820016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3600">
          <a:solidFill>
            <a:schemeClr val="tx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2pPr>
      <a:lvl3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3pPr>
      <a:lvl4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4pPr>
      <a:lvl5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16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16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chemeClr val="bg1">
                <a:gamma/>
                <a:tint val="0"/>
                <a:invGamma/>
              </a:schemeClr>
            </a:gs>
            <a:gs pos="100000">
              <a:schemeClr val="bg1"/>
            </a:gs>
          </a:gsLst>
          <a:lin ang="18900000" scaled="1"/>
        </a:gradFill>
        <a:effectLst/>
      </p:bgPr>
    </p:bg>
    <p:spTree>
      <p:nvGrpSpPr>
        <p:cNvPr id="1" name=""/>
        <p:cNvGrpSpPr/>
        <p:nvPr/>
      </p:nvGrpSpPr>
      <p:grpSpPr>
        <a:xfrm>
          <a:off x="0" y="0"/>
          <a:ext cx="0" cy="0"/>
          <a:chOff x="0" y="0"/>
          <a:chExt cx="0" cy="0"/>
        </a:xfrm>
      </p:grpSpPr>
      <p:grpSp>
        <p:nvGrpSpPr>
          <p:cNvPr id="1044" name="Group 20"/>
          <p:cNvGrpSpPr>
            <a:grpSpLocks/>
          </p:cNvGrpSpPr>
          <p:nvPr/>
        </p:nvGrpSpPr>
        <p:grpSpPr bwMode="auto">
          <a:xfrm>
            <a:off x="0" y="0"/>
            <a:ext cx="9144000" cy="1447800"/>
            <a:chOff x="0" y="0"/>
            <a:chExt cx="5760" cy="912"/>
          </a:xfrm>
        </p:grpSpPr>
        <p:sp>
          <p:nvSpPr>
            <p:cNvPr id="1031" name="Rectangle 7"/>
            <p:cNvSpPr>
              <a:spLocks noChangeArrowheads="1"/>
            </p:cNvSpPr>
            <p:nvPr userDrawn="1"/>
          </p:nvSpPr>
          <p:spPr bwMode="gray">
            <a:xfrm>
              <a:off x="0" y="0"/>
              <a:ext cx="5760" cy="240"/>
            </a:xfrm>
            <a:prstGeom prst="rect">
              <a:avLst/>
            </a:prstGeom>
            <a:gradFill rotWithShape="1">
              <a:gsLst>
                <a:gs pos="0">
                  <a:schemeClr val="accent2">
                    <a:gamma/>
                    <a:tint val="2862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32" name="Rectangle 8"/>
            <p:cNvSpPr>
              <a:spLocks noChangeArrowheads="1"/>
            </p:cNvSpPr>
            <p:nvPr userDrawn="1"/>
          </p:nvSpPr>
          <p:spPr bwMode="gray">
            <a:xfrm>
              <a:off x="1248" y="240"/>
              <a:ext cx="4512" cy="480"/>
            </a:xfrm>
            <a:prstGeom prst="rect">
              <a:avLst/>
            </a:prstGeom>
            <a:gradFill rotWithShape="1">
              <a:gsLst>
                <a:gs pos="0">
                  <a:schemeClr val="bg1">
                    <a:gamma/>
                    <a:tint val="0"/>
                    <a:invGamma/>
                  </a:schemeClr>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33" name="Rectangle 9"/>
            <p:cNvSpPr>
              <a:spLocks noChangeArrowheads="1"/>
            </p:cNvSpPr>
            <p:nvPr userDrawn="1"/>
          </p:nvSpPr>
          <p:spPr bwMode="gray">
            <a:xfrm>
              <a:off x="0" y="720"/>
              <a:ext cx="5760" cy="19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pic>
        <p:nvPicPr>
          <p:cNvPr id="1050" name="Picture 26" descr="0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15250" y="77788"/>
            <a:ext cx="1066800" cy="10477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381000"/>
            <a:ext cx="82296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
        <p:nvSpPr>
          <p:cNvPr id="1027" name="Rectangle 3"/>
          <p:cNvSpPr>
            <a:spLocks noGrp="1" noChangeArrowheads="1"/>
          </p:cNvSpPr>
          <p:nvPr>
            <p:ph type="body" idx="1"/>
          </p:nvPr>
        </p:nvSpPr>
        <p:spPr bwMode="auto">
          <a:xfrm>
            <a:off x="457200" y="1533525"/>
            <a:ext cx="8229600" cy="501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auto">
          <a:xfrm>
            <a:off x="4572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pPr fontAlgn="base">
              <a:spcBef>
                <a:spcPct val="0"/>
              </a:spcBef>
              <a:spcAft>
                <a:spcPct val="0"/>
              </a:spcAft>
            </a:pPr>
            <a:endParaRPr lang="en-US" altLang="tr-TR">
              <a:solidFill>
                <a:srgbClr val="000000"/>
              </a:solidFill>
            </a:endParaRPr>
          </a:p>
        </p:txBody>
      </p:sp>
      <p:sp>
        <p:nvSpPr>
          <p:cNvPr id="1030" name="Rectangle 6"/>
          <p:cNvSpPr>
            <a:spLocks noGrp="1" noChangeArrowheads="1"/>
          </p:cNvSpPr>
          <p:nvPr>
            <p:ph type="sldNum" sz="quarter" idx="4"/>
          </p:nvPr>
        </p:nvSpPr>
        <p:spPr bwMode="auto">
          <a:xfrm>
            <a:off x="6553200" y="661352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pPr fontAlgn="base">
              <a:spcBef>
                <a:spcPct val="0"/>
              </a:spcBef>
              <a:spcAft>
                <a:spcPct val="0"/>
              </a:spcAft>
            </a:pPr>
            <a:fld id="{BC5B9413-445E-4BB7-B975-497550309EAE}" type="slidenum">
              <a:rPr lang="en-US" altLang="tr-TR" smtClean="0">
                <a:solidFill>
                  <a:srgbClr val="000000"/>
                </a:solidFill>
              </a:rPr>
              <a:pPr fontAlgn="base">
                <a:spcBef>
                  <a:spcPct val="0"/>
                </a:spcBef>
                <a:spcAft>
                  <a:spcPct val="0"/>
                </a:spcAft>
              </a:pPr>
              <a:t>‹#›</a:t>
            </a:fld>
            <a:endParaRPr lang="en-US" altLang="tr-TR">
              <a:solidFill>
                <a:srgbClr val="000000"/>
              </a:solidFill>
            </a:endParaRPr>
          </a:p>
        </p:txBody>
      </p:sp>
      <p:pic>
        <p:nvPicPr>
          <p:cNvPr id="1048" name="Picture 2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24863" y="95250"/>
            <a:ext cx="6731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18" cstate="print">
            <a:extLst>
              <a:ext uri="{28A0092B-C50C-407E-A947-70E740481C1C}">
                <a14:useLocalDpi xmlns:a14="http://schemas.microsoft.com/office/drawing/2010/main" val="0"/>
              </a:ext>
            </a:extLst>
          </a:blip>
          <a:srcRect r="1010"/>
          <a:stretch>
            <a:fillRect/>
          </a:stretch>
        </p:blipFill>
        <p:spPr bwMode="auto">
          <a:xfrm>
            <a:off x="8001000" y="311150"/>
            <a:ext cx="9144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1" name="Rectangle 27"/>
          <p:cNvSpPr>
            <a:spLocks noGrp="1" noChangeArrowheads="1"/>
          </p:cNvSpPr>
          <p:nvPr>
            <p:ph type="ftr" sz="quarter" idx="3"/>
          </p:nvPr>
        </p:nvSpPr>
        <p:spPr bwMode="auto">
          <a:xfrm>
            <a:off x="457200" y="1143000"/>
            <a:ext cx="8458200"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solidFill>
                  <a:schemeClr val="bg2"/>
                </a:solidFill>
              </a:defRPr>
            </a:lvl1pPr>
          </a:lstStyle>
          <a:p>
            <a:pPr fontAlgn="base">
              <a:spcBef>
                <a:spcPct val="0"/>
              </a:spcBef>
              <a:spcAft>
                <a:spcPct val="0"/>
              </a:spcAft>
            </a:pPr>
            <a:r>
              <a:rPr lang="en-US" altLang="tr-TR">
                <a:solidFill>
                  <a:srgbClr val="FFFFFF"/>
                </a:solidFill>
              </a:rPr>
              <a:t>www.themegallery.com</a:t>
            </a:r>
          </a:p>
        </p:txBody>
      </p:sp>
    </p:spTree>
    <p:extLst>
      <p:ext uri="{BB962C8B-B14F-4D97-AF65-F5344CB8AC3E}">
        <p14:creationId xmlns:p14="http://schemas.microsoft.com/office/powerpoint/2010/main" val="35551923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1049"/>
                                        </p:tgtEl>
                                        <p:attrNameLst>
                                          <p:attrName>style.visibility</p:attrName>
                                        </p:attrNameLst>
                                      </p:cBhvr>
                                      <p:to>
                                        <p:strVal val="visible"/>
                                      </p:to>
                                    </p:set>
                                    <p:animEffect transition="in" filter="slide(fromBottom)">
                                      <p:cBhvr>
                                        <p:cTn id="7" dur="1000"/>
                                        <p:tgtEl>
                                          <p:spTgt spid="1049"/>
                                        </p:tgtEl>
                                      </p:cBhvr>
                                    </p:animEffect>
                                  </p:childTnLst>
                                </p:cTn>
                              </p:par>
                              <p:par>
                                <p:cTn id="8" presetID="12" presetClass="entr" presetSubtype="1" fill="hold" nodeType="withEffect">
                                  <p:stCondLst>
                                    <p:cond delay="0"/>
                                  </p:stCondLst>
                                  <p:childTnLst>
                                    <p:set>
                                      <p:cBhvr>
                                        <p:cTn id="9" dur="1" fill="hold">
                                          <p:stCondLst>
                                            <p:cond delay="0"/>
                                          </p:stCondLst>
                                        </p:cTn>
                                        <p:tgtEl>
                                          <p:spTgt spid="1048"/>
                                        </p:tgtEl>
                                        <p:attrNameLst>
                                          <p:attrName>style.visibility</p:attrName>
                                        </p:attrNameLst>
                                      </p:cBhvr>
                                      <p:to>
                                        <p:strVal val="visible"/>
                                      </p:to>
                                    </p:set>
                                    <p:animEffect transition="in" filter="slide(fromTop)">
                                      <p:cBhvr>
                                        <p:cTn id="10" dur="1000"/>
                                        <p:tgtEl>
                                          <p:spTgt spid="1048"/>
                                        </p:tgtEl>
                                      </p:cBhvr>
                                    </p:animEffect>
                                  </p:childTnLst>
                                </p:cTn>
                              </p:par>
                              <p:par>
                                <p:cTn id="11" presetID="12" presetClass="entr" presetSubtype="8" fill="hold" nodeType="withEffect">
                                  <p:stCondLst>
                                    <p:cond delay="0"/>
                                  </p:stCondLst>
                                  <p:childTnLst>
                                    <p:set>
                                      <p:cBhvr>
                                        <p:cTn id="12" dur="1" fill="hold">
                                          <p:stCondLst>
                                            <p:cond delay="0"/>
                                          </p:stCondLst>
                                        </p:cTn>
                                        <p:tgtEl>
                                          <p:spTgt spid="1050"/>
                                        </p:tgtEl>
                                        <p:attrNameLst>
                                          <p:attrName>style.visibility</p:attrName>
                                        </p:attrNameLst>
                                      </p:cBhvr>
                                      <p:to>
                                        <p:strVal val="visible"/>
                                      </p:to>
                                    </p:set>
                                    <p:animEffect transition="in" filter="slide(fromLeft)">
                                      <p:cBhvr>
                                        <p:cTn id="13" dur="1000"/>
                                        <p:tgtEl>
                                          <p:spTgt spid="105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sldNum="0" hdr="0" dt="0"/>
  <p:txStyles>
    <p:title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s-ES" altLang="tr-TR">
              <a:solidFill>
                <a:srgbClr val="000000"/>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s-ES" altLang="tr-TR">
              <a:solidFill>
                <a:srgbClr val="000000"/>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2116726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pPr>
            <a:endParaRPr lang="es-ES" altLang="tr-TR">
              <a:solidFill>
                <a:srgbClr val="000000"/>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pPr>
            <a:endParaRPr lang="es-ES" altLang="tr-TR">
              <a:solidFill>
                <a:srgbClr val="000000"/>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231830468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fontAlgn="base">
              <a:spcBef>
                <a:spcPct val="0"/>
              </a:spcBef>
              <a:spcAft>
                <a:spcPct val="0"/>
              </a:spcAft>
            </a:pPr>
            <a:endParaRPr lang="es-ES" altLang="tr-TR">
              <a:solidFill>
                <a:srgbClr val="000000"/>
              </a:solidFill>
            </a:endParaRPr>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fontAlgn="base">
              <a:spcBef>
                <a:spcPct val="0"/>
              </a:spcBef>
              <a:spcAft>
                <a:spcPct val="0"/>
              </a:spcAft>
            </a:pPr>
            <a:endParaRPr lang="es-ES" altLang="tr-TR">
              <a:solidFill>
                <a:srgbClr val="000000"/>
              </a:solidFill>
            </a:endParaRP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291668993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eg"/><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1.jpeg"/><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image" Target="../media/image32.png"/><Relationship Id="rId1" Type="http://schemas.openxmlformats.org/officeDocument/2006/relationships/slideLayout" Target="../slideLayouts/slideLayout3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jpe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5.jpe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jpeg"/><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7.png"/><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WMF"/><Relationship Id="rId1" Type="http://schemas.openxmlformats.org/officeDocument/2006/relationships/slideLayout" Target="../slideLayouts/slideLayout38.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3.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3.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3.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3.xml"/></Relationships>
</file>

<file path=ppt/slides/_rels/slide4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53.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53.xml"/></Relationships>
</file>

<file path=ppt/slides/_rels/slide4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69.jpeg"/><Relationship Id="rId1" Type="http://schemas.openxmlformats.org/officeDocument/2006/relationships/slideLayout" Target="../slideLayouts/slideLayout24.xml"/><Relationship Id="rId4" Type="http://schemas.openxmlformats.org/officeDocument/2006/relationships/hyperlink" Target="http://www.dindersi.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gif"/><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3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4860925"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2736647" cy="369332"/>
          </a:xfrm>
          <a:prstGeom prst="rect">
            <a:avLst/>
          </a:prstGeom>
          <a:solidFill>
            <a:srgbClr val="FFC000"/>
          </a:solidFill>
          <a:ln w="76200">
            <a:solidFill>
              <a:srgbClr val="00B050"/>
            </a:solidFill>
          </a:ln>
        </p:spPr>
        <p:txBody>
          <a:bodyPr wrap="none" rtlCol="0">
            <a:spAutoFit/>
          </a:bodyPr>
          <a:lstStyle/>
          <a:p>
            <a:r>
              <a:rPr lang="tr-TR" smtClean="0">
                <a:solidFill>
                  <a:srgbClr val="000000"/>
                </a:solidFill>
              </a:rPr>
              <a:t>Hz</a:t>
            </a:r>
            <a:r>
              <a:rPr lang="tr-TR" dirty="0">
                <a:solidFill>
                  <a:srgbClr val="000000"/>
                </a:solidFill>
              </a:rPr>
              <a:t>. Muhammed’in İnancı</a:t>
            </a:r>
          </a:p>
        </p:txBody>
      </p:sp>
      <p:sp>
        <p:nvSpPr>
          <p:cNvPr id="4" name="Dikdörtgen 3"/>
          <p:cNvSpPr/>
          <p:nvPr/>
        </p:nvSpPr>
        <p:spPr>
          <a:xfrm>
            <a:off x="179512" y="1484784"/>
            <a:ext cx="8568952" cy="1323439"/>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İmam Hatip </a:t>
            </a:r>
          </a:p>
          <a:p>
            <a:pPr algn="ctr" fontAlgn="base">
              <a:spcBef>
                <a:spcPct val="0"/>
              </a:spcBef>
              <a:spcAft>
                <a:spcPct val="0"/>
              </a:spcAft>
            </a:pPr>
            <a:r>
              <a:rPr lang="tr-TR" sz="4000" b="1" dirty="0" smtClean="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Ortaokulu</a:t>
            </a: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88925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628650" y="188640"/>
            <a:ext cx="7886700" cy="1502049"/>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t>Hadis: </a:t>
            </a:r>
            <a:r>
              <a:rPr lang="tr-TR" sz="2000" dirty="0"/>
              <a:t>“Allah’ım senden seni sevmeyi, seni seven kişiyi sevmeyi, senin sevgine ulaştıran ameli yapmayı isterim. Allah’ım senin sevgini bana kendimden, ailemden ve soğuk sudan daha sevimli eyle.”</a:t>
            </a:r>
            <a:endParaRPr lang="tr-TR" sz="2000" dirty="0">
              <a:solidFill>
                <a:prstClr val="white"/>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781517"/>
            <a:ext cx="7301342" cy="4887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8213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92D050"/>
          </a:solidFill>
          <a:ln w="76200">
            <a:solidFill>
              <a:srgbClr val="FFC000"/>
            </a:solidFill>
          </a:ln>
        </p:spPr>
        <p:txBody>
          <a:bodyPr>
            <a:normAutofit fontScale="90000"/>
          </a:bodyPr>
          <a:lstStyle/>
          <a:p>
            <a:r>
              <a:rPr lang="tr-TR" dirty="0"/>
              <a:t>Hadis: Allah’ım! Seni seveni sana olan sevgimiz sebebiyle seviyoruz. Sana karşı gelene, senin ona olan düşmanlığın sebebiyle düşmanlık ediyoruz.</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729499"/>
            <a:ext cx="7272808" cy="4914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Unvan 3"/>
          <p:cNvSpPr txBox="1">
            <a:spLocks/>
          </p:cNvSpPr>
          <p:nvPr/>
        </p:nvSpPr>
        <p:spPr>
          <a:xfrm rot="1894592">
            <a:off x="5591050" y="2443000"/>
            <a:ext cx="2411544" cy="448614"/>
          </a:xfrm>
          <a:prstGeom prst="roundRect">
            <a:avLst/>
          </a:prstGeom>
          <a:ln w="762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2400" b="1" u="sng" dirty="0">
                <a:solidFill>
                  <a:schemeClr val="tx1">
                    <a:lumMod val="95000"/>
                    <a:lumOff val="5000"/>
                  </a:schemeClr>
                </a:solidFill>
              </a:rPr>
              <a:t>İmanın Tadı</a:t>
            </a:r>
            <a:endParaRPr lang="tr-TR" sz="1800" dirty="0">
              <a:solidFill>
                <a:schemeClr val="tx1">
                  <a:lumMod val="95000"/>
                  <a:lumOff val="5000"/>
                </a:schemeClr>
              </a:solidFill>
            </a:endParaRPr>
          </a:p>
        </p:txBody>
      </p:sp>
    </p:spTree>
    <p:extLst>
      <p:ext uri="{BB962C8B-B14F-4D97-AF65-F5344CB8AC3E}">
        <p14:creationId xmlns:p14="http://schemas.microsoft.com/office/powerpoint/2010/main" val="1615807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00B0F0"/>
          </a:solidFill>
          <a:ln w="76200">
            <a:solidFill>
              <a:schemeClr val="accent2">
                <a:lumMod val="75000"/>
              </a:schemeClr>
            </a:solidFill>
          </a:ln>
        </p:spPr>
        <p:txBody>
          <a:bodyPr>
            <a:noAutofit/>
          </a:bodyPr>
          <a:lstStyle/>
          <a:p>
            <a:r>
              <a:rPr lang="tr-TR" sz="2400" b="1" dirty="0"/>
              <a:t>Hadis: “Kim ki sevdiğini Allah için sever; kızdığına da Allah için kızar: verdiğini Allah için verir, vermediğini de Allah için vermezse, o kişi imanını tamamlamış olur.”</a:t>
            </a:r>
          </a:p>
        </p:txBody>
      </p:sp>
      <p:pic>
        <p:nvPicPr>
          <p:cNvPr id="2050" name="Picture 2" descr="http://cdn1.mawdoo3.com/thumbs/insidearticle_W330/508/1351692098/دعا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155" y="1739069"/>
            <a:ext cx="7429206" cy="4930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Unvan 3"/>
          <p:cNvSpPr txBox="1">
            <a:spLocks/>
          </p:cNvSpPr>
          <p:nvPr/>
        </p:nvSpPr>
        <p:spPr>
          <a:xfrm rot="1894592">
            <a:off x="5122059" y="2399599"/>
            <a:ext cx="3918781" cy="1502049"/>
          </a:xfrm>
          <a:prstGeom prst="roundRect">
            <a:avLst/>
          </a:prstGeom>
          <a:ln w="762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2000" b="1" u="sng" dirty="0">
                <a:solidFill>
                  <a:schemeClr val="tx1">
                    <a:lumMod val="95000"/>
                    <a:lumOff val="5000"/>
                  </a:schemeClr>
                </a:solidFill>
              </a:rPr>
              <a:t>El-</a:t>
            </a:r>
            <a:r>
              <a:rPr lang="tr-TR" sz="2000" b="1" u="sng" dirty="0" err="1">
                <a:solidFill>
                  <a:schemeClr val="tx1">
                    <a:lumMod val="95000"/>
                    <a:lumOff val="5000"/>
                  </a:schemeClr>
                </a:solidFill>
              </a:rPr>
              <a:t>Hubbu</a:t>
            </a:r>
            <a:r>
              <a:rPr lang="tr-TR" sz="2000" b="1" u="sng" dirty="0">
                <a:solidFill>
                  <a:schemeClr val="tx1">
                    <a:lumMod val="95000"/>
                    <a:lumOff val="5000"/>
                  </a:schemeClr>
                </a:solidFill>
              </a:rPr>
              <a:t> </a:t>
            </a:r>
            <a:r>
              <a:rPr lang="tr-TR" sz="2000" b="1" u="sng" dirty="0" err="1">
                <a:solidFill>
                  <a:schemeClr val="tx1">
                    <a:lumMod val="95000"/>
                    <a:lumOff val="5000"/>
                  </a:schemeClr>
                </a:solidFill>
              </a:rPr>
              <a:t>Fillah</a:t>
            </a:r>
            <a:r>
              <a:rPr lang="tr-TR" sz="2000" b="1" u="sng" dirty="0">
                <a:solidFill>
                  <a:schemeClr val="tx1">
                    <a:lumMod val="95000"/>
                    <a:lumOff val="5000"/>
                  </a:schemeClr>
                </a:solidFill>
              </a:rPr>
              <a:t> </a:t>
            </a:r>
            <a:r>
              <a:rPr lang="tr-TR" sz="2000" b="1" u="sng" dirty="0" err="1">
                <a:solidFill>
                  <a:schemeClr val="tx1">
                    <a:lumMod val="95000"/>
                    <a:lumOff val="5000"/>
                  </a:schemeClr>
                </a:solidFill>
              </a:rPr>
              <a:t>Ve’l</a:t>
            </a:r>
            <a:r>
              <a:rPr lang="tr-TR" sz="2000" b="1" u="sng" dirty="0">
                <a:solidFill>
                  <a:schemeClr val="tx1">
                    <a:lumMod val="95000"/>
                    <a:lumOff val="5000"/>
                  </a:schemeClr>
                </a:solidFill>
              </a:rPr>
              <a:t> </a:t>
            </a:r>
            <a:r>
              <a:rPr lang="tr-TR" sz="2000" b="1" u="sng" dirty="0" err="1">
                <a:solidFill>
                  <a:schemeClr val="tx1">
                    <a:lumMod val="95000"/>
                    <a:lumOff val="5000"/>
                  </a:schemeClr>
                </a:solidFill>
              </a:rPr>
              <a:t>Buğzu</a:t>
            </a:r>
            <a:r>
              <a:rPr lang="tr-TR" sz="2000" b="1" u="sng" dirty="0">
                <a:solidFill>
                  <a:schemeClr val="tx1">
                    <a:lumMod val="95000"/>
                    <a:lumOff val="5000"/>
                  </a:schemeClr>
                </a:solidFill>
              </a:rPr>
              <a:t> </a:t>
            </a:r>
            <a:r>
              <a:rPr lang="tr-TR" sz="2000" b="1" u="sng" dirty="0" err="1">
                <a:solidFill>
                  <a:schemeClr val="tx1">
                    <a:lumMod val="95000"/>
                    <a:lumOff val="5000"/>
                  </a:schemeClr>
                </a:solidFill>
              </a:rPr>
              <a:t>Fillah</a:t>
            </a:r>
            <a:endParaRPr lang="tr-TR" sz="2000" b="1" u="sng" dirty="0">
              <a:solidFill>
                <a:schemeClr val="tx1">
                  <a:lumMod val="95000"/>
                  <a:lumOff val="5000"/>
                </a:schemeClr>
              </a:solidFill>
            </a:endParaRPr>
          </a:p>
          <a:p>
            <a:pPr algn="ctr"/>
            <a:r>
              <a:rPr lang="tr-TR" sz="2000" dirty="0">
                <a:solidFill>
                  <a:schemeClr val="tx1">
                    <a:lumMod val="95000"/>
                    <a:lumOff val="5000"/>
                  </a:schemeClr>
                </a:solidFill>
              </a:rPr>
              <a:t>(Allah için sevmek- Allah için öfke duymak)</a:t>
            </a:r>
            <a:endParaRPr lang="tr-TR" sz="1600" dirty="0">
              <a:solidFill>
                <a:schemeClr val="tx1">
                  <a:lumMod val="95000"/>
                  <a:lumOff val="5000"/>
                </a:schemeClr>
              </a:solidFill>
            </a:endParaRPr>
          </a:p>
        </p:txBody>
      </p:sp>
    </p:spTree>
    <p:extLst>
      <p:ext uri="{BB962C8B-B14F-4D97-AF65-F5344CB8AC3E}">
        <p14:creationId xmlns:p14="http://schemas.microsoft.com/office/powerpoint/2010/main" val="3094150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6"/>
            <a:ext cx="7886700" cy="2919858"/>
          </a:xfrm>
          <a:solidFill>
            <a:schemeClr val="accent2">
              <a:lumMod val="75000"/>
            </a:schemeClr>
          </a:solidFill>
          <a:ln w="76200">
            <a:solidFill>
              <a:srgbClr val="00B050"/>
            </a:solidFill>
          </a:ln>
        </p:spPr>
        <p:txBody>
          <a:bodyPr>
            <a:normAutofit/>
          </a:bodyPr>
          <a:lstStyle/>
          <a:p>
            <a:r>
              <a:rPr lang="tr-TR" sz="2800" b="1" dirty="0"/>
              <a:t>Peygamber Efendimizin (</a:t>
            </a:r>
            <a:r>
              <a:rPr lang="tr-TR" sz="2800" b="1" dirty="0" err="1"/>
              <a:t>s.a.v</a:t>
            </a:r>
            <a:r>
              <a:rPr lang="tr-TR" sz="2800" b="1" dirty="0"/>
              <a:t>.) Allah sevgisi kuru bir sevgiden ibaret değildi. Allah’ı (</a:t>
            </a:r>
            <a:r>
              <a:rPr lang="tr-TR" sz="2800" b="1" dirty="0" err="1"/>
              <a:t>c.c</a:t>
            </a:r>
            <a:r>
              <a:rPr lang="tr-TR" sz="2800" b="1" dirty="0"/>
              <a:t>.) ne kadar çok sevdiğini göstermek için emirlerini titizlikle yerine getirir, yasakladıklarından kesinlikle uzak dururdu. Allah’ın sevgisini kaybetmekten son derece korkardı. Allah’ın sevgisini kaybetmektense, ondan gelecek her türlü sıkıntıya razı olurdu. </a:t>
            </a:r>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l="21428"/>
          <a:stretch/>
        </p:blipFill>
        <p:spPr>
          <a:xfrm>
            <a:off x="1979712" y="3348946"/>
            <a:ext cx="5040560" cy="3360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34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solidFill>
            <a:srgbClr val="7030A0"/>
          </a:solidFill>
          <a:ln w="76200">
            <a:solidFill>
              <a:srgbClr val="FFC000"/>
            </a:solidFill>
          </a:ln>
        </p:spPr>
        <p:txBody>
          <a:bodyPr>
            <a:normAutofit/>
          </a:bodyPr>
          <a:lstStyle/>
          <a:p>
            <a:r>
              <a:rPr lang="tr-TR" dirty="0"/>
              <a:t>Peygamberimiz vefat ederken ki son sözleri: Allah’ım! Yüce Dost’a gidiyorum, Yüce Dost’a</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768136"/>
            <a:ext cx="6336704"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Unvan 1"/>
          <p:cNvSpPr txBox="1">
            <a:spLocks/>
          </p:cNvSpPr>
          <p:nvPr/>
        </p:nvSpPr>
        <p:spPr>
          <a:xfrm>
            <a:off x="395536" y="6525344"/>
            <a:ext cx="7886700" cy="487293"/>
          </a:xfrm>
          <a:prstGeom prst="rect">
            <a:avLst/>
          </a:prstGeom>
          <a:solidFill>
            <a:srgbClr val="7030A0"/>
          </a:solidFill>
          <a:ln w="76200">
            <a:solidFill>
              <a:srgbClr val="FFC000"/>
            </a:solidFill>
          </a:ln>
        </p:spPr>
        <p:txBody>
          <a:bodyPr vert="horz" lIns="91440" tIns="45720" rIns="91440" bIns="45720" rtlCol="0" anchor="ct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tr-TR" dirty="0"/>
              <a:t>Peygamberimiz </a:t>
            </a:r>
            <a:r>
              <a:rPr lang="tr-TR" dirty="0" err="1"/>
              <a:t>naaşının</a:t>
            </a:r>
            <a:r>
              <a:rPr lang="tr-TR" dirty="0"/>
              <a:t> bulunduğu yer yeşil kubbenin altıdır.</a:t>
            </a:r>
          </a:p>
        </p:txBody>
      </p:sp>
    </p:spTree>
    <p:extLst>
      <p:ext uri="{BB962C8B-B14F-4D97-AF65-F5344CB8AC3E}">
        <p14:creationId xmlns:p14="http://schemas.microsoft.com/office/powerpoint/2010/main" val="237816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C:\Users\emın\Desktop\Masaüstündeki ıvır zıvırlar\Yeni klasör\resimler\sevgili dost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15888"/>
            <a:ext cx="6856413" cy="6192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Resim 2"/>
          <p:cNvPicPr/>
          <p:nvPr/>
        </p:nvPicPr>
        <p:blipFill rotWithShape="1">
          <a:blip r:embed="rId3"/>
          <a:srcRect l="74466" t="79357" r="18886" b="14462"/>
          <a:stretch/>
        </p:blipFill>
        <p:spPr bwMode="auto">
          <a:xfrm>
            <a:off x="8460432" y="6381328"/>
            <a:ext cx="683568" cy="461590"/>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3"/>
          <a:srcRect l="74466" t="79357" r="18886" b="14462"/>
          <a:stretch/>
        </p:blipFill>
        <p:spPr bwMode="auto">
          <a:xfrm>
            <a:off x="8172400" y="6237312"/>
            <a:ext cx="978148" cy="620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536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emın\Desktop\Masaüstündeki ıvır zıvırlar\Yeni klasör\resimler\sev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620713"/>
            <a:ext cx="7775575" cy="594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p:nvPr/>
        </p:nvPicPr>
        <p:blipFill rotWithShape="1">
          <a:blip r:embed="rId3"/>
          <a:srcRect l="74466" t="79357" r="18886" b="14462"/>
          <a:stretch/>
        </p:blipFill>
        <p:spPr bwMode="auto">
          <a:xfrm>
            <a:off x="8172400" y="6237312"/>
            <a:ext cx="978148" cy="620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56591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emın\Desktop\Masaüstündeki ıvır zıvırlar\Yeni klasör\resimler\sevgi çocu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620713"/>
            <a:ext cx="3376613" cy="564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69635" name="Picture 3" descr="C:\Users\emın\Desktop\Masaüstündeki ıvır zıvırlar\Yeni klasör\resimler\aş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6363" y="795338"/>
            <a:ext cx="4832350" cy="5297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4" name="Resim 3"/>
          <p:cNvPicPr/>
          <p:nvPr/>
        </p:nvPicPr>
        <p:blipFill rotWithShape="1">
          <a:blip r:embed="rId4"/>
          <a:srcRect l="74466" t="79357" r="18886" b="14462"/>
          <a:stretch/>
        </p:blipFill>
        <p:spPr bwMode="auto">
          <a:xfrm>
            <a:off x="8388424" y="6381328"/>
            <a:ext cx="755576" cy="461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7642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emın\Desktop\Masaüstündeki ıvır zıvırlar\Yeni klasör\resimler\aşırı sev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63" y="404813"/>
            <a:ext cx="8516937" cy="48212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Resim 2"/>
          <p:cNvPicPr/>
          <p:nvPr/>
        </p:nvPicPr>
        <p:blipFill rotWithShape="1">
          <a:blip r:embed="rId3"/>
          <a:srcRect l="74466" t="79357" r="18886" b="14462"/>
          <a:stretch/>
        </p:blipFill>
        <p:spPr bwMode="auto">
          <a:xfrm>
            <a:off x="8388424" y="6381328"/>
            <a:ext cx="755576" cy="461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633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525" y="836613"/>
            <a:ext cx="3927475" cy="392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07" name="Picture 4" descr="http://cdn.netmoda.com/items/25362/Form-Konu-ma-Balonu_310x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66405" flipH="1">
            <a:off x="295275" y="-61913"/>
            <a:ext cx="5151438" cy="512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Metin kutusu 4"/>
          <p:cNvSpPr txBox="1">
            <a:spLocks noChangeArrowheads="1"/>
          </p:cNvSpPr>
          <p:nvPr/>
        </p:nvSpPr>
        <p:spPr bwMode="auto">
          <a:xfrm>
            <a:off x="1066800" y="995363"/>
            <a:ext cx="39878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tr-TR" altLang="tr-TR" sz="2000">
                <a:solidFill>
                  <a:srgbClr val="1C1C1C"/>
                </a:solidFill>
              </a:rPr>
              <a:t>Allah’ı seven diğer varlıkları</a:t>
            </a:r>
          </a:p>
          <a:p>
            <a:pPr eaLnBrk="1" fontAlgn="base" hangingPunct="1">
              <a:spcBef>
                <a:spcPct val="0"/>
              </a:spcBef>
              <a:spcAft>
                <a:spcPct val="0"/>
              </a:spcAft>
            </a:pPr>
            <a:r>
              <a:rPr lang="tr-TR" altLang="tr-TR" sz="2000">
                <a:solidFill>
                  <a:srgbClr val="1C1C1C"/>
                </a:solidFill>
              </a:rPr>
              <a:t>daha anlamlı sever. Örneğin eşini</a:t>
            </a:r>
          </a:p>
          <a:p>
            <a:pPr eaLnBrk="1" fontAlgn="base" hangingPunct="1">
              <a:spcBef>
                <a:spcPct val="0"/>
              </a:spcBef>
              <a:spcAft>
                <a:spcPct val="0"/>
              </a:spcAft>
            </a:pPr>
            <a:r>
              <a:rPr lang="tr-TR" altLang="tr-TR" sz="2000">
                <a:solidFill>
                  <a:srgbClr val="1C1C1C"/>
                </a:solidFill>
              </a:rPr>
              <a:t>veya arkadaşını seven kişinin </a:t>
            </a:r>
          </a:p>
          <a:p>
            <a:pPr eaLnBrk="1" fontAlgn="base" hangingPunct="1">
              <a:spcBef>
                <a:spcPct val="0"/>
              </a:spcBef>
              <a:spcAft>
                <a:spcPct val="0"/>
              </a:spcAft>
            </a:pPr>
            <a:r>
              <a:rPr lang="tr-TR" altLang="tr-TR" sz="2000">
                <a:solidFill>
                  <a:srgbClr val="1C1C1C"/>
                </a:solidFill>
              </a:rPr>
              <a:t>sevgisi bu dünya ile  sınırlı </a:t>
            </a:r>
          </a:p>
          <a:p>
            <a:pPr eaLnBrk="1" fontAlgn="base" hangingPunct="1">
              <a:spcBef>
                <a:spcPct val="0"/>
              </a:spcBef>
              <a:spcAft>
                <a:spcPct val="0"/>
              </a:spcAft>
            </a:pPr>
            <a:r>
              <a:rPr lang="tr-TR" altLang="tr-TR" sz="2000">
                <a:solidFill>
                  <a:srgbClr val="1C1C1C"/>
                </a:solidFill>
              </a:rPr>
              <a:t>kalmaz. O artık </a:t>
            </a:r>
            <a:r>
              <a:rPr lang="tr-TR" altLang="tr-TR" sz="2000" b="1" u="sng">
                <a:solidFill>
                  <a:srgbClr val="1C1C1C"/>
                </a:solidFill>
              </a:rPr>
              <a:t>hayat arkadaşı </a:t>
            </a:r>
          </a:p>
          <a:p>
            <a:pPr eaLnBrk="1" fontAlgn="base" hangingPunct="1">
              <a:spcBef>
                <a:spcPct val="0"/>
              </a:spcBef>
              <a:spcAft>
                <a:spcPct val="0"/>
              </a:spcAft>
            </a:pPr>
            <a:r>
              <a:rPr lang="tr-TR" altLang="tr-TR" sz="2000">
                <a:solidFill>
                  <a:srgbClr val="1C1C1C"/>
                </a:solidFill>
              </a:rPr>
              <a:t>değil </a:t>
            </a:r>
            <a:r>
              <a:rPr lang="tr-TR" altLang="tr-TR" sz="2000" b="1" u="sng">
                <a:solidFill>
                  <a:srgbClr val="1C1C1C"/>
                </a:solidFill>
              </a:rPr>
              <a:t>ebed arkadaşı </a:t>
            </a:r>
          </a:p>
          <a:p>
            <a:pPr eaLnBrk="1" fontAlgn="base" hangingPunct="1">
              <a:spcBef>
                <a:spcPct val="0"/>
              </a:spcBef>
              <a:spcAft>
                <a:spcPct val="0"/>
              </a:spcAft>
            </a:pPr>
            <a:r>
              <a:rPr lang="tr-TR" altLang="tr-TR" sz="2000">
                <a:solidFill>
                  <a:srgbClr val="1C1C1C"/>
                </a:solidFill>
              </a:rPr>
              <a:t>konumundadır.</a:t>
            </a:r>
          </a:p>
        </p:txBody>
      </p:sp>
      <p:sp>
        <p:nvSpPr>
          <p:cNvPr id="72709" name="Metin kutusu 5"/>
          <p:cNvSpPr txBox="1">
            <a:spLocks noChangeArrowheads="1"/>
          </p:cNvSpPr>
          <p:nvPr/>
        </p:nvSpPr>
        <p:spPr bwMode="auto">
          <a:xfrm>
            <a:off x="3276600" y="53006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tr-TR" altLang="tr-TR">
              <a:solidFill>
                <a:srgbClr val="FFFFFF"/>
              </a:solidFill>
            </a:endParaRPr>
          </a:p>
        </p:txBody>
      </p:sp>
      <p:graphicFrame>
        <p:nvGraphicFramePr>
          <p:cNvPr id="7" name="İçerik Yer Tutucusu 6"/>
          <p:cNvGraphicFramePr>
            <a:graphicFrameLocks noGrp="1"/>
          </p:cNvGraphicFramePr>
          <p:nvPr>
            <p:ph idx="1"/>
          </p:nvPr>
        </p:nvGraphicFramePr>
        <p:xfrm>
          <a:off x="1403648" y="4953000"/>
          <a:ext cx="7283152" cy="1572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Resim 7"/>
          <p:cNvPicPr/>
          <p:nvPr/>
        </p:nvPicPr>
        <p:blipFill rotWithShape="1">
          <a:blip r:embed="rId9"/>
          <a:srcRect l="74466" t="79357" r="18886" b="14462"/>
          <a:stretch/>
        </p:blipFill>
        <p:spPr bwMode="auto">
          <a:xfrm>
            <a:off x="8388424" y="6381328"/>
            <a:ext cx="755576" cy="461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7823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1. Bölüm İçindekiler</a:t>
            </a:r>
            <a:endParaRPr lang="en-US" altLang="tr-TR" dirty="0"/>
          </a:p>
        </p:txBody>
      </p:sp>
      <p:grpSp>
        <p:nvGrpSpPr>
          <p:cNvPr id="141485" name="Group 173"/>
          <p:cNvGrpSpPr>
            <a:grpSpLocks/>
          </p:cNvGrpSpPr>
          <p:nvPr/>
        </p:nvGrpSpPr>
        <p:grpSpPr bwMode="auto">
          <a:xfrm>
            <a:off x="376486" y="2951981"/>
            <a:ext cx="8443986" cy="981075"/>
            <a:chOff x="1248" y="1350"/>
            <a:chExt cx="3060" cy="348"/>
          </a:xfrm>
        </p:grpSpPr>
        <p:sp>
          <p:nvSpPr>
            <p:cNvPr id="141407"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41406"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41354"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solidFill>
                    <a:srgbClr val="FFFFFF"/>
                  </a:solidFill>
                  <a:latin typeface="Arial" charset="0"/>
                </a:rPr>
                <a:t>2. İnanca Bağlılığı</a:t>
              </a:r>
              <a:endParaRPr lang="en-US" altLang="tr-TR" sz="2400" dirty="0">
                <a:solidFill>
                  <a:srgbClr val="FFFFFF"/>
                </a:solidFill>
                <a:latin typeface="Arial" charset="0"/>
              </a:endParaRPr>
            </a:p>
          </p:txBody>
        </p:sp>
      </p:grpSp>
      <p:grpSp>
        <p:nvGrpSpPr>
          <p:cNvPr id="7" name="Group 173"/>
          <p:cNvGrpSpPr>
            <a:grpSpLocks/>
          </p:cNvGrpSpPr>
          <p:nvPr/>
        </p:nvGrpSpPr>
        <p:grpSpPr bwMode="auto">
          <a:xfrm>
            <a:off x="304478" y="1740474"/>
            <a:ext cx="8443986" cy="981075"/>
            <a:chOff x="1248" y="1350"/>
            <a:chExt cx="3060" cy="348"/>
          </a:xfrm>
        </p:grpSpPr>
        <p:sp>
          <p:nvSpPr>
            <p:cNvPr id="8"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9"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0"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solidFill>
                    <a:srgbClr val="FFFFFF"/>
                  </a:solidFill>
                  <a:latin typeface="Arial" charset="0"/>
                </a:rPr>
                <a:t>1. Allah Sevgisi</a:t>
              </a:r>
              <a:endParaRPr lang="en-US" altLang="tr-TR" sz="2400" dirty="0">
                <a:solidFill>
                  <a:srgbClr val="FFFFFF"/>
                </a:solidFill>
                <a:latin typeface="Arial" charset="0"/>
              </a:endParaRPr>
            </a:p>
          </p:txBody>
        </p:sp>
      </p:grpSp>
      <p:grpSp>
        <p:nvGrpSpPr>
          <p:cNvPr id="11" name="Group 173"/>
          <p:cNvGrpSpPr>
            <a:grpSpLocks/>
          </p:cNvGrpSpPr>
          <p:nvPr/>
        </p:nvGrpSpPr>
        <p:grpSpPr bwMode="auto">
          <a:xfrm>
            <a:off x="350007" y="4293096"/>
            <a:ext cx="8443986" cy="981075"/>
            <a:chOff x="1248" y="1350"/>
            <a:chExt cx="3060" cy="348"/>
          </a:xfrm>
        </p:grpSpPr>
        <p:sp>
          <p:nvSpPr>
            <p:cNvPr id="12"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3"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4"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it-IT" sz="2400" dirty="0"/>
                <a:t>3. Allah’a Güvenmesi ve Sabrı </a:t>
              </a:r>
              <a:endParaRPr lang="en-US" altLang="tr-TR" sz="2400" dirty="0">
                <a:solidFill>
                  <a:srgbClr val="FFFFFF"/>
                </a:solidFill>
                <a:latin typeface="Arial" charset="0"/>
              </a:endParaRPr>
            </a:p>
          </p:txBody>
        </p:sp>
      </p:grpSp>
      <p:grpSp>
        <p:nvGrpSpPr>
          <p:cNvPr id="15" name="Group 173"/>
          <p:cNvGrpSpPr>
            <a:grpSpLocks/>
          </p:cNvGrpSpPr>
          <p:nvPr/>
        </p:nvGrpSpPr>
        <p:grpSpPr bwMode="auto">
          <a:xfrm>
            <a:off x="395536" y="5472261"/>
            <a:ext cx="8443986" cy="981075"/>
            <a:chOff x="1248" y="1350"/>
            <a:chExt cx="3060" cy="348"/>
          </a:xfrm>
        </p:grpSpPr>
        <p:sp>
          <p:nvSpPr>
            <p:cNvPr id="16"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7"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8"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t>4. Allah’ı Çokça Anması </a:t>
              </a:r>
              <a:endParaRPr lang="en-US" altLang="tr-TR" sz="2400" dirty="0">
                <a:solidFill>
                  <a:srgbClr val="FFFFFF"/>
                </a:solidFill>
                <a:latin typeface="Arial" charset="0"/>
              </a:endParaRPr>
            </a:p>
          </p:txBody>
        </p:sp>
      </p:grpSp>
    </p:spTree>
    <p:extLst>
      <p:ext uri="{BB962C8B-B14F-4D97-AF65-F5344CB8AC3E}">
        <p14:creationId xmlns:p14="http://schemas.microsoft.com/office/powerpoint/2010/main" val="3934325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376"/>
          <a:stretch/>
        </p:blipFill>
        <p:spPr bwMode="auto">
          <a:xfrm>
            <a:off x="1043608" y="549275"/>
            <a:ext cx="7319962" cy="5424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4" name="Resim 3"/>
          <p:cNvPicPr/>
          <p:nvPr/>
        </p:nvPicPr>
        <p:blipFill rotWithShape="1">
          <a:blip r:embed="rId3"/>
          <a:srcRect l="74466" t="79357" r="18886" b="14462"/>
          <a:stretch/>
        </p:blipFill>
        <p:spPr bwMode="auto">
          <a:xfrm>
            <a:off x="8388424" y="6381328"/>
            <a:ext cx="755576" cy="461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4904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emın\Desktop\Masaüstündeki ıvır zıvırlar\Yeni klasör\resimler\aşk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584" y="692150"/>
            <a:ext cx="7512050" cy="5170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Resim 2"/>
          <p:cNvPicPr/>
          <p:nvPr/>
        </p:nvPicPr>
        <p:blipFill rotWithShape="1">
          <a:blip r:embed="rId3"/>
          <a:srcRect l="74466" t="79357" r="18886" b="14462"/>
          <a:stretch/>
        </p:blipFill>
        <p:spPr bwMode="auto">
          <a:xfrm>
            <a:off x="8388424" y="6381328"/>
            <a:ext cx="755576" cy="461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8947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emın\Desktop\Masaüstündeki ıvır zıvırlar\Yeni klasör\resimler\öp beni alnımdan saccad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8" y="427038"/>
            <a:ext cx="8012112" cy="538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Resim 2"/>
          <p:cNvPicPr/>
          <p:nvPr/>
        </p:nvPicPr>
        <p:blipFill rotWithShape="1">
          <a:blip r:embed="rId3"/>
          <a:srcRect l="74466" t="79357" r="18886" b="14462"/>
          <a:stretch/>
        </p:blipFill>
        <p:spPr bwMode="auto">
          <a:xfrm>
            <a:off x="8172400" y="6237312"/>
            <a:ext cx="978148" cy="620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699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C:\Users\emın\Desktop\Masaüstündeki ıvır zıvırlar\Yeni klasör\resimler\ilahi sev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115888"/>
            <a:ext cx="8375650" cy="5930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Resim 2"/>
          <p:cNvPicPr/>
          <p:nvPr/>
        </p:nvPicPr>
        <p:blipFill rotWithShape="1">
          <a:blip r:embed="rId3"/>
          <a:srcRect l="74466" t="79357" r="18886" b="14462"/>
          <a:stretch/>
        </p:blipFill>
        <p:spPr bwMode="auto">
          <a:xfrm>
            <a:off x="8388424" y="6381328"/>
            <a:ext cx="755576" cy="4615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7672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548680"/>
            <a:ext cx="7970838" cy="5289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Resim 2"/>
          <p:cNvPicPr/>
          <p:nvPr/>
        </p:nvPicPr>
        <p:blipFill rotWithShape="1">
          <a:blip r:embed="rId3"/>
          <a:srcRect l="74466" t="79357" r="18886" b="14462"/>
          <a:stretch/>
        </p:blipFill>
        <p:spPr bwMode="auto">
          <a:xfrm>
            <a:off x="8172400" y="6381328"/>
            <a:ext cx="978148" cy="476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62865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188640"/>
            <a:ext cx="3237149" cy="2593487"/>
          </a:xfrm>
          <a:prstGeom prst="rect">
            <a:avLst/>
          </a:prstGeom>
        </p:spPr>
      </p:pic>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73110">
            <a:off x="142846" y="1554540"/>
            <a:ext cx="4790670" cy="5042811"/>
          </a:xfrm>
          <a:prstGeom prst="rect">
            <a:avLst/>
          </a:prstGeom>
        </p:spPr>
      </p:pic>
      <p:sp>
        <p:nvSpPr>
          <p:cNvPr id="11" name="Dikdörtgen 10"/>
          <p:cNvSpPr/>
          <p:nvPr/>
        </p:nvSpPr>
        <p:spPr>
          <a:xfrm>
            <a:off x="1475656" y="3031868"/>
            <a:ext cx="2371671" cy="1837426"/>
          </a:xfrm>
          <a:prstGeom prst="rect">
            <a:avLst/>
          </a:prstGeom>
        </p:spPr>
        <p:txBody>
          <a:bodyPr wrap="square">
            <a:spAutoFit/>
          </a:bodyPr>
          <a:lstStyle/>
          <a:p>
            <a:pPr lvl="0" defTabSz="800100">
              <a:lnSpc>
                <a:spcPct val="90000"/>
              </a:lnSpc>
              <a:spcBef>
                <a:spcPct val="0"/>
              </a:spcBef>
              <a:spcAft>
                <a:spcPct val="35000"/>
              </a:spcAft>
            </a:pPr>
            <a:r>
              <a:rPr lang="tr-TR" b="1" dirty="0"/>
              <a:t>Biz Allah’ı çok seviyoruz. Peygamberimizi de çok seviyoruz. Ama peygamberimizi putlaştıracak kadar çok sevip aşırı gitmiyoruz.</a:t>
            </a:r>
          </a:p>
        </p:txBody>
      </p:sp>
      <p:sp>
        <p:nvSpPr>
          <p:cNvPr id="8" name="Dikdörtgen 7"/>
          <p:cNvSpPr/>
          <p:nvPr/>
        </p:nvSpPr>
        <p:spPr>
          <a:xfrm>
            <a:off x="539552" y="404664"/>
            <a:ext cx="4572000" cy="1477328"/>
          </a:xfrm>
          <a:prstGeom prst="rect">
            <a:avLst/>
          </a:prstGeom>
          <a:solidFill>
            <a:schemeClr val="accent1">
              <a:lumMod val="75000"/>
            </a:schemeClr>
          </a:solidFill>
          <a:ln w="76200">
            <a:solidFill>
              <a:srgbClr val="FFC000"/>
            </a:solidFill>
          </a:ln>
        </p:spPr>
        <p:txBody>
          <a:bodyPr>
            <a:spAutoFit/>
          </a:bodyPr>
          <a:lstStyle/>
          <a:p>
            <a:r>
              <a:rPr lang="tr-TR" dirty="0">
                <a:solidFill>
                  <a:srgbClr val="000000"/>
                </a:solidFill>
                <a:latin typeface="Verdana" panose="020B0604030504040204" pitchFamily="34" charset="0"/>
              </a:rPr>
              <a:t>Ayet: De ki: Eğer Allah'ı seviyorsanız bana uyun ki Allah da sizi sevsin ve günahlarınızı bağışlasın. Çünkü Allah çok bağışlayıcı, çok merhamet edicidir. (</a:t>
            </a:r>
            <a:r>
              <a:rPr lang="tr-TR" dirty="0" err="1">
                <a:solidFill>
                  <a:srgbClr val="000000"/>
                </a:solidFill>
                <a:latin typeface="Verdana" panose="020B0604030504040204" pitchFamily="34" charset="0"/>
              </a:rPr>
              <a:t>Âl</a:t>
            </a:r>
            <a:r>
              <a:rPr lang="tr-TR" dirty="0">
                <a:solidFill>
                  <a:srgbClr val="000000"/>
                </a:solidFill>
                <a:latin typeface="Verdana" panose="020B0604030504040204" pitchFamily="34" charset="0"/>
              </a:rPr>
              <a:t>-i İmran 31)</a:t>
            </a:r>
            <a:endParaRPr lang="tr-TR" dirty="0"/>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040" y="2800581"/>
            <a:ext cx="3384376" cy="3666809"/>
          </a:xfrm>
          <a:prstGeom prst="rect">
            <a:avLst/>
          </a:prstGeom>
        </p:spPr>
      </p:pic>
    </p:spTree>
    <p:extLst>
      <p:ext uri="{BB962C8B-B14F-4D97-AF65-F5344CB8AC3E}">
        <p14:creationId xmlns:p14="http://schemas.microsoft.com/office/powerpoint/2010/main" val="1420871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altLang="tr-TR" dirty="0"/>
              <a:t>2. İnanca bağlılığı</a:t>
            </a:r>
            <a:endParaRPr lang="en-US" altLang="tr-TR" dirty="0"/>
          </a:p>
        </p:txBody>
      </p:sp>
      <p:sp>
        <p:nvSpPr>
          <p:cNvPr id="6167" name="Text Box 23"/>
          <p:cNvSpPr txBox="1">
            <a:spLocks noChangeArrowheads="1"/>
          </p:cNvSpPr>
          <p:nvPr/>
        </p:nvSpPr>
        <p:spPr bwMode="black">
          <a:xfrm>
            <a:off x="2286000" y="2787650"/>
            <a:ext cx="460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en-US" altLang="tr-TR" sz="2400" b="1">
                <a:solidFill>
                  <a:srgbClr val="FFFFFF"/>
                </a:solidFill>
                <a:cs typeface="Arial" panose="020B0604020202020204" pitchFamily="34" charset="0"/>
              </a:rPr>
              <a:t>Click to add title in here    </a:t>
            </a:r>
          </a:p>
        </p:txBody>
      </p:sp>
      <p:sp>
        <p:nvSpPr>
          <p:cNvPr id="6168" name="Text Box 24"/>
          <p:cNvSpPr txBox="1">
            <a:spLocks noChangeArrowheads="1"/>
          </p:cNvSpPr>
          <p:nvPr/>
        </p:nvSpPr>
        <p:spPr bwMode="black">
          <a:xfrm>
            <a:off x="2297113" y="3644900"/>
            <a:ext cx="460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en-US" altLang="tr-TR" sz="2400" b="1">
                <a:solidFill>
                  <a:srgbClr val="FFFFFF"/>
                </a:solidFill>
                <a:cs typeface="Arial" panose="020B0604020202020204" pitchFamily="34" charset="0"/>
              </a:rPr>
              <a:t>Click to add title in here    </a:t>
            </a:r>
          </a:p>
        </p:txBody>
      </p:sp>
      <p:sp>
        <p:nvSpPr>
          <p:cNvPr id="2" name="Yuvarlatılmış Dikdörtgen 1"/>
          <p:cNvSpPr/>
          <p:nvPr/>
        </p:nvSpPr>
        <p:spPr>
          <a:xfrm>
            <a:off x="333407" y="1482498"/>
            <a:ext cx="8363272" cy="2450558"/>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a:t>Mekkeli müşrikler Peygamberimizin (</a:t>
            </a:r>
            <a:r>
              <a:rPr lang="tr-TR" dirty="0" err="1"/>
              <a:t>s.a.v</a:t>
            </a:r>
            <a:r>
              <a:rPr lang="tr-TR" dirty="0"/>
              <a:t>.) amcası Ebu Talip aracılıyla ondan İslam’ı anlatmaktan vazgeçmesini istemişlerdi. Peygamber Efendimiz (</a:t>
            </a:r>
            <a:r>
              <a:rPr lang="tr-TR" dirty="0" err="1"/>
              <a:t>s.a.v</a:t>
            </a:r>
            <a:r>
              <a:rPr lang="tr-TR" dirty="0"/>
              <a:t>.) ise onlara şu cevabı vermiştir: </a:t>
            </a:r>
          </a:p>
          <a:p>
            <a:pPr algn="ctr"/>
            <a:r>
              <a:rPr lang="tr-TR" dirty="0"/>
              <a:t>-“Ey amca! Sağ elime güneşi, sol elime </a:t>
            </a:r>
            <a:r>
              <a:rPr lang="tr-TR" dirty="0" err="1"/>
              <a:t>ay’ı</a:t>
            </a:r>
            <a:r>
              <a:rPr lang="tr-TR" dirty="0"/>
              <a:t> verseler yine de bu davadan dönmeyeceğim. Ya Allah bu dini üstün kılar ya da ben bu uğurda ölüp giderim.”</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461" y="3933056"/>
            <a:ext cx="687516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9787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reeform 3"/>
          <p:cNvSpPr>
            <a:spLocks/>
          </p:cNvSpPr>
          <p:nvPr/>
        </p:nvSpPr>
        <p:spPr bwMode="ltGray">
          <a:xfrm>
            <a:off x="2538413" y="3148013"/>
            <a:ext cx="1900237"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5F5F5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5364" name="Freeform 4"/>
          <p:cNvSpPr>
            <a:spLocks/>
          </p:cNvSpPr>
          <p:nvPr/>
        </p:nvSpPr>
        <p:spPr bwMode="ltGray">
          <a:xfrm>
            <a:off x="4457700" y="3082925"/>
            <a:ext cx="366713" cy="1562100"/>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FFFF">
                  <a:alpha val="0"/>
                </a:srgbClr>
              </a:gs>
              <a:gs pos="100000">
                <a:srgbClr val="5F5F5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5365" name="Freeform 5"/>
          <p:cNvSpPr>
            <a:spLocks/>
          </p:cNvSpPr>
          <p:nvPr/>
        </p:nvSpPr>
        <p:spPr bwMode="ltGray">
          <a:xfrm flipH="1">
            <a:off x="4857750" y="3148013"/>
            <a:ext cx="1900238" cy="1376362"/>
          </a:xfrm>
          <a:custGeom>
            <a:avLst/>
            <a:gdLst>
              <a:gd name="T0" fmla="*/ 0 w 735"/>
              <a:gd name="T1" fmla="*/ 0 h 532"/>
              <a:gd name="T2" fmla="*/ 382 w 735"/>
              <a:gd name="T3" fmla="*/ 202 h 532"/>
              <a:gd name="T4" fmla="*/ 577 w 735"/>
              <a:gd name="T5" fmla="*/ 202 h 532"/>
              <a:gd name="T6" fmla="*/ 637 w 735"/>
              <a:gd name="T7" fmla="*/ 249 h 532"/>
              <a:gd name="T8" fmla="*/ 639 w 735"/>
              <a:gd name="T9" fmla="*/ 402 h 532"/>
              <a:gd name="T10" fmla="*/ 598 w 735"/>
              <a:gd name="T11" fmla="*/ 400 h 532"/>
              <a:gd name="T12" fmla="*/ 669 w 735"/>
              <a:gd name="T13" fmla="*/ 532 h 532"/>
              <a:gd name="T14" fmla="*/ 735 w 735"/>
              <a:gd name="T15" fmla="*/ 402 h 532"/>
              <a:gd name="T16" fmla="*/ 696 w 735"/>
              <a:gd name="T17" fmla="*/ 402 h 532"/>
              <a:gd name="T18" fmla="*/ 694 w 735"/>
              <a:gd name="T19" fmla="*/ 226 h 532"/>
              <a:gd name="T20" fmla="*/ 616 w 735"/>
              <a:gd name="T21" fmla="*/ 150 h 532"/>
              <a:gd name="T22" fmla="*/ 335 w 735"/>
              <a:gd name="T23" fmla="*/ 149 h 532"/>
              <a:gd name="T24" fmla="*/ 69 w 735"/>
              <a:gd name="T25" fmla="*/ 0 h 532"/>
              <a:gd name="T26" fmla="*/ 0 w 735"/>
              <a:gd name="T27"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rgbClr val="FFFFFF">
                  <a:alpha val="0"/>
                </a:srgbClr>
              </a:gs>
              <a:gs pos="100000">
                <a:srgbClr val="5F5F5F"/>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292929"/>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15366" name="Group 6"/>
          <p:cNvGrpSpPr>
            <a:grpSpLocks/>
          </p:cNvGrpSpPr>
          <p:nvPr/>
        </p:nvGrpSpPr>
        <p:grpSpPr bwMode="auto">
          <a:xfrm>
            <a:off x="71462" y="1388686"/>
            <a:ext cx="2700338" cy="1931070"/>
            <a:chOff x="4320" y="1152"/>
            <a:chExt cx="414" cy="402"/>
          </a:xfrm>
        </p:grpSpPr>
        <p:sp>
          <p:nvSpPr>
            <p:cNvPr id="15367" name="AutoShape 7"/>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pPr>
              <a:endParaRPr lang="tr-TR">
                <a:solidFill>
                  <a:srgbClr val="000000"/>
                </a:solidFill>
              </a:endParaRPr>
            </a:p>
          </p:txBody>
        </p:sp>
        <p:sp>
          <p:nvSpPr>
            <p:cNvPr id="15368" name="Freeform 8"/>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tr-TR">
                <a:solidFill>
                  <a:srgbClr val="000000"/>
                </a:solidFill>
              </a:endParaRPr>
            </a:p>
          </p:txBody>
        </p:sp>
      </p:grpSp>
      <p:sp>
        <p:nvSpPr>
          <p:cNvPr id="15369" name="Rectangle 9"/>
          <p:cNvSpPr>
            <a:spLocks noChangeArrowheads="1"/>
          </p:cNvSpPr>
          <p:nvPr/>
        </p:nvSpPr>
        <p:spPr bwMode="gray">
          <a:xfrm>
            <a:off x="323528" y="1870111"/>
            <a:ext cx="2488758" cy="1015663"/>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flatTx/>
          </a:bodyPr>
          <a:lstStyle/>
          <a:p>
            <a:pPr lvl="0"/>
            <a:r>
              <a:rPr lang="tr-TR" sz="2000" b="1" dirty="0">
                <a:solidFill>
                  <a:schemeClr val="bg1"/>
                </a:solidFill>
                <a:effectLst>
                  <a:outerShdw blurRad="38100" dist="38100" dir="2700000" algn="tl">
                    <a:srgbClr val="000000">
                      <a:alpha val="43137"/>
                    </a:srgbClr>
                  </a:outerShdw>
                </a:effectLst>
              </a:rPr>
              <a:t>Allah ve </a:t>
            </a:r>
            <a:r>
              <a:rPr lang="tr-TR" sz="2000" b="1" dirty="0" err="1">
                <a:solidFill>
                  <a:schemeClr val="bg1"/>
                </a:solidFill>
                <a:effectLst>
                  <a:outerShdw blurRad="38100" dist="38100" dir="2700000" algn="tl">
                    <a:srgbClr val="000000">
                      <a:alpha val="43137"/>
                    </a:srgbClr>
                  </a:outerShdw>
                </a:effectLst>
              </a:rPr>
              <a:t>Resulü’nün</a:t>
            </a:r>
            <a:r>
              <a:rPr lang="tr-TR" sz="2000" b="1" dirty="0">
                <a:solidFill>
                  <a:schemeClr val="bg1"/>
                </a:solidFill>
                <a:effectLst>
                  <a:outerShdw blurRad="38100" dist="38100" dir="2700000" algn="tl">
                    <a:srgbClr val="000000">
                      <a:alpha val="43137"/>
                    </a:srgbClr>
                  </a:outerShdw>
                </a:effectLst>
              </a:rPr>
              <a:t> </a:t>
            </a:r>
          </a:p>
          <a:p>
            <a:pPr lvl="0"/>
            <a:r>
              <a:rPr lang="tr-TR" sz="2000" b="1" dirty="0">
                <a:solidFill>
                  <a:schemeClr val="bg1"/>
                </a:solidFill>
                <a:effectLst>
                  <a:outerShdw blurRad="38100" dist="38100" dir="2700000" algn="tl">
                    <a:srgbClr val="000000">
                      <a:alpha val="43137"/>
                    </a:srgbClr>
                  </a:outerShdw>
                </a:effectLst>
              </a:rPr>
              <a:t>kendisine her şeyden </a:t>
            </a:r>
          </a:p>
          <a:p>
            <a:pPr lvl="0"/>
            <a:r>
              <a:rPr lang="tr-TR" sz="2000" b="1" dirty="0">
                <a:solidFill>
                  <a:schemeClr val="bg1"/>
                </a:solidFill>
                <a:effectLst>
                  <a:outerShdw blurRad="38100" dist="38100" dir="2700000" algn="tl">
                    <a:srgbClr val="000000">
                      <a:alpha val="43137"/>
                    </a:srgbClr>
                  </a:outerShdw>
                </a:effectLst>
              </a:rPr>
              <a:t>daha sevimli olması, </a:t>
            </a:r>
          </a:p>
        </p:txBody>
      </p:sp>
      <p:grpSp>
        <p:nvGrpSpPr>
          <p:cNvPr id="15370" name="Group 10"/>
          <p:cNvGrpSpPr>
            <a:grpSpLocks/>
          </p:cNvGrpSpPr>
          <p:nvPr/>
        </p:nvGrpSpPr>
        <p:grpSpPr bwMode="auto">
          <a:xfrm>
            <a:off x="3059832" y="1398378"/>
            <a:ext cx="2562981" cy="1911686"/>
            <a:chOff x="4320" y="1152"/>
            <a:chExt cx="414" cy="402"/>
          </a:xfrm>
        </p:grpSpPr>
        <p:sp>
          <p:nvSpPr>
            <p:cNvPr id="15371" name="AutoShape 11"/>
            <p:cNvSpPr>
              <a:spLocks noChangeArrowheads="1"/>
            </p:cNvSpPr>
            <p:nvPr/>
          </p:nvSpPr>
          <p:spPr bwMode="gray">
            <a:xfrm>
              <a:off x="4320" y="1152"/>
              <a:ext cx="414" cy="402"/>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pPr>
              <a:endParaRPr lang="tr-TR">
                <a:solidFill>
                  <a:srgbClr val="000000"/>
                </a:solidFill>
              </a:endParaRPr>
            </a:p>
          </p:txBody>
        </p:sp>
        <p:sp>
          <p:nvSpPr>
            <p:cNvPr id="15372" name="Freeform 12"/>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tr-TR">
                <a:solidFill>
                  <a:srgbClr val="000000"/>
                </a:solidFill>
              </a:endParaRPr>
            </a:p>
          </p:txBody>
        </p:sp>
      </p:grpSp>
      <p:grpSp>
        <p:nvGrpSpPr>
          <p:cNvPr id="15373" name="Group 13"/>
          <p:cNvGrpSpPr>
            <a:grpSpLocks/>
          </p:cNvGrpSpPr>
          <p:nvPr/>
        </p:nvGrpSpPr>
        <p:grpSpPr bwMode="auto">
          <a:xfrm>
            <a:off x="5868144" y="1360152"/>
            <a:ext cx="2913679" cy="1940595"/>
            <a:chOff x="4302" y="1152"/>
            <a:chExt cx="414" cy="402"/>
          </a:xfrm>
        </p:grpSpPr>
        <p:sp>
          <p:nvSpPr>
            <p:cNvPr id="15374" name="AutoShape 14"/>
            <p:cNvSpPr>
              <a:spLocks noChangeArrowheads="1"/>
            </p:cNvSpPr>
            <p:nvPr/>
          </p:nvSpPr>
          <p:spPr bwMode="gray">
            <a:xfrm>
              <a:off x="4302" y="1152"/>
              <a:ext cx="414" cy="402"/>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fontAlgn="base">
                <a:spcBef>
                  <a:spcPct val="0"/>
                </a:spcBef>
                <a:spcAft>
                  <a:spcPct val="0"/>
                </a:spcAft>
              </a:pPr>
              <a:endParaRPr lang="tr-TR">
                <a:solidFill>
                  <a:srgbClr val="000000"/>
                </a:solidFill>
              </a:endParaRPr>
            </a:p>
          </p:txBody>
        </p:sp>
        <p:sp>
          <p:nvSpPr>
            <p:cNvPr id="15375" name="Freeform 15"/>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spcBef>
                  <a:spcPct val="0"/>
                </a:spcBef>
                <a:spcAft>
                  <a:spcPct val="0"/>
                </a:spcAft>
              </a:pPr>
              <a:endParaRPr lang="tr-TR">
                <a:solidFill>
                  <a:srgbClr val="000000"/>
                </a:solidFill>
              </a:endParaRPr>
            </a:p>
          </p:txBody>
        </p:sp>
      </p:grpSp>
      <p:sp>
        <p:nvSpPr>
          <p:cNvPr id="15376" name="Rectangle 16"/>
          <p:cNvSpPr>
            <a:spLocks noChangeArrowheads="1"/>
          </p:cNvSpPr>
          <p:nvPr/>
        </p:nvSpPr>
        <p:spPr bwMode="gray">
          <a:xfrm>
            <a:off x="3548311" y="1907613"/>
            <a:ext cx="2071721" cy="707886"/>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flatTx/>
          </a:bodyPr>
          <a:lstStyle/>
          <a:p>
            <a:pPr lvl="0"/>
            <a:r>
              <a:rPr lang="tr-TR" sz="2000" b="1" dirty="0">
                <a:solidFill>
                  <a:schemeClr val="bg1"/>
                </a:solidFill>
                <a:effectLst>
                  <a:outerShdw blurRad="38100" dist="38100" dir="2700000" algn="tl">
                    <a:srgbClr val="000000">
                      <a:alpha val="43137"/>
                    </a:srgbClr>
                  </a:outerShdw>
                </a:effectLst>
              </a:rPr>
              <a:t>Sevdiğini sadece </a:t>
            </a:r>
          </a:p>
          <a:p>
            <a:pPr lvl="0"/>
            <a:r>
              <a:rPr lang="tr-TR" sz="2000" b="1" dirty="0">
                <a:solidFill>
                  <a:schemeClr val="bg1"/>
                </a:solidFill>
                <a:effectLst>
                  <a:outerShdw blurRad="38100" dist="38100" dir="2700000" algn="tl">
                    <a:srgbClr val="000000">
                      <a:alpha val="43137"/>
                    </a:srgbClr>
                  </a:outerShdw>
                </a:effectLst>
              </a:rPr>
              <a:t>Allah için sevmesi</a:t>
            </a:r>
          </a:p>
        </p:txBody>
      </p:sp>
      <p:sp>
        <p:nvSpPr>
          <p:cNvPr id="15377" name="Rectangle 17"/>
          <p:cNvSpPr>
            <a:spLocks noChangeArrowheads="1"/>
          </p:cNvSpPr>
          <p:nvPr/>
        </p:nvSpPr>
        <p:spPr bwMode="gray">
          <a:xfrm>
            <a:off x="6012160" y="1600041"/>
            <a:ext cx="2827505" cy="1631216"/>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gradFill rotWithShape="1">
                  <a:gsLst>
                    <a:gs pos="0">
                      <a:schemeClr val="accent1">
                        <a:gamma/>
                        <a:shade val="72549"/>
                        <a:invGamma/>
                      </a:schemeClr>
                    </a:gs>
                    <a:gs pos="100000">
                      <a:schemeClr val="accent1"/>
                    </a:gs>
                  </a:gsLst>
                  <a:lin ang="189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flatTx/>
          </a:bodyPr>
          <a:lstStyle/>
          <a:p>
            <a:pPr lvl="0"/>
            <a:r>
              <a:rPr lang="tr-TR" sz="2000" b="1" dirty="0">
                <a:solidFill>
                  <a:schemeClr val="bg1"/>
                </a:solidFill>
                <a:effectLst>
                  <a:outerShdw blurRad="38100" dist="38100" dir="2700000" algn="tl">
                    <a:srgbClr val="000000">
                      <a:alpha val="43137"/>
                    </a:srgbClr>
                  </a:outerShdw>
                </a:effectLst>
              </a:rPr>
              <a:t>Allah kendisini küfürden </a:t>
            </a:r>
          </a:p>
          <a:p>
            <a:pPr lvl="0"/>
            <a:r>
              <a:rPr lang="tr-TR" sz="2000" b="1" dirty="0">
                <a:solidFill>
                  <a:schemeClr val="bg1"/>
                </a:solidFill>
                <a:effectLst>
                  <a:outerShdw blurRad="38100" dist="38100" dir="2700000" algn="tl">
                    <a:srgbClr val="000000">
                      <a:alpha val="43137"/>
                    </a:srgbClr>
                  </a:outerShdw>
                </a:effectLst>
              </a:rPr>
              <a:t>Kurtardıktan sonra, </a:t>
            </a:r>
          </a:p>
          <a:p>
            <a:pPr lvl="0"/>
            <a:r>
              <a:rPr lang="tr-TR" sz="2000" b="1" dirty="0">
                <a:solidFill>
                  <a:schemeClr val="bg1"/>
                </a:solidFill>
                <a:effectLst>
                  <a:outerShdw blurRad="38100" dist="38100" dir="2700000" algn="tl">
                    <a:srgbClr val="000000">
                      <a:alpha val="43137"/>
                    </a:srgbClr>
                  </a:outerShdw>
                </a:effectLst>
              </a:rPr>
              <a:t>tekrar küfre dönmekten </a:t>
            </a:r>
          </a:p>
          <a:p>
            <a:pPr lvl="0"/>
            <a:r>
              <a:rPr lang="tr-TR" sz="2000" b="1" dirty="0">
                <a:solidFill>
                  <a:schemeClr val="bg1"/>
                </a:solidFill>
                <a:effectLst>
                  <a:outerShdw blurRad="38100" dist="38100" dir="2700000" algn="tl">
                    <a:srgbClr val="000000">
                      <a:alpha val="43137"/>
                    </a:srgbClr>
                  </a:outerShdw>
                </a:effectLst>
              </a:rPr>
              <a:t>ateşe </a:t>
            </a:r>
            <a:r>
              <a:rPr lang="tr-TR" sz="2000" b="1" dirty="0" err="1">
                <a:solidFill>
                  <a:schemeClr val="bg1"/>
                </a:solidFill>
                <a:effectLst>
                  <a:outerShdw blurRad="38100" dist="38100" dir="2700000" algn="tl">
                    <a:srgbClr val="000000">
                      <a:alpha val="43137"/>
                    </a:srgbClr>
                  </a:outerShdw>
                </a:effectLst>
              </a:rPr>
              <a:t>atılacakmışcasına</a:t>
            </a:r>
            <a:r>
              <a:rPr lang="tr-TR" sz="2000" b="1" dirty="0">
                <a:solidFill>
                  <a:schemeClr val="bg1"/>
                </a:solidFill>
                <a:effectLst>
                  <a:outerShdw blurRad="38100" dist="38100" dir="2700000" algn="tl">
                    <a:srgbClr val="000000">
                      <a:alpha val="43137"/>
                    </a:srgbClr>
                  </a:outerShdw>
                </a:effectLst>
              </a:rPr>
              <a:t> </a:t>
            </a:r>
          </a:p>
          <a:p>
            <a:pPr lvl="0"/>
            <a:r>
              <a:rPr lang="tr-TR" sz="2000" b="1" dirty="0">
                <a:solidFill>
                  <a:schemeClr val="bg1"/>
                </a:solidFill>
                <a:effectLst>
                  <a:outerShdw blurRad="38100" dist="38100" dir="2700000" algn="tl">
                    <a:srgbClr val="000000">
                      <a:alpha val="43137"/>
                    </a:srgbClr>
                  </a:outerShdw>
                </a:effectLst>
              </a:rPr>
              <a:t>nefret etmesi.</a:t>
            </a:r>
          </a:p>
        </p:txBody>
      </p:sp>
      <p:grpSp>
        <p:nvGrpSpPr>
          <p:cNvPr id="15378" name="Group 18"/>
          <p:cNvGrpSpPr>
            <a:grpSpLocks/>
          </p:cNvGrpSpPr>
          <p:nvPr/>
        </p:nvGrpSpPr>
        <p:grpSpPr bwMode="auto">
          <a:xfrm>
            <a:off x="838200" y="4387850"/>
            <a:ext cx="7021513" cy="1936750"/>
            <a:chOff x="528" y="2736"/>
            <a:chExt cx="4423" cy="1220"/>
          </a:xfrm>
        </p:grpSpPr>
        <p:sp>
          <p:nvSpPr>
            <p:cNvPr id="15379" name="AutoShape 19"/>
            <p:cNvSpPr>
              <a:spLocks noChangeArrowheads="1"/>
            </p:cNvSpPr>
            <p:nvPr/>
          </p:nvSpPr>
          <p:spPr bwMode="ltGray">
            <a:xfrm>
              <a:off x="1456" y="2934"/>
              <a:ext cx="3495" cy="782"/>
            </a:xfrm>
            <a:prstGeom prst="roundRect">
              <a:avLst>
                <a:gd name="adj" fmla="val 16667"/>
              </a:avLst>
            </a:prstGeom>
            <a:solidFill>
              <a:schemeClr val="bg2">
                <a:lumMod val="75000"/>
              </a:schemeClr>
            </a:solidFill>
            <a:ln w="57150" algn="ctr">
              <a:solidFill>
                <a:srgbClr val="F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5380" name="Rectangle 20"/>
            <p:cNvSpPr>
              <a:spLocks noChangeArrowheads="1"/>
            </p:cNvSpPr>
            <p:nvPr/>
          </p:nvSpPr>
          <p:spPr bwMode="auto">
            <a:xfrm>
              <a:off x="1783" y="3023"/>
              <a:ext cx="3168"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eaLnBrk="0" fontAlgn="base" hangingPunct="0">
                <a:spcBef>
                  <a:spcPct val="0"/>
                </a:spcBef>
                <a:spcAft>
                  <a:spcPct val="0"/>
                </a:spcAft>
                <a:buClr>
                  <a:srgbClr val="D7181F"/>
                </a:buClr>
              </a:pPr>
              <a:r>
                <a:rPr lang="tr-TR" altLang="tr-TR" sz="2400" dirty="0">
                  <a:solidFill>
                    <a:srgbClr val="000000"/>
                  </a:solidFill>
                  <a:cs typeface="Arial" panose="020B0604020202020204" pitchFamily="34" charset="0"/>
                </a:rPr>
                <a:t>Hadis: </a:t>
              </a:r>
              <a:r>
                <a:rPr lang="tr-TR" sz="2400" dirty="0"/>
                <a:t>“Şu üç şey kimde bulunursa o kişi imanın tadına erer. </a:t>
              </a:r>
            </a:p>
            <a:p>
              <a:pPr eaLnBrk="0" fontAlgn="base" hangingPunct="0">
                <a:spcBef>
                  <a:spcPct val="0"/>
                </a:spcBef>
                <a:spcAft>
                  <a:spcPct val="0"/>
                </a:spcAft>
                <a:buClr>
                  <a:srgbClr val="D7181F"/>
                </a:buClr>
                <a:buFont typeface="Wingdings" panose="05000000000000000000" pitchFamily="2" charset="2"/>
                <a:buNone/>
              </a:pPr>
              <a:endParaRPr lang="en-US" altLang="tr-TR" sz="2400" dirty="0">
                <a:solidFill>
                  <a:srgbClr val="000000"/>
                </a:solidFill>
                <a:cs typeface="Arial" panose="020B0604020202020204" pitchFamily="34" charset="0"/>
              </a:endParaRPr>
            </a:p>
          </p:txBody>
        </p:sp>
        <p:pic>
          <p:nvPicPr>
            <p:cNvPr id="15381" name="Picture 21" descr="YG_circl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2736"/>
              <a:ext cx="1220" cy="1220"/>
            </a:xfrm>
            <a:prstGeom prst="rect">
              <a:avLst/>
            </a:prstGeom>
            <a:noFill/>
            <a:extLst>
              <a:ext uri="{909E8E84-426E-40DD-AFC4-6F175D3DCCD1}">
                <a14:hiddenFill xmlns:a14="http://schemas.microsoft.com/office/drawing/2010/main">
                  <a:solidFill>
                    <a:srgbClr val="FFFFFF"/>
                  </a:solidFill>
                </a14:hiddenFill>
              </a:ext>
            </a:extLst>
          </p:spPr>
        </p:pic>
        <p:sp>
          <p:nvSpPr>
            <p:cNvPr id="15382" name="Text Box 22"/>
            <p:cNvSpPr txBox="1">
              <a:spLocks noChangeArrowheads="1"/>
            </p:cNvSpPr>
            <p:nvPr/>
          </p:nvSpPr>
          <p:spPr bwMode="gray">
            <a:xfrm>
              <a:off x="722" y="3145"/>
              <a:ext cx="81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lgn="ctr" eaLnBrk="0" fontAlgn="base" hangingPunct="0">
                <a:spcBef>
                  <a:spcPct val="0"/>
                </a:spcBef>
                <a:spcAft>
                  <a:spcPct val="0"/>
                </a:spcAft>
              </a:pPr>
              <a:r>
                <a:rPr lang="tr-TR" altLang="tr-TR" sz="2000" b="1" dirty="0">
                  <a:solidFill>
                    <a:srgbClr val="000000"/>
                  </a:solidFill>
                  <a:cs typeface="Arial" panose="020B0604020202020204" pitchFamily="34" charset="0"/>
                </a:rPr>
                <a:t>İmanın Tadı</a:t>
              </a:r>
              <a:endParaRPr lang="en-US" altLang="tr-TR" sz="2000" b="1" dirty="0">
                <a:solidFill>
                  <a:srgbClr val="000000"/>
                </a:solidFill>
                <a:cs typeface="Arial" panose="020B0604020202020204" pitchFamily="34" charset="0"/>
              </a:endParaRPr>
            </a:p>
          </p:txBody>
        </p:sp>
      </p:grpSp>
    </p:spTree>
    <p:extLst>
      <p:ext uri="{BB962C8B-B14F-4D97-AF65-F5344CB8AC3E}">
        <p14:creationId xmlns:p14="http://schemas.microsoft.com/office/powerpoint/2010/main" val="6184856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620688"/>
            <a:ext cx="8229600" cy="1008112"/>
          </a:xfrm>
          <a:solidFill>
            <a:schemeClr val="bg1">
              <a:lumMod val="85000"/>
            </a:schemeClr>
          </a:solidFill>
          <a:ln w="76200">
            <a:solidFill>
              <a:srgbClr val="FFFF00"/>
            </a:solidFill>
          </a:ln>
        </p:spPr>
        <p:style>
          <a:lnRef idx="2">
            <a:schemeClr val="accent2"/>
          </a:lnRef>
          <a:fillRef idx="1">
            <a:schemeClr val="lt1"/>
          </a:fillRef>
          <a:effectRef idx="0">
            <a:schemeClr val="accent2"/>
          </a:effectRef>
          <a:fontRef idx="minor">
            <a:schemeClr val="dk1"/>
          </a:fontRef>
        </p:style>
        <p:txBody>
          <a:bodyPr>
            <a:normAutofit/>
          </a:bodyPr>
          <a:lstStyle/>
          <a:p>
            <a:pPr algn="ctr"/>
            <a:r>
              <a:rPr lang="tr-TR" dirty="0"/>
              <a:t>Peygamberimiz inancı uğruna hiçbir zaman kınayanın kınamasından korkmamıştır.</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685926"/>
            <a:ext cx="7187050" cy="4767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22590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tr-TR"/>
              <a:t>Contents</a:t>
            </a:r>
          </a:p>
        </p:txBody>
      </p:sp>
      <p:grpSp>
        <p:nvGrpSpPr>
          <p:cNvPr id="6147" name="Group 3"/>
          <p:cNvGrpSpPr>
            <a:grpSpLocks/>
          </p:cNvGrpSpPr>
          <p:nvPr/>
        </p:nvGrpSpPr>
        <p:grpSpPr bwMode="auto">
          <a:xfrm>
            <a:off x="323529" y="3536950"/>
            <a:ext cx="8363272" cy="688975"/>
            <a:chOff x="720" y="1392"/>
            <a:chExt cx="4058" cy="480"/>
          </a:xfrm>
        </p:grpSpPr>
        <p:sp>
          <p:nvSpPr>
            <p:cNvPr id="6148"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6149" name="Group 5"/>
            <p:cNvGrpSpPr>
              <a:grpSpLocks/>
            </p:cNvGrpSpPr>
            <p:nvPr/>
          </p:nvGrpSpPr>
          <p:grpSpPr bwMode="auto">
            <a:xfrm>
              <a:off x="730" y="1407"/>
              <a:ext cx="4043" cy="444"/>
              <a:chOff x="744" y="1407"/>
              <a:chExt cx="3988" cy="444"/>
            </a:xfrm>
          </p:grpSpPr>
          <p:sp>
            <p:nvSpPr>
              <p:cNvPr id="6150"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151"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grpSp>
        <p:nvGrpSpPr>
          <p:cNvPr id="6152" name="Group 8"/>
          <p:cNvGrpSpPr>
            <a:grpSpLocks/>
          </p:cNvGrpSpPr>
          <p:nvPr/>
        </p:nvGrpSpPr>
        <p:grpSpPr bwMode="auto">
          <a:xfrm>
            <a:off x="323529" y="4402138"/>
            <a:ext cx="8363272" cy="688975"/>
            <a:chOff x="720" y="1392"/>
            <a:chExt cx="4058" cy="480"/>
          </a:xfrm>
        </p:grpSpPr>
        <p:sp>
          <p:nvSpPr>
            <p:cNvPr id="6153"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6154" name="Group 10"/>
            <p:cNvGrpSpPr>
              <a:grpSpLocks/>
            </p:cNvGrpSpPr>
            <p:nvPr/>
          </p:nvGrpSpPr>
          <p:grpSpPr bwMode="auto">
            <a:xfrm>
              <a:off x="730" y="1407"/>
              <a:ext cx="4043" cy="444"/>
              <a:chOff x="744" y="1407"/>
              <a:chExt cx="3988" cy="444"/>
            </a:xfrm>
          </p:grpSpPr>
          <p:sp>
            <p:nvSpPr>
              <p:cNvPr id="6155"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156"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grpSp>
        <p:nvGrpSpPr>
          <p:cNvPr id="6157" name="Group 13"/>
          <p:cNvGrpSpPr>
            <a:grpSpLocks/>
          </p:cNvGrpSpPr>
          <p:nvPr/>
        </p:nvGrpSpPr>
        <p:grpSpPr bwMode="auto">
          <a:xfrm>
            <a:off x="323529" y="5259388"/>
            <a:ext cx="8363272" cy="688975"/>
            <a:chOff x="720" y="1392"/>
            <a:chExt cx="4058" cy="480"/>
          </a:xfrm>
        </p:grpSpPr>
        <p:sp>
          <p:nvSpPr>
            <p:cNvPr id="6158" name="AutoShape 14"/>
            <p:cNvSpPr>
              <a:spLocks noChangeArrowheads="1"/>
            </p:cNvSpPr>
            <p:nvPr/>
          </p:nvSpPr>
          <p:spPr bwMode="lt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6159" name="Group 15"/>
            <p:cNvGrpSpPr>
              <a:grpSpLocks/>
            </p:cNvGrpSpPr>
            <p:nvPr/>
          </p:nvGrpSpPr>
          <p:grpSpPr bwMode="auto">
            <a:xfrm>
              <a:off x="730" y="1407"/>
              <a:ext cx="4043" cy="444"/>
              <a:chOff x="744" y="1407"/>
              <a:chExt cx="3988" cy="444"/>
            </a:xfrm>
          </p:grpSpPr>
          <p:sp>
            <p:nvSpPr>
              <p:cNvPr id="6160" name="AutoShape 16"/>
              <p:cNvSpPr>
                <a:spLocks noChangeArrowheads="1"/>
              </p:cNvSpPr>
              <p:nvPr/>
            </p:nvSpPr>
            <p:spPr bwMode="lt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161" name="AutoShape 17"/>
              <p:cNvSpPr>
                <a:spLocks noChangeArrowheads="1"/>
              </p:cNvSpPr>
              <p:nvPr/>
            </p:nvSpPr>
            <p:spPr bwMode="lt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grpSp>
        <p:nvGrpSpPr>
          <p:cNvPr id="6162" name="Group 18"/>
          <p:cNvGrpSpPr>
            <a:grpSpLocks/>
          </p:cNvGrpSpPr>
          <p:nvPr/>
        </p:nvGrpSpPr>
        <p:grpSpPr bwMode="auto">
          <a:xfrm>
            <a:off x="344098" y="2673350"/>
            <a:ext cx="8332358" cy="688975"/>
            <a:chOff x="720" y="1392"/>
            <a:chExt cx="4058" cy="480"/>
          </a:xfrm>
        </p:grpSpPr>
        <p:sp>
          <p:nvSpPr>
            <p:cNvPr id="6163" name="AutoShape 19"/>
            <p:cNvSpPr>
              <a:spLocks noChangeArrowheads="1"/>
            </p:cNvSpPr>
            <p:nvPr/>
          </p:nvSpPr>
          <p:spPr bwMode="lt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6164" name="Group 20"/>
            <p:cNvGrpSpPr>
              <a:grpSpLocks/>
            </p:cNvGrpSpPr>
            <p:nvPr/>
          </p:nvGrpSpPr>
          <p:grpSpPr bwMode="auto">
            <a:xfrm>
              <a:off x="730" y="1407"/>
              <a:ext cx="4043" cy="444"/>
              <a:chOff x="744" y="1407"/>
              <a:chExt cx="3988" cy="444"/>
            </a:xfrm>
          </p:grpSpPr>
          <p:sp>
            <p:nvSpPr>
              <p:cNvPr id="6165" name="AutoShape 21"/>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166" name="AutoShape 22"/>
              <p:cNvSpPr>
                <a:spLocks noChangeArrowheads="1"/>
              </p:cNvSpPr>
              <p:nvPr/>
            </p:nvSpPr>
            <p:spPr bwMode="lt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sp>
        <p:nvSpPr>
          <p:cNvPr id="6167" name="Text Box 23"/>
          <p:cNvSpPr txBox="1">
            <a:spLocks noChangeArrowheads="1"/>
          </p:cNvSpPr>
          <p:nvPr/>
        </p:nvSpPr>
        <p:spPr bwMode="black">
          <a:xfrm>
            <a:off x="486948" y="2787650"/>
            <a:ext cx="8117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tr-TR" altLang="tr-TR" sz="2400" dirty="0">
                <a:solidFill>
                  <a:schemeClr val="tx1">
                    <a:lumMod val="95000"/>
                    <a:lumOff val="5000"/>
                  </a:schemeClr>
                </a:solidFill>
                <a:cs typeface="Arial" panose="020B0604020202020204" pitchFamily="34" charset="0"/>
              </a:rPr>
              <a:t>2. O</a:t>
            </a:r>
            <a:r>
              <a:rPr lang="tr-TR" sz="2400" dirty="0">
                <a:solidFill>
                  <a:schemeClr val="tx1">
                    <a:lumMod val="95000"/>
                    <a:lumOff val="5000"/>
                  </a:schemeClr>
                </a:solidFill>
                <a:latin typeface="Verdana" panose="020B0604030504040204" pitchFamily="34" charset="0"/>
              </a:rPr>
              <a:t>nlar Allah'ı sever. </a:t>
            </a:r>
            <a:endParaRPr lang="en-US" altLang="tr-TR" sz="2400" dirty="0">
              <a:solidFill>
                <a:schemeClr val="tx1">
                  <a:lumMod val="95000"/>
                  <a:lumOff val="5000"/>
                </a:schemeClr>
              </a:solidFill>
              <a:cs typeface="Arial" panose="020B0604020202020204" pitchFamily="34" charset="0"/>
            </a:endParaRPr>
          </a:p>
        </p:txBody>
      </p:sp>
      <p:sp>
        <p:nvSpPr>
          <p:cNvPr id="6168" name="Text Box 24"/>
          <p:cNvSpPr txBox="1">
            <a:spLocks noChangeArrowheads="1"/>
          </p:cNvSpPr>
          <p:nvPr/>
        </p:nvSpPr>
        <p:spPr bwMode="black">
          <a:xfrm>
            <a:off x="539552" y="3644900"/>
            <a:ext cx="84249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tr-TR" altLang="tr-TR" sz="2400" dirty="0">
                <a:solidFill>
                  <a:schemeClr val="tx1">
                    <a:lumMod val="95000"/>
                    <a:lumOff val="5000"/>
                  </a:schemeClr>
                </a:solidFill>
                <a:cs typeface="Arial" panose="020B0604020202020204" pitchFamily="34" charset="0"/>
              </a:rPr>
              <a:t>3. </a:t>
            </a:r>
            <a:r>
              <a:rPr lang="tr-TR" sz="2400" dirty="0">
                <a:solidFill>
                  <a:schemeClr val="tx1">
                    <a:lumMod val="95000"/>
                    <a:lumOff val="5000"/>
                  </a:schemeClr>
                </a:solidFill>
                <a:latin typeface="Verdana" panose="020B0604030504040204" pitchFamily="34" charset="0"/>
              </a:rPr>
              <a:t>Onlar </a:t>
            </a:r>
            <a:r>
              <a:rPr lang="tr-TR" sz="2400" dirty="0" err="1">
                <a:solidFill>
                  <a:schemeClr val="tx1">
                    <a:lumMod val="95000"/>
                    <a:lumOff val="5000"/>
                  </a:schemeClr>
                </a:solidFill>
                <a:latin typeface="Verdana" panose="020B0604030504040204" pitchFamily="34" charset="0"/>
              </a:rPr>
              <a:t>mü'minlere</a:t>
            </a:r>
            <a:r>
              <a:rPr lang="tr-TR" sz="2400" dirty="0">
                <a:solidFill>
                  <a:schemeClr val="tx1">
                    <a:lumMod val="95000"/>
                    <a:lumOff val="5000"/>
                  </a:schemeClr>
                </a:solidFill>
                <a:latin typeface="Verdana" panose="020B0604030504040204" pitchFamily="34" charset="0"/>
              </a:rPr>
              <a:t> karşı alçak gönüllü </a:t>
            </a:r>
            <a:endParaRPr lang="en-US" altLang="tr-TR" sz="2400" dirty="0">
              <a:solidFill>
                <a:schemeClr val="tx1">
                  <a:lumMod val="95000"/>
                  <a:lumOff val="5000"/>
                </a:schemeClr>
              </a:solidFill>
              <a:cs typeface="Arial" panose="020B0604020202020204" pitchFamily="34" charset="0"/>
            </a:endParaRPr>
          </a:p>
        </p:txBody>
      </p:sp>
      <p:sp>
        <p:nvSpPr>
          <p:cNvPr id="6169" name="Text Box 25"/>
          <p:cNvSpPr txBox="1">
            <a:spLocks noChangeArrowheads="1"/>
          </p:cNvSpPr>
          <p:nvPr/>
        </p:nvSpPr>
        <p:spPr bwMode="black">
          <a:xfrm>
            <a:off x="539552" y="4503738"/>
            <a:ext cx="84249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tr-TR" altLang="tr-TR" sz="2400" dirty="0">
                <a:solidFill>
                  <a:schemeClr val="tx1">
                    <a:lumMod val="95000"/>
                    <a:lumOff val="5000"/>
                  </a:schemeClr>
                </a:solidFill>
                <a:cs typeface="Arial" panose="020B0604020202020204" pitchFamily="34" charset="0"/>
              </a:rPr>
              <a:t>4.Onlar </a:t>
            </a:r>
            <a:r>
              <a:rPr lang="tr-TR" sz="2400" dirty="0">
                <a:solidFill>
                  <a:schemeClr val="tx1">
                    <a:lumMod val="95000"/>
                    <a:lumOff val="5000"/>
                  </a:schemeClr>
                </a:solidFill>
                <a:latin typeface="Verdana" panose="020B0604030504040204" pitchFamily="34" charset="0"/>
              </a:rPr>
              <a:t>kâfirlere karşı izzetlidirler; </a:t>
            </a:r>
            <a:endParaRPr lang="en-US" altLang="tr-TR" sz="2400" dirty="0">
              <a:solidFill>
                <a:schemeClr val="tx1">
                  <a:lumMod val="95000"/>
                  <a:lumOff val="5000"/>
                </a:schemeClr>
              </a:solidFill>
              <a:cs typeface="Arial" panose="020B0604020202020204" pitchFamily="34" charset="0"/>
            </a:endParaRPr>
          </a:p>
        </p:txBody>
      </p:sp>
      <p:sp>
        <p:nvSpPr>
          <p:cNvPr id="6170" name="Text Box 26"/>
          <p:cNvSpPr txBox="1">
            <a:spLocks noChangeArrowheads="1"/>
          </p:cNvSpPr>
          <p:nvPr/>
        </p:nvSpPr>
        <p:spPr bwMode="black">
          <a:xfrm>
            <a:off x="539552" y="5351463"/>
            <a:ext cx="84249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tr-TR" sz="2400" dirty="0">
                <a:solidFill>
                  <a:schemeClr val="tx1">
                    <a:lumMod val="95000"/>
                    <a:lumOff val="5000"/>
                  </a:schemeClr>
                </a:solidFill>
                <a:latin typeface="Verdana" panose="020B0604030504040204" pitchFamily="34" charset="0"/>
              </a:rPr>
              <a:t>5. Allah yolunda </a:t>
            </a:r>
            <a:r>
              <a:rPr lang="tr-TR" sz="2400" dirty="0" err="1">
                <a:solidFill>
                  <a:schemeClr val="tx1">
                    <a:lumMod val="95000"/>
                    <a:lumOff val="5000"/>
                  </a:schemeClr>
                </a:solidFill>
                <a:latin typeface="Verdana" panose="020B0604030504040204" pitchFamily="34" charset="0"/>
              </a:rPr>
              <a:t>cihad</a:t>
            </a:r>
            <a:r>
              <a:rPr lang="tr-TR" sz="2400" dirty="0">
                <a:solidFill>
                  <a:schemeClr val="tx1">
                    <a:lumMod val="95000"/>
                    <a:lumOff val="5000"/>
                  </a:schemeClr>
                </a:solidFill>
                <a:latin typeface="Verdana" panose="020B0604030504040204" pitchFamily="34" charset="0"/>
              </a:rPr>
              <a:t> ederler Allah onları sever</a:t>
            </a:r>
            <a:endParaRPr lang="en-US" altLang="tr-TR" sz="2400" dirty="0">
              <a:solidFill>
                <a:schemeClr val="tx1">
                  <a:lumMod val="95000"/>
                  <a:lumOff val="5000"/>
                </a:schemeClr>
              </a:solidFill>
              <a:cs typeface="Arial" panose="020B0604020202020204" pitchFamily="34" charset="0"/>
            </a:endParaRPr>
          </a:p>
        </p:txBody>
      </p:sp>
      <p:sp>
        <p:nvSpPr>
          <p:cNvPr id="28" name="Dikdörtgen 27"/>
          <p:cNvSpPr/>
          <p:nvPr/>
        </p:nvSpPr>
        <p:spPr>
          <a:xfrm>
            <a:off x="457200" y="278855"/>
            <a:ext cx="7344816" cy="1477328"/>
          </a:xfrm>
          <a:prstGeom prst="rect">
            <a:avLst/>
          </a:prstGeom>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tr-TR" dirty="0">
                <a:latin typeface="Verdana" panose="020B0604030504040204" pitchFamily="34" charset="0"/>
              </a:rPr>
              <a:t>Ayet: Ey iman edenler! Sizden kim dininden dönerse, Allah onların yerine öyle bir </a:t>
            </a:r>
            <a:r>
              <a:rPr lang="tr-TR" b="1" dirty="0">
                <a:latin typeface="Verdana" panose="020B0604030504040204" pitchFamily="34" charset="0"/>
              </a:rPr>
              <a:t>topluluk</a:t>
            </a:r>
            <a:r>
              <a:rPr lang="tr-TR" dirty="0">
                <a:latin typeface="Verdana" panose="020B0604030504040204" pitchFamily="34" charset="0"/>
              </a:rPr>
              <a:t> getirir ki, Allah onları sever, onlar Allah'ı sever. Onlar </a:t>
            </a:r>
            <a:r>
              <a:rPr lang="tr-TR" dirty="0" err="1">
                <a:latin typeface="Verdana" panose="020B0604030504040204" pitchFamily="34" charset="0"/>
              </a:rPr>
              <a:t>mü'minlere</a:t>
            </a:r>
            <a:r>
              <a:rPr lang="tr-TR" dirty="0">
                <a:latin typeface="Verdana" panose="020B0604030504040204" pitchFamily="34" charset="0"/>
              </a:rPr>
              <a:t> karşı alçak gönüllü, kâfirlere karşı izzetlidirler; Allah yolunda </a:t>
            </a:r>
            <a:r>
              <a:rPr lang="tr-TR" dirty="0" err="1">
                <a:latin typeface="Verdana" panose="020B0604030504040204" pitchFamily="34" charset="0"/>
              </a:rPr>
              <a:t>cihad</a:t>
            </a:r>
            <a:r>
              <a:rPr lang="tr-TR" dirty="0">
                <a:latin typeface="Verdana" panose="020B0604030504040204" pitchFamily="34" charset="0"/>
              </a:rPr>
              <a:t> ederler; dil uzatanın kınamasından da korkmazlar. (Maide 54)</a:t>
            </a:r>
            <a:endParaRPr lang="tr-TR" dirty="0"/>
          </a:p>
        </p:txBody>
      </p:sp>
      <p:grpSp>
        <p:nvGrpSpPr>
          <p:cNvPr id="35" name="Group 13"/>
          <p:cNvGrpSpPr>
            <a:grpSpLocks/>
          </p:cNvGrpSpPr>
          <p:nvPr/>
        </p:nvGrpSpPr>
        <p:grpSpPr bwMode="auto">
          <a:xfrm>
            <a:off x="1927225" y="1899642"/>
            <a:ext cx="5311775" cy="688975"/>
            <a:chOff x="720" y="1392"/>
            <a:chExt cx="4058" cy="480"/>
          </a:xfrm>
        </p:grpSpPr>
        <p:sp>
          <p:nvSpPr>
            <p:cNvPr id="36" name="AutoShape 14"/>
            <p:cNvSpPr>
              <a:spLocks noChangeArrowheads="1"/>
            </p:cNvSpPr>
            <p:nvPr/>
          </p:nvSpPr>
          <p:spPr bwMode="lt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37" name="Group 15"/>
            <p:cNvGrpSpPr>
              <a:grpSpLocks/>
            </p:cNvGrpSpPr>
            <p:nvPr/>
          </p:nvGrpSpPr>
          <p:grpSpPr bwMode="auto">
            <a:xfrm>
              <a:off x="730" y="1407"/>
              <a:ext cx="4043" cy="444"/>
              <a:chOff x="744" y="1407"/>
              <a:chExt cx="3988" cy="444"/>
            </a:xfrm>
          </p:grpSpPr>
          <p:sp>
            <p:nvSpPr>
              <p:cNvPr id="38" name="AutoShape 16"/>
              <p:cNvSpPr>
                <a:spLocks noChangeArrowheads="1"/>
              </p:cNvSpPr>
              <p:nvPr/>
            </p:nvSpPr>
            <p:spPr bwMode="lt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9" name="AutoShape 17"/>
              <p:cNvSpPr>
                <a:spLocks noChangeArrowheads="1"/>
              </p:cNvSpPr>
              <p:nvPr/>
            </p:nvSpPr>
            <p:spPr bwMode="lt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grpSp>
        <p:nvGrpSpPr>
          <p:cNvPr id="40" name="Group 13"/>
          <p:cNvGrpSpPr>
            <a:grpSpLocks/>
          </p:cNvGrpSpPr>
          <p:nvPr/>
        </p:nvGrpSpPr>
        <p:grpSpPr bwMode="auto">
          <a:xfrm>
            <a:off x="313184" y="1899642"/>
            <a:ext cx="8363272" cy="688975"/>
            <a:chOff x="720" y="1392"/>
            <a:chExt cx="4058" cy="480"/>
          </a:xfrm>
        </p:grpSpPr>
        <p:sp>
          <p:nvSpPr>
            <p:cNvPr id="41" name="AutoShape 14"/>
            <p:cNvSpPr>
              <a:spLocks noChangeArrowheads="1"/>
            </p:cNvSpPr>
            <p:nvPr/>
          </p:nvSpPr>
          <p:spPr bwMode="lt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42" name="Group 15"/>
            <p:cNvGrpSpPr>
              <a:grpSpLocks/>
            </p:cNvGrpSpPr>
            <p:nvPr/>
          </p:nvGrpSpPr>
          <p:grpSpPr bwMode="auto">
            <a:xfrm>
              <a:off x="730" y="1407"/>
              <a:ext cx="4043" cy="444"/>
              <a:chOff x="744" y="1407"/>
              <a:chExt cx="3988" cy="444"/>
            </a:xfrm>
          </p:grpSpPr>
          <p:sp>
            <p:nvSpPr>
              <p:cNvPr id="43" name="AutoShape 16"/>
              <p:cNvSpPr>
                <a:spLocks noChangeArrowheads="1"/>
              </p:cNvSpPr>
              <p:nvPr/>
            </p:nvSpPr>
            <p:spPr bwMode="lt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4" name="AutoShape 17"/>
              <p:cNvSpPr>
                <a:spLocks noChangeArrowheads="1"/>
              </p:cNvSpPr>
              <p:nvPr/>
            </p:nvSpPr>
            <p:spPr bwMode="lt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sp>
        <p:nvSpPr>
          <p:cNvPr id="45" name="Text Box 26"/>
          <p:cNvSpPr txBox="1">
            <a:spLocks noChangeArrowheads="1"/>
          </p:cNvSpPr>
          <p:nvPr/>
        </p:nvSpPr>
        <p:spPr bwMode="black">
          <a:xfrm>
            <a:off x="467545" y="1991717"/>
            <a:ext cx="84249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tr-TR" sz="2400" dirty="0">
                <a:solidFill>
                  <a:schemeClr val="tx1">
                    <a:lumMod val="95000"/>
                    <a:lumOff val="5000"/>
                  </a:schemeClr>
                </a:solidFill>
                <a:latin typeface="Verdana" panose="020B0604030504040204" pitchFamily="34" charset="0"/>
              </a:rPr>
              <a:t>1. Allah onları sever</a:t>
            </a:r>
            <a:endParaRPr lang="en-US" altLang="tr-TR" sz="2400" dirty="0">
              <a:solidFill>
                <a:schemeClr val="tx1">
                  <a:lumMod val="95000"/>
                  <a:lumOff val="5000"/>
                </a:schemeClr>
              </a:solidFill>
              <a:cs typeface="Arial" panose="020B0604020202020204" pitchFamily="34" charset="0"/>
            </a:endParaRPr>
          </a:p>
        </p:txBody>
      </p:sp>
      <p:grpSp>
        <p:nvGrpSpPr>
          <p:cNvPr id="46" name="Group 18"/>
          <p:cNvGrpSpPr>
            <a:grpSpLocks/>
          </p:cNvGrpSpPr>
          <p:nvPr/>
        </p:nvGrpSpPr>
        <p:grpSpPr bwMode="auto">
          <a:xfrm>
            <a:off x="336619" y="6133409"/>
            <a:ext cx="8363272" cy="688975"/>
            <a:chOff x="720" y="1392"/>
            <a:chExt cx="4058" cy="480"/>
          </a:xfrm>
        </p:grpSpPr>
        <p:sp>
          <p:nvSpPr>
            <p:cNvPr id="47" name="AutoShape 19"/>
            <p:cNvSpPr>
              <a:spLocks noChangeArrowheads="1"/>
            </p:cNvSpPr>
            <p:nvPr/>
          </p:nvSpPr>
          <p:spPr bwMode="lt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nvGrpSpPr>
            <p:cNvPr id="48" name="Group 20"/>
            <p:cNvGrpSpPr>
              <a:grpSpLocks/>
            </p:cNvGrpSpPr>
            <p:nvPr/>
          </p:nvGrpSpPr>
          <p:grpSpPr bwMode="auto">
            <a:xfrm>
              <a:off x="730" y="1407"/>
              <a:ext cx="4043" cy="444"/>
              <a:chOff x="744" y="1407"/>
              <a:chExt cx="3988" cy="444"/>
            </a:xfrm>
          </p:grpSpPr>
          <p:sp>
            <p:nvSpPr>
              <p:cNvPr id="49" name="AutoShape 21"/>
              <p:cNvSpPr>
                <a:spLocks noChangeArrowheads="1"/>
              </p:cNvSpPr>
              <p:nvPr/>
            </p:nvSpPr>
            <p:spPr bwMode="lt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50" name="AutoShape 22"/>
              <p:cNvSpPr>
                <a:spLocks noChangeArrowheads="1"/>
              </p:cNvSpPr>
              <p:nvPr/>
            </p:nvSpPr>
            <p:spPr bwMode="lt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grpSp>
      <p:sp>
        <p:nvSpPr>
          <p:cNvPr id="51" name="Text Box 23"/>
          <p:cNvSpPr txBox="1">
            <a:spLocks noChangeArrowheads="1"/>
          </p:cNvSpPr>
          <p:nvPr/>
        </p:nvSpPr>
        <p:spPr bwMode="black">
          <a:xfrm>
            <a:off x="541529" y="6247709"/>
            <a:ext cx="84249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tr-TR" altLang="tr-TR" sz="2400" dirty="0">
                <a:solidFill>
                  <a:schemeClr val="tx1">
                    <a:lumMod val="95000"/>
                    <a:lumOff val="5000"/>
                  </a:schemeClr>
                </a:solidFill>
                <a:cs typeface="Arial" panose="020B0604020202020204" pitchFamily="34" charset="0"/>
              </a:rPr>
              <a:t>6. </a:t>
            </a:r>
            <a:r>
              <a:rPr lang="tr-TR" altLang="tr-TR" sz="2400" dirty="0">
                <a:solidFill>
                  <a:schemeClr val="tx1">
                    <a:lumMod val="95000"/>
                    <a:lumOff val="5000"/>
                  </a:schemeClr>
                </a:solidFill>
                <a:latin typeface="Verdana" panose="020B0604030504040204" pitchFamily="34" charset="0"/>
              </a:rPr>
              <a:t>D</a:t>
            </a:r>
            <a:r>
              <a:rPr lang="tr-TR" sz="2400" dirty="0">
                <a:solidFill>
                  <a:schemeClr val="tx1">
                    <a:lumMod val="95000"/>
                    <a:lumOff val="5000"/>
                  </a:schemeClr>
                </a:solidFill>
                <a:latin typeface="Verdana" panose="020B0604030504040204" pitchFamily="34" charset="0"/>
              </a:rPr>
              <a:t>il uzatanın kınamasından da korkmazlar. </a:t>
            </a:r>
            <a:endParaRPr lang="en-US" altLang="tr-TR" sz="2400" dirty="0">
              <a:solidFill>
                <a:schemeClr val="tx1">
                  <a:lumMod val="95000"/>
                  <a:lumOff val="5000"/>
                </a:schemeClr>
              </a:solidFill>
              <a:cs typeface="Arial" panose="020B0604020202020204" pitchFamily="34" charset="0"/>
            </a:endParaRPr>
          </a:p>
        </p:txBody>
      </p:sp>
      <p:sp>
        <p:nvSpPr>
          <p:cNvPr id="52" name="Yuvarlatılmış Dikdörtgen 51"/>
          <p:cNvSpPr/>
          <p:nvPr/>
        </p:nvSpPr>
        <p:spPr>
          <a:xfrm rot="19692279">
            <a:off x="290202" y="2402152"/>
            <a:ext cx="2559374" cy="902936"/>
          </a:xfrm>
          <a:prstGeom prst="roundRect">
            <a:avLst/>
          </a:prstGeom>
          <a:solidFill>
            <a:schemeClr val="accent4">
              <a:lumMod val="60000"/>
              <a:lumOff val="40000"/>
            </a:schemeClr>
          </a:solidFill>
          <a:ln w="762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b="1" dirty="0"/>
              <a:t>Müslüman</a:t>
            </a:r>
          </a:p>
          <a:p>
            <a:pPr algn="ctr"/>
            <a:r>
              <a:rPr lang="tr-TR" sz="2800" b="1" dirty="0"/>
              <a:t>toplum</a:t>
            </a:r>
            <a:endParaRPr lang="tr-TR" sz="2800" dirty="0"/>
          </a:p>
        </p:txBody>
      </p:sp>
    </p:spTree>
    <p:extLst>
      <p:ext uri="{BB962C8B-B14F-4D97-AF65-F5344CB8AC3E}">
        <p14:creationId xmlns:p14="http://schemas.microsoft.com/office/powerpoint/2010/main" val="39892247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3274713203"/>
              </p:ext>
            </p:extLst>
          </p:nvPr>
        </p:nvGraphicFramePr>
        <p:xfrm>
          <a:off x="1619672" y="548680"/>
          <a:ext cx="6912768" cy="4640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Resim 2"/>
          <p:cNvPicPr/>
          <p:nvPr/>
        </p:nvPicPr>
        <p:blipFill rotWithShape="1">
          <a:blip r:embed="rId7"/>
          <a:srcRect l="74466" t="79357" r="18886" b="14462"/>
          <a:stretch/>
        </p:blipFill>
        <p:spPr bwMode="auto">
          <a:xfrm>
            <a:off x="8460432" y="6381328"/>
            <a:ext cx="683568" cy="461590"/>
          </a:xfrm>
          <a:prstGeom prst="rect">
            <a:avLst/>
          </a:prstGeom>
          <a:ln>
            <a:noFill/>
          </a:ln>
          <a:extLst>
            <a:ext uri="{53640926-AAD7-44D8-BBD7-CCE9431645EC}">
              <a14:shadowObscured xmlns:a14="http://schemas.microsoft.com/office/drawing/2010/main"/>
            </a:ext>
          </a:extLst>
        </p:spPr>
      </p:pic>
      <p:pic>
        <p:nvPicPr>
          <p:cNvPr id="4" name="Resim 3"/>
          <p:cNvPicPr/>
          <p:nvPr/>
        </p:nvPicPr>
        <p:blipFill rotWithShape="1">
          <a:blip r:embed="rId7"/>
          <a:srcRect l="74466" t="79357" r="18886" b="14462"/>
          <a:stretch/>
        </p:blipFill>
        <p:spPr bwMode="auto">
          <a:xfrm>
            <a:off x="8172400" y="6237312"/>
            <a:ext cx="978148" cy="620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41037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AutoShape 3"/>
          <p:cNvSpPr>
            <a:spLocks noChangeArrowheads="1"/>
          </p:cNvSpPr>
          <p:nvPr/>
        </p:nvSpPr>
        <p:spPr bwMode="gray">
          <a:xfrm>
            <a:off x="685800" y="3414936"/>
            <a:ext cx="2543175" cy="1600200"/>
          </a:xfrm>
          <a:prstGeom prst="roundRect">
            <a:avLst>
              <a:gd name="adj" fmla="val 12699"/>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3316" name="Text Box 4"/>
          <p:cNvSpPr txBox="1">
            <a:spLocks noChangeArrowheads="1"/>
          </p:cNvSpPr>
          <p:nvPr/>
        </p:nvSpPr>
        <p:spPr bwMode="gray">
          <a:xfrm>
            <a:off x="3656013" y="2640599"/>
            <a:ext cx="1905000" cy="707886"/>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tr-TR" sz="2000" b="1" dirty="0">
                <a:solidFill>
                  <a:srgbClr val="000000"/>
                </a:solidFill>
                <a:cs typeface="Arial" panose="020B0604020202020204" pitchFamily="34" charset="0"/>
              </a:rPr>
              <a:t> </a:t>
            </a:r>
            <a:r>
              <a:rPr lang="tr-TR" altLang="tr-TR" sz="2000" b="1" dirty="0">
                <a:solidFill>
                  <a:srgbClr val="000000"/>
                </a:solidFill>
                <a:cs typeface="Arial" panose="020B0604020202020204" pitchFamily="34" charset="0"/>
              </a:rPr>
              <a:t>Peygamberimiz inancı uğruna</a:t>
            </a:r>
            <a:endParaRPr lang="en-US" altLang="tr-TR" sz="2000" b="1" dirty="0">
              <a:solidFill>
                <a:srgbClr val="000000"/>
              </a:solidFill>
              <a:cs typeface="Arial" panose="020B0604020202020204" pitchFamily="34" charset="0"/>
            </a:endParaRPr>
          </a:p>
        </p:txBody>
      </p:sp>
      <p:sp>
        <p:nvSpPr>
          <p:cNvPr id="13317" name="AutoShape 5"/>
          <p:cNvSpPr>
            <a:spLocks noChangeArrowheads="1"/>
          </p:cNvSpPr>
          <p:nvPr/>
        </p:nvSpPr>
        <p:spPr bwMode="gray">
          <a:xfrm>
            <a:off x="739775" y="3843561"/>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fontAlgn="base">
              <a:spcBef>
                <a:spcPct val="0"/>
              </a:spcBef>
              <a:spcAft>
                <a:spcPct val="0"/>
              </a:spcAft>
            </a:pPr>
            <a:endParaRPr lang="tr-TR">
              <a:solidFill>
                <a:srgbClr val="000000"/>
              </a:solidFill>
            </a:endParaRPr>
          </a:p>
        </p:txBody>
      </p:sp>
      <p:sp>
        <p:nvSpPr>
          <p:cNvPr id="13319" name="Text Box 9"/>
          <p:cNvSpPr txBox="1">
            <a:spLocks noChangeArrowheads="1"/>
          </p:cNvSpPr>
          <p:nvPr/>
        </p:nvSpPr>
        <p:spPr bwMode="gray">
          <a:xfrm>
            <a:off x="781050" y="3921349"/>
            <a:ext cx="2316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sz="2400" b="1" dirty="0">
                <a:solidFill>
                  <a:srgbClr val="000000"/>
                </a:solidFill>
                <a:cs typeface="Arial" panose="020B0604020202020204" pitchFamily="34" charset="0"/>
              </a:rPr>
              <a:t>Ölümle tehdit edildi</a:t>
            </a:r>
            <a:r>
              <a:rPr lang="en-US" altLang="tr-TR" sz="2400" b="1" dirty="0">
                <a:solidFill>
                  <a:srgbClr val="000000"/>
                </a:solidFill>
                <a:cs typeface="Arial" panose="020B0604020202020204" pitchFamily="34" charset="0"/>
              </a:rPr>
              <a:t>.</a:t>
            </a:r>
          </a:p>
        </p:txBody>
      </p:sp>
      <p:sp>
        <p:nvSpPr>
          <p:cNvPr id="13320" name="AutoShape 8"/>
          <p:cNvSpPr>
            <a:spLocks noChangeArrowheads="1"/>
          </p:cNvSpPr>
          <p:nvPr/>
        </p:nvSpPr>
        <p:spPr bwMode="gray">
          <a:xfrm>
            <a:off x="685800" y="1052736"/>
            <a:ext cx="2543175" cy="1600200"/>
          </a:xfrm>
          <a:prstGeom prst="roundRect">
            <a:avLst>
              <a:gd name="adj" fmla="val 12699"/>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3321" name="AutoShape 9"/>
          <p:cNvSpPr>
            <a:spLocks noChangeArrowheads="1"/>
          </p:cNvSpPr>
          <p:nvPr/>
        </p:nvSpPr>
        <p:spPr bwMode="gray">
          <a:xfrm>
            <a:off x="739775" y="1481361"/>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fontAlgn="base">
              <a:spcBef>
                <a:spcPct val="0"/>
              </a:spcBef>
              <a:spcAft>
                <a:spcPct val="0"/>
              </a:spcAft>
            </a:pPr>
            <a:endParaRPr lang="tr-TR">
              <a:solidFill>
                <a:srgbClr val="000000"/>
              </a:solidFill>
            </a:endParaRPr>
          </a:p>
        </p:txBody>
      </p:sp>
      <p:sp>
        <p:nvSpPr>
          <p:cNvPr id="13323" name="Text Box 9"/>
          <p:cNvSpPr txBox="1">
            <a:spLocks noChangeArrowheads="1"/>
          </p:cNvSpPr>
          <p:nvPr/>
        </p:nvSpPr>
        <p:spPr bwMode="gray">
          <a:xfrm>
            <a:off x="781050" y="1559149"/>
            <a:ext cx="23161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sz="2400" b="1" dirty="0">
                <a:solidFill>
                  <a:srgbClr val="000000"/>
                </a:solidFill>
                <a:cs typeface="Arial" panose="020B0604020202020204" pitchFamily="34" charset="0"/>
              </a:rPr>
              <a:t>İşkenceye Uğradı</a:t>
            </a:r>
            <a:endParaRPr lang="en-US" altLang="tr-TR" sz="2400" b="1" dirty="0">
              <a:solidFill>
                <a:srgbClr val="000000"/>
              </a:solidFill>
              <a:cs typeface="Arial" panose="020B0604020202020204" pitchFamily="34" charset="0"/>
            </a:endParaRPr>
          </a:p>
        </p:txBody>
      </p:sp>
      <p:sp>
        <p:nvSpPr>
          <p:cNvPr id="13324" name="AutoShape 12"/>
          <p:cNvSpPr>
            <a:spLocks noChangeArrowheads="1"/>
          </p:cNvSpPr>
          <p:nvPr/>
        </p:nvSpPr>
        <p:spPr bwMode="gray">
          <a:xfrm>
            <a:off x="6019800" y="3414936"/>
            <a:ext cx="2543175" cy="1600200"/>
          </a:xfrm>
          <a:prstGeom prst="roundRect">
            <a:avLst>
              <a:gd name="adj" fmla="val 12699"/>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3325" name="AutoShape 13"/>
          <p:cNvSpPr>
            <a:spLocks noChangeArrowheads="1"/>
          </p:cNvSpPr>
          <p:nvPr/>
        </p:nvSpPr>
        <p:spPr bwMode="gray">
          <a:xfrm>
            <a:off x="6073775" y="3843561"/>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fontAlgn="base">
              <a:spcBef>
                <a:spcPct val="0"/>
              </a:spcBef>
              <a:spcAft>
                <a:spcPct val="0"/>
              </a:spcAft>
            </a:pPr>
            <a:endParaRPr lang="tr-TR">
              <a:solidFill>
                <a:srgbClr val="000000"/>
              </a:solidFill>
            </a:endParaRPr>
          </a:p>
        </p:txBody>
      </p:sp>
      <p:sp>
        <p:nvSpPr>
          <p:cNvPr id="13327" name="Text Box 9"/>
          <p:cNvSpPr txBox="1">
            <a:spLocks noChangeArrowheads="1"/>
          </p:cNvSpPr>
          <p:nvPr/>
        </p:nvSpPr>
        <p:spPr bwMode="gray">
          <a:xfrm>
            <a:off x="6115050" y="3838292"/>
            <a:ext cx="23161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sz="2400" b="1" dirty="0">
                <a:solidFill>
                  <a:srgbClr val="000000"/>
                </a:solidFill>
                <a:cs typeface="Arial" panose="020B0604020202020204" pitchFamily="34" charset="0"/>
              </a:rPr>
              <a:t>Öldürmeye teşebbüs edildi</a:t>
            </a:r>
            <a:endParaRPr lang="en-US" altLang="tr-TR" sz="2400" b="1" dirty="0">
              <a:solidFill>
                <a:srgbClr val="000000"/>
              </a:solidFill>
              <a:cs typeface="Arial" panose="020B0604020202020204" pitchFamily="34" charset="0"/>
            </a:endParaRPr>
          </a:p>
        </p:txBody>
      </p:sp>
      <p:sp>
        <p:nvSpPr>
          <p:cNvPr id="13328" name="AutoShape 16"/>
          <p:cNvSpPr>
            <a:spLocks noChangeArrowheads="1"/>
          </p:cNvSpPr>
          <p:nvPr/>
        </p:nvSpPr>
        <p:spPr bwMode="gray">
          <a:xfrm>
            <a:off x="6019800" y="1052736"/>
            <a:ext cx="2543175" cy="1600200"/>
          </a:xfrm>
          <a:prstGeom prst="roundRect">
            <a:avLst>
              <a:gd name="adj" fmla="val 12699"/>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3329" name="AutoShape 17"/>
          <p:cNvSpPr>
            <a:spLocks noChangeArrowheads="1"/>
          </p:cNvSpPr>
          <p:nvPr/>
        </p:nvSpPr>
        <p:spPr bwMode="gray">
          <a:xfrm>
            <a:off x="6073775" y="1481361"/>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fontAlgn="base">
              <a:spcBef>
                <a:spcPct val="0"/>
              </a:spcBef>
              <a:spcAft>
                <a:spcPct val="0"/>
              </a:spcAft>
            </a:pPr>
            <a:endParaRPr lang="tr-TR">
              <a:solidFill>
                <a:srgbClr val="000000"/>
              </a:solidFill>
            </a:endParaRPr>
          </a:p>
        </p:txBody>
      </p:sp>
      <p:sp>
        <p:nvSpPr>
          <p:cNvPr id="13331" name="Text Box 9"/>
          <p:cNvSpPr txBox="1">
            <a:spLocks noChangeArrowheads="1"/>
          </p:cNvSpPr>
          <p:nvPr/>
        </p:nvSpPr>
        <p:spPr bwMode="gray">
          <a:xfrm>
            <a:off x="6115050" y="1559149"/>
            <a:ext cx="2316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sz="2400" b="1" dirty="0">
                <a:solidFill>
                  <a:srgbClr val="000000"/>
                </a:solidFill>
                <a:cs typeface="Arial" panose="020B0604020202020204" pitchFamily="34" charset="0"/>
              </a:rPr>
              <a:t>Sürgün edildi</a:t>
            </a:r>
            <a:endParaRPr lang="en-US" altLang="tr-TR" sz="2400" b="1" dirty="0">
              <a:solidFill>
                <a:srgbClr val="000000"/>
              </a:solidFill>
              <a:cs typeface="Arial" panose="020B0604020202020204" pitchFamily="34" charset="0"/>
            </a:endParaRPr>
          </a:p>
        </p:txBody>
      </p:sp>
      <p:grpSp>
        <p:nvGrpSpPr>
          <p:cNvPr id="13332" name="Group 20"/>
          <p:cNvGrpSpPr>
            <a:grpSpLocks/>
          </p:cNvGrpSpPr>
          <p:nvPr/>
        </p:nvGrpSpPr>
        <p:grpSpPr bwMode="auto">
          <a:xfrm>
            <a:off x="3171825" y="1662336"/>
            <a:ext cx="2819400" cy="2803525"/>
            <a:chOff x="1968" y="1488"/>
            <a:chExt cx="1776" cy="1766"/>
          </a:xfrm>
        </p:grpSpPr>
        <p:sp>
          <p:nvSpPr>
            <p:cNvPr id="13333"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tr-TR">
                <a:solidFill>
                  <a:srgbClr val="000000"/>
                </a:solidFill>
              </a:endParaRPr>
            </a:p>
          </p:txBody>
        </p:sp>
        <p:sp>
          <p:nvSpPr>
            <p:cNvPr id="13334"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tr-TR">
                <a:solidFill>
                  <a:srgbClr val="000000"/>
                </a:solidFill>
              </a:endParaRPr>
            </a:p>
          </p:txBody>
        </p:sp>
        <p:sp>
          <p:nvSpPr>
            <p:cNvPr id="13335"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tr-TR">
                <a:solidFill>
                  <a:srgbClr val="000000"/>
                </a:solidFill>
              </a:endParaRPr>
            </a:p>
          </p:txBody>
        </p:sp>
        <p:sp>
          <p:nvSpPr>
            <p:cNvPr id="13336"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tr-TR">
                <a:solidFill>
                  <a:srgbClr val="000000"/>
                </a:solidFill>
              </a:endParaRPr>
            </a:p>
          </p:txBody>
        </p:sp>
      </p:grpSp>
    </p:spTree>
    <p:extLst>
      <p:ext uri="{BB962C8B-B14F-4D97-AF65-F5344CB8AC3E}">
        <p14:creationId xmlns:p14="http://schemas.microsoft.com/office/powerpoint/2010/main" val="252066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ltbilgi Yer Tutucusu 4"/>
          <p:cNvSpPr>
            <a:spLocks noGrp="1"/>
          </p:cNvSpPr>
          <p:nvPr>
            <p:ph type="ftr" sz="quarter" idx="11"/>
          </p:nvPr>
        </p:nvSpPr>
        <p:spPr/>
        <p:txBody>
          <a:bodyPr/>
          <a:lstStyle/>
          <a:p>
            <a:r>
              <a:rPr lang="en-US" altLang="tr-TR">
                <a:solidFill>
                  <a:srgbClr val="FFFFFF"/>
                </a:solidFill>
              </a:rPr>
              <a:t>www.themegallery.com</a:t>
            </a:r>
          </a:p>
        </p:txBody>
      </p:sp>
      <p:sp>
        <p:nvSpPr>
          <p:cNvPr id="26627" name="Rectangle 3"/>
          <p:cNvSpPr>
            <a:spLocks noChangeArrowheads="1"/>
          </p:cNvSpPr>
          <p:nvPr/>
        </p:nvSpPr>
        <p:spPr bwMode="gray">
          <a:xfrm>
            <a:off x="990600" y="4084585"/>
            <a:ext cx="7541840" cy="2163815"/>
          </a:xfrm>
          <a:prstGeom prst="rect">
            <a:avLst/>
          </a:prstGeom>
          <a:gradFill rotWithShape="1">
            <a:gsLst>
              <a:gs pos="0">
                <a:srgbClr val="FFFFFF">
                  <a:gamma/>
                  <a:shade val="79216"/>
                  <a:invGamma/>
                </a:srgbClr>
              </a:gs>
              <a:gs pos="50000">
                <a:srgbClr val="FFFFFF"/>
              </a:gs>
              <a:gs pos="100000">
                <a:srgbClr val="FFFFFF">
                  <a:gamma/>
                  <a:shade val="79216"/>
                  <a:invGamma/>
                </a:srgbClr>
              </a:gs>
            </a:gsLst>
            <a:lin ang="5400000" scaled="1"/>
          </a:gradFill>
          <a:ln>
            <a:noFill/>
          </a:ln>
          <a:effectLst>
            <a:outerShdw dist="99190" dir="2388334" algn="ctr" rotWithShape="0">
              <a:schemeClr val="tx1">
                <a:alpha val="50000"/>
              </a:schemeClr>
            </a:outerShdw>
          </a:effectLst>
          <a:extLst>
            <a:ext uri="{91240B29-F687-4F45-9708-019B960494DF}">
              <a14:hiddenLine xmlns:a14="http://schemas.microsoft.com/office/drawing/2010/main" w="9525" algn="ctr">
                <a:solidFill>
                  <a:srgbClr val="969696"/>
                </a:solidFill>
                <a:miter lim="800000"/>
                <a:headEnd/>
                <a:tailEnd/>
              </a14:hiddenLine>
            </a:ext>
          </a:extLst>
        </p:spPr>
        <p:txBody>
          <a:bodyPr wrap="none" anchor="ctr"/>
          <a:lstStyle/>
          <a:p>
            <a:pPr algn="ctr" eaLnBrk="0" fontAlgn="base" hangingPunct="0">
              <a:spcBef>
                <a:spcPct val="0"/>
              </a:spcBef>
              <a:spcAft>
                <a:spcPct val="0"/>
              </a:spcAft>
            </a:pPr>
            <a:endParaRPr lang="tr-TR" altLang="tr-TR">
              <a:solidFill>
                <a:srgbClr val="000000"/>
              </a:solidFill>
              <a:cs typeface="Arial" panose="020B0604020202020204" pitchFamily="34" charset="0"/>
            </a:endParaRPr>
          </a:p>
        </p:txBody>
      </p:sp>
      <p:sp>
        <p:nvSpPr>
          <p:cNvPr id="26628" name="Rectangle 4"/>
          <p:cNvSpPr>
            <a:spLocks noChangeArrowheads="1"/>
          </p:cNvSpPr>
          <p:nvPr/>
        </p:nvSpPr>
        <p:spPr bwMode="ltGray">
          <a:xfrm>
            <a:off x="2608250" y="4203638"/>
            <a:ext cx="5852181" cy="1781237"/>
          </a:xfrm>
          <a:prstGeom prst="rect">
            <a:avLst/>
          </a:prstGeom>
          <a:solidFill>
            <a:schemeClr val="accent4">
              <a:lumMod val="60000"/>
              <a:lumOff val="40000"/>
            </a:schemeClr>
          </a:solidFill>
          <a:ln w="9525">
            <a:solidFill>
              <a:schemeClr val="tx1"/>
            </a:solidFill>
            <a:miter lim="800000"/>
            <a:headEnd/>
            <a:tailEnd/>
          </a:ln>
          <a:effectLst/>
        </p:spPr>
        <p:txBody>
          <a:bodyPr wrap="none" anchor="ctr"/>
          <a:lstStyle/>
          <a:p>
            <a:pPr fontAlgn="base">
              <a:spcBef>
                <a:spcPct val="0"/>
              </a:spcBef>
              <a:spcAft>
                <a:spcPct val="0"/>
              </a:spcAft>
            </a:pPr>
            <a:r>
              <a:rPr lang="tr-TR" b="1" dirty="0"/>
              <a:t>“De ki: Ey gerçeği inkâr edenler! </a:t>
            </a:r>
          </a:p>
          <a:p>
            <a:pPr fontAlgn="base">
              <a:spcBef>
                <a:spcPct val="0"/>
              </a:spcBef>
              <a:spcAft>
                <a:spcPct val="0"/>
              </a:spcAft>
            </a:pPr>
            <a:r>
              <a:rPr lang="tr-TR" b="1" dirty="0"/>
              <a:t>Ben sizin taptıklarınıza tapmam. </a:t>
            </a:r>
          </a:p>
          <a:p>
            <a:pPr fontAlgn="base">
              <a:spcBef>
                <a:spcPct val="0"/>
              </a:spcBef>
              <a:spcAft>
                <a:spcPct val="0"/>
              </a:spcAft>
            </a:pPr>
            <a:r>
              <a:rPr lang="tr-TR" b="1" dirty="0"/>
              <a:t>Siz de benim kulluk ettiğime kulluk etmezsiniz. </a:t>
            </a:r>
          </a:p>
          <a:p>
            <a:pPr fontAlgn="base">
              <a:spcBef>
                <a:spcPct val="0"/>
              </a:spcBef>
              <a:spcAft>
                <a:spcPct val="0"/>
              </a:spcAft>
            </a:pPr>
            <a:r>
              <a:rPr lang="tr-TR" b="1" dirty="0"/>
              <a:t>Ben sizin taptıklarınıza asla tapmayacağım. </a:t>
            </a:r>
          </a:p>
          <a:p>
            <a:pPr fontAlgn="base">
              <a:spcBef>
                <a:spcPct val="0"/>
              </a:spcBef>
              <a:spcAft>
                <a:spcPct val="0"/>
              </a:spcAft>
            </a:pPr>
            <a:r>
              <a:rPr lang="tr-TR" b="1" dirty="0"/>
              <a:t>Siz de benim kulluk ettiğime kulluk edecek değilsiniz. </a:t>
            </a:r>
          </a:p>
          <a:p>
            <a:pPr fontAlgn="base">
              <a:spcBef>
                <a:spcPct val="0"/>
              </a:spcBef>
              <a:spcAft>
                <a:spcPct val="0"/>
              </a:spcAft>
            </a:pPr>
            <a:r>
              <a:rPr lang="tr-TR" b="1" dirty="0"/>
              <a:t>Bu durumda sizin dininiz size, benim dinim banadır.”</a:t>
            </a:r>
            <a:endParaRPr lang="tr-TR" dirty="0">
              <a:solidFill>
                <a:srgbClr val="000000"/>
              </a:solidFill>
            </a:endParaRPr>
          </a:p>
        </p:txBody>
      </p:sp>
      <p:sp>
        <p:nvSpPr>
          <p:cNvPr id="26630" name="Text Box 6"/>
          <p:cNvSpPr txBox="1">
            <a:spLocks noChangeArrowheads="1"/>
          </p:cNvSpPr>
          <p:nvPr/>
        </p:nvSpPr>
        <p:spPr bwMode="auto">
          <a:xfrm>
            <a:off x="1165309" y="4689438"/>
            <a:ext cx="1268232" cy="954107"/>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eaLnBrk="0" fontAlgn="base" hangingPunct="0">
              <a:spcBef>
                <a:spcPct val="0"/>
              </a:spcBef>
              <a:spcAft>
                <a:spcPct val="0"/>
              </a:spcAft>
            </a:pPr>
            <a:r>
              <a:rPr lang="tr-TR" altLang="tr-TR" sz="2800" b="1" dirty="0" err="1">
                <a:solidFill>
                  <a:srgbClr val="000000"/>
                </a:solidFill>
                <a:cs typeface="Arial" panose="020B0604020202020204" pitchFamily="34" charset="0"/>
              </a:rPr>
              <a:t>Kâfirûn</a:t>
            </a:r>
            <a:endParaRPr lang="tr-TR" altLang="tr-TR" sz="2800" b="1" dirty="0">
              <a:solidFill>
                <a:srgbClr val="000000"/>
              </a:solidFill>
              <a:cs typeface="Arial" panose="020B0604020202020204" pitchFamily="34" charset="0"/>
            </a:endParaRPr>
          </a:p>
          <a:p>
            <a:pPr eaLnBrk="0" fontAlgn="base" hangingPunct="0">
              <a:spcBef>
                <a:spcPct val="0"/>
              </a:spcBef>
              <a:spcAft>
                <a:spcPct val="0"/>
              </a:spcAft>
            </a:pPr>
            <a:r>
              <a:rPr lang="tr-TR" altLang="tr-TR" sz="2800" b="1" dirty="0">
                <a:solidFill>
                  <a:srgbClr val="000000"/>
                </a:solidFill>
                <a:cs typeface="Arial" panose="020B0604020202020204" pitchFamily="34" charset="0"/>
              </a:rPr>
              <a:t>Suresi</a:t>
            </a:r>
            <a:endParaRPr lang="en-US" altLang="tr-TR" sz="2800" b="1" dirty="0">
              <a:solidFill>
                <a:srgbClr val="000000"/>
              </a:solidFill>
              <a:cs typeface="Arial" panose="020B0604020202020204" pitchFamily="34" charset="0"/>
            </a:endParaRPr>
          </a:p>
        </p:txBody>
      </p:sp>
      <p:grpSp>
        <p:nvGrpSpPr>
          <p:cNvPr id="26642" name="Group 18"/>
          <p:cNvGrpSpPr>
            <a:grpSpLocks/>
          </p:cNvGrpSpPr>
          <p:nvPr/>
        </p:nvGrpSpPr>
        <p:grpSpPr bwMode="auto">
          <a:xfrm>
            <a:off x="4716016" y="1268760"/>
            <a:ext cx="2016224" cy="1950691"/>
            <a:chOff x="3022" y="1007"/>
            <a:chExt cx="1055" cy="1055"/>
          </a:xfrm>
        </p:grpSpPr>
        <p:sp>
          <p:nvSpPr>
            <p:cNvPr id="26643" name="Oval 19"/>
            <p:cNvSpPr>
              <a:spLocks noChangeArrowheads="1"/>
            </p:cNvSpPr>
            <p:nvPr/>
          </p:nvSpPr>
          <p:spPr bwMode="gray">
            <a:xfrm>
              <a:off x="3022" y="1007"/>
              <a:ext cx="1055" cy="1055"/>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a:solidFill>
                  <a:srgbClr val="000000"/>
                </a:solidFill>
              </a:endParaRPr>
            </a:p>
          </p:txBody>
        </p:sp>
        <p:sp>
          <p:nvSpPr>
            <p:cNvPr id="26644" name="Oval 20"/>
            <p:cNvSpPr>
              <a:spLocks noChangeArrowheads="1"/>
            </p:cNvSpPr>
            <p:nvPr/>
          </p:nvSpPr>
          <p:spPr bwMode="gray">
            <a:xfrm>
              <a:off x="3022" y="1007"/>
              <a:ext cx="1055" cy="1055"/>
            </a:xfrm>
            <a:prstGeom prst="ellipse">
              <a:avLst/>
            </a:prstGeom>
            <a:gradFill rotWithShape="1">
              <a:gsLst>
                <a:gs pos="0">
                  <a:srgbClr val="3399FF">
                    <a:alpha val="32001"/>
                  </a:srgbClr>
                </a:gs>
                <a:gs pos="100000">
                  <a:srgbClr val="3399FF">
                    <a:gamma/>
                    <a:shade val="0"/>
                    <a:invGamma/>
                    <a:alpha val="89999"/>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a:solidFill>
                  <a:srgbClr val="000000"/>
                </a:solidFill>
              </a:endParaRPr>
            </a:p>
          </p:txBody>
        </p:sp>
        <p:sp>
          <p:nvSpPr>
            <p:cNvPr id="26645" name="Oval 21"/>
            <p:cNvSpPr>
              <a:spLocks noChangeArrowheads="1"/>
            </p:cNvSpPr>
            <p:nvPr/>
          </p:nvSpPr>
          <p:spPr bwMode="gray">
            <a:xfrm>
              <a:off x="3093" y="1064"/>
              <a:ext cx="915" cy="916"/>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a:solidFill>
                  <a:srgbClr val="000000"/>
                </a:solidFill>
              </a:endParaRPr>
            </a:p>
          </p:txBody>
        </p:sp>
        <p:sp>
          <p:nvSpPr>
            <p:cNvPr id="26646" name="Oval 22"/>
            <p:cNvSpPr>
              <a:spLocks noChangeArrowheads="1"/>
            </p:cNvSpPr>
            <p:nvPr/>
          </p:nvSpPr>
          <p:spPr bwMode="gray">
            <a:xfrm>
              <a:off x="3094" y="1066"/>
              <a:ext cx="915" cy="916"/>
            </a:xfrm>
            <a:prstGeom prst="ellipse">
              <a:avLst/>
            </a:prstGeom>
            <a:gradFill rotWithShape="1">
              <a:gsLst>
                <a:gs pos="0">
                  <a:srgbClr val="3399FF">
                    <a:gamma/>
                    <a:shade val="63529"/>
                    <a:invGamma/>
                  </a:srgbClr>
                </a:gs>
                <a:gs pos="100000">
                  <a:srgbClr val="3399FF">
                    <a:alpha val="0"/>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a:solidFill>
                  <a:srgbClr val="000000"/>
                </a:solidFill>
              </a:endParaRPr>
            </a:p>
          </p:txBody>
        </p:sp>
        <p:sp>
          <p:nvSpPr>
            <p:cNvPr id="26647" name="Oval 23"/>
            <p:cNvSpPr>
              <a:spLocks noChangeArrowheads="1"/>
            </p:cNvSpPr>
            <p:nvPr/>
          </p:nvSpPr>
          <p:spPr bwMode="gray">
            <a:xfrm>
              <a:off x="3137" y="1115"/>
              <a:ext cx="824" cy="823"/>
            </a:xfrm>
            <a:prstGeom prst="ellipse">
              <a:avLst/>
            </a:prstGeom>
            <a:solidFill>
              <a:srgbClr val="000000"/>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a:solidFill>
                  <a:srgbClr val="000000"/>
                </a:solidFill>
              </a:endParaRPr>
            </a:p>
          </p:txBody>
        </p:sp>
        <p:grpSp>
          <p:nvGrpSpPr>
            <p:cNvPr id="26648" name="Group 24"/>
            <p:cNvGrpSpPr>
              <a:grpSpLocks/>
            </p:cNvGrpSpPr>
            <p:nvPr/>
          </p:nvGrpSpPr>
          <p:grpSpPr bwMode="auto">
            <a:xfrm>
              <a:off x="3153" y="1125"/>
              <a:ext cx="799" cy="800"/>
              <a:chOff x="4166" y="1706"/>
              <a:chExt cx="1252" cy="1252"/>
            </a:xfrm>
          </p:grpSpPr>
          <p:sp>
            <p:nvSpPr>
              <p:cNvPr id="26649" name="Oval 25"/>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26650" name="Oval 26"/>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26651" name="Oval 27"/>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26652" name="Oval 28"/>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grpSp>
      <p:sp>
        <p:nvSpPr>
          <p:cNvPr id="26676" name="Line 52"/>
          <p:cNvSpPr>
            <a:spLocks noChangeShapeType="1"/>
          </p:cNvSpPr>
          <p:nvPr/>
        </p:nvSpPr>
        <p:spPr bwMode="ltGray">
          <a:xfrm>
            <a:off x="5686425" y="3219450"/>
            <a:ext cx="0" cy="1371600"/>
          </a:xfrm>
          <a:prstGeom prst="line">
            <a:avLst/>
          </a:prstGeom>
          <a:noFill/>
          <a:ln w="57150" cap="rnd">
            <a:solidFill>
              <a:srgbClr val="000000"/>
            </a:solidFill>
            <a:prstDash val="sysDot"/>
            <a:round/>
            <a:headEnd/>
            <a:tailEnd type="triangle" w="med" len="med"/>
          </a:ln>
          <a:effectLst>
            <a:outerShdw dist="56796" dir="3806097" algn="ctr" rotWithShape="0">
              <a:srgbClr val="B2B2B2">
                <a:alpha val="50000"/>
              </a:srgbClr>
            </a:outerShdw>
          </a:effectLst>
          <a:extLst>
            <a:ext uri="{909E8E84-426E-40DD-AFC4-6F175D3DCCD1}">
              <a14:hiddenFill xmlns:a14="http://schemas.microsoft.com/office/drawing/2010/main">
                <a:noFill/>
              </a14:hiddenFill>
            </a:ext>
          </a:extLst>
        </p:spPr>
        <p:txBody>
          <a:bodyPr vert="eaVert" wrap="none" lIns="92075" tIns="46038" rIns="92075" bIns="46038" anchor="ctr"/>
          <a:lstStyle/>
          <a:p>
            <a:pPr fontAlgn="base">
              <a:spcBef>
                <a:spcPct val="0"/>
              </a:spcBef>
              <a:spcAft>
                <a:spcPct val="0"/>
              </a:spcAft>
            </a:pPr>
            <a:endParaRPr lang="tr-TR">
              <a:solidFill>
                <a:srgbClr val="000000"/>
              </a:solidFill>
            </a:endParaRPr>
          </a:p>
        </p:txBody>
      </p:sp>
      <p:sp>
        <p:nvSpPr>
          <p:cNvPr id="26680" name="Text Box 56"/>
          <p:cNvSpPr txBox="1">
            <a:spLocks noChangeArrowheads="1"/>
          </p:cNvSpPr>
          <p:nvPr/>
        </p:nvSpPr>
        <p:spPr bwMode="auto">
          <a:xfrm>
            <a:off x="5018916" y="1749472"/>
            <a:ext cx="1355725" cy="1126462"/>
          </a:xfrm>
          <a:prstGeom prst="rect">
            <a:avLst/>
          </a:prstGeom>
          <a:noFill/>
          <a:ln>
            <a:noFill/>
          </a:ln>
          <a:effectLst>
            <a:outerShdw dist="17961" dir="2700000" algn="ctr" rotWithShape="0">
              <a:srgbClr val="FFFFFF">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lnSpc>
                <a:spcPct val="60000"/>
              </a:lnSpc>
              <a:spcBef>
                <a:spcPct val="50000"/>
              </a:spcBef>
              <a:spcAft>
                <a:spcPct val="0"/>
              </a:spcAft>
            </a:pPr>
            <a:r>
              <a:rPr lang="tr-TR" altLang="tr-TR" sz="2400" b="1" dirty="0">
                <a:solidFill>
                  <a:srgbClr val="333333"/>
                </a:solidFill>
                <a:cs typeface="Arial" panose="020B0604020202020204" pitchFamily="34" charset="0"/>
              </a:rPr>
              <a:t>İnançta</a:t>
            </a:r>
          </a:p>
          <a:p>
            <a:pPr algn="ctr" fontAlgn="base">
              <a:lnSpc>
                <a:spcPct val="60000"/>
              </a:lnSpc>
              <a:spcBef>
                <a:spcPct val="50000"/>
              </a:spcBef>
              <a:spcAft>
                <a:spcPct val="0"/>
              </a:spcAft>
            </a:pPr>
            <a:r>
              <a:rPr lang="tr-TR" altLang="tr-TR" sz="2400" b="1" dirty="0">
                <a:solidFill>
                  <a:srgbClr val="333333"/>
                </a:solidFill>
                <a:cs typeface="Arial" panose="020B0604020202020204" pitchFamily="34" charset="0"/>
              </a:rPr>
              <a:t>Taviz </a:t>
            </a:r>
          </a:p>
          <a:p>
            <a:pPr algn="ctr" fontAlgn="base">
              <a:lnSpc>
                <a:spcPct val="60000"/>
              </a:lnSpc>
              <a:spcBef>
                <a:spcPct val="50000"/>
              </a:spcBef>
              <a:spcAft>
                <a:spcPct val="0"/>
              </a:spcAft>
            </a:pPr>
            <a:r>
              <a:rPr lang="tr-TR" altLang="tr-TR" sz="2400" b="1" dirty="0">
                <a:solidFill>
                  <a:srgbClr val="333333"/>
                </a:solidFill>
                <a:cs typeface="Arial" panose="020B0604020202020204" pitchFamily="34" charset="0"/>
              </a:rPr>
              <a:t>olmaz</a:t>
            </a:r>
            <a:endParaRPr lang="en-US" altLang="tr-TR" sz="2400" b="1" dirty="0">
              <a:solidFill>
                <a:srgbClr val="333333"/>
              </a:solidFill>
              <a:cs typeface="Arial" panose="020B0604020202020204" pitchFamily="34"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842091">
            <a:off x="-282505" y="768525"/>
            <a:ext cx="5240487" cy="1981200"/>
          </a:xfrm>
          <a:prstGeom prst="rect">
            <a:avLst/>
          </a:prstGeom>
        </p:spPr>
      </p:pic>
    </p:spTree>
    <p:extLst>
      <p:ext uri="{BB962C8B-B14F-4D97-AF65-F5344CB8AC3E}">
        <p14:creationId xmlns:p14="http://schemas.microsoft.com/office/powerpoint/2010/main" val="2566083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323528" y="4181973"/>
            <a:ext cx="8363272" cy="2450558"/>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b="1" dirty="0"/>
              <a:t>“De ki: “Dua ve yakarışlarım, ibadetlerim, hayatım ve ölümüm, âlemlerin </a:t>
            </a:r>
            <a:r>
              <a:rPr lang="tr-TR" sz="2800" b="1" dirty="0" err="1"/>
              <a:t>Rabb’i</a:t>
            </a:r>
            <a:r>
              <a:rPr lang="tr-TR" sz="2800" b="1" dirty="0"/>
              <a:t> olan Allah içindir! onun ortağı yoktur! İşte, bana emredilen budur….” </a:t>
            </a:r>
          </a:p>
          <a:p>
            <a:pPr algn="ctr"/>
            <a:r>
              <a:rPr lang="tr-TR" sz="1600" b="1" dirty="0"/>
              <a:t>(Enam 162-163)</a:t>
            </a:r>
            <a:endParaRPr lang="tr-TR" sz="2800" dirty="0"/>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15440" t="27320" r="24080" b="7881"/>
          <a:stretch/>
        </p:blipFill>
        <p:spPr>
          <a:xfrm>
            <a:off x="971600" y="0"/>
            <a:ext cx="7344815"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Yuvarlatılmış Dikdörtgen 3"/>
          <p:cNvSpPr/>
          <p:nvPr/>
        </p:nvSpPr>
        <p:spPr>
          <a:xfrm rot="19692279">
            <a:off x="-175697" y="1835062"/>
            <a:ext cx="4625076" cy="650358"/>
          </a:xfrm>
          <a:prstGeom prst="roundRect">
            <a:avLst/>
          </a:prstGeom>
          <a:solidFill>
            <a:schemeClr val="accent4">
              <a:lumMod val="60000"/>
              <a:lumOff val="40000"/>
            </a:schemeClr>
          </a:solidFill>
          <a:ln w="762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b="1" dirty="0"/>
              <a:t>Buna hayatını adamak denir.</a:t>
            </a:r>
            <a:endParaRPr lang="tr-TR" sz="2800" dirty="0"/>
          </a:p>
        </p:txBody>
      </p:sp>
    </p:spTree>
    <p:extLst>
      <p:ext uri="{BB962C8B-B14F-4D97-AF65-F5344CB8AC3E}">
        <p14:creationId xmlns:p14="http://schemas.microsoft.com/office/powerpoint/2010/main" val="1469490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7660"/>
            <a:ext cx="6984776" cy="68362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Yuvarlatılmış Dikdörtgen 3"/>
          <p:cNvSpPr/>
          <p:nvPr/>
        </p:nvSpPr>
        <p:spPr>
          <a:xfrm rot="19692279">
            <a:off x="-175697" y="1835062"/>
            <a:ext cx="4625076" cy="650358"/>
          </a:xfrm>
          <a:prstGeom prst="roundRect">
            <a:avLst/>
          </a:prstGeom>
          <a:solidFill>
            <a:schemeClr val="accent4">
              <a:lumMod val="60000"/>
              <a:lumOff val="40000"/>
            </a:schemeClr>
          </a:solidFill>
          <a:ln w="76200">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b="1" dirty="0"/>
              <a:t>Ayet: İşittik ve boyun eğdik</a:t>
            </a:r>
            <a:endParaRPr lang="tr-TR" sz="2800" dirty="0"/>
          </a:p>
        </p:txBody>
      </p:sp>
    </p:spTree>
    <p:extLst>
      <p:ext uri="{BB962C8B-B14F-4D97-AF65-F5344CB8AC3E}">
        <p14:creationId xmlns:p14="http://schemas.microsoft.com/office/powerpoint/2010/main" val="159131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dirty="0"/>
              <a:t>3. Allah’a Güvenmesi ve Sabrı</a:t>
            </a:r>
            <a:endParaRPr lang="en-US" altLang="tr-TR" dirty="0"/>
          </a:p>
        </p:txBody>
      </p:sp>
      <p:sp>
        <p:nvSpPr>
          <p:cNvPr id="8227" name="Text Box 9"/>
          <p:cNvSpPr txBox="1">
            <a:spLocks noChangeArrowheads="1"/>
          </p:cNvSpPr>
          <p:nvPr/>
        </p:nvSpPr>
        <p:spPr bwMode="gray">
          <a:xfrm>
            <a:off x="990600" y="1484784"/>
            <a:ext cx="7162800" cy="369332"/>
          </a:xfrm>
          <a:prstGeom prst="rect">
            <a:avLst/>
          </a:prstGeom>
          <a:solidFill>
            <a:schemeClr val="tx2">
              <a:lumMod val="40000"/>
              <a:lumOff val="60000"/>
            </a:schemeClr>
          </a:solidFill>
          <a:ln w="76200">
            <a:solidFill>
              <a:srgbClr val="92D050"/>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dirty="0">
                <a:solidFill>
                  <a:srgbClr val="000000"/>
                </a:solidFill>
                <a:cs typeface="Arial" panose="020B0604020202020204" pitchFamily="34" charset="0"/>
              </a:rPr>
              <a:t>Tevekkül: Allah’a güvenmek, ona dayanmak.</a:t>
            </a:r>
            <a:endParaRPr lang="en-US" altLang="tr-TR" dirty="0">
              <a:solidFill>
                <a:srgbClr val="000000"/>
              </a:solidFill>
              <a:cs typeface="Arial" panose="020B0604020202020204" pitchFamily="34" charset="0"/>
            </a:endParaRPr>
          </a:p>
        </p:txBody>
      </p:sp>
      <p:sp>
        <p:nvSpPr>
          <p:cNvPr id="40" name="Yuvarlatılmış Dikdörtgen 39"/>
          <p:cNvSpPr/>
          <p:nvPr/>
        </p:nvSpPr>
        <p:spPr>
          <a:xfrm>
            <a:off x="390364" y="1916832"/>
            <a:ext cx="8363272" cy="2592288"/>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a:t>Hicret sırasında Peygamberimizi (</a:t>
            </a:r>
            <a:r>
              <a:rPr lang="tr-TR" sz="2000" dirty="0" err="1"/>
              <a:t>s.a.v</a:t>
            </a:r>
            <a:r>
              <a:rPr lang="tr-TR" sz="2000" dirty="0"/>
              <a:t>.) arayan Mekkeli müşrikler bir ara Sevr mağarasının girişine kadar geldiler. Hz. Peygamberin (</a:t>
            </a:r>
            <a:r>
              <a:rPr lang="tr-TR" sz="2000" dirty="0" err="1"/>
              <a:t>s.a.v</a:t>
            </a:r>
            <a:r>
              <a:rPr lang="tr-TR" sz="2000" dirty="0"/>
              <a:t>.) hayatı için telaşlanan Hz. Ebu Bekir’e (</a:t>
            </a:r>
            <a:r>
              <a:rPr lang="tr-TR" sz="2000" dirty="0" err="1"/>
              <a:t>r.a</a:t>
            </a:r>
            <a:r>
              <a:rPr lang="tr-TR" sz="2000" dirty="0"/>
              <a:t>.) soğukkanlı bir şekilde “Tasalanma! Allah bizimle beraberdir. Ey Ebu Bekir, üçüncüleri Allah olan iki kimse konusunda endişe edilir mi hiç?” buyuran Peygamberimiz (</a:t>
            </a:r>
            <a:r>
              <a:rPr lang="tr-TR" sz="2000" dirty="0" err="1"/>
              <a:t>s.a.v</a:t>
            </a:r>
            <a:r>
              <a:rPr lang="tr-TR" sz="2000" dirty="0"/>
              <a:t>.) onu sakinleştirdi.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578438"/>
            <a:ext cx="3604791" cy="2104987"/>
          </a:xfrm>
          <a:prstGeom prst="rect">
            <a:avLst/>
          </a:prstGeom>
        </p:spPr>
      </p:pic>
      <p:sp>
        <p:nvSpPr>
          <p:cNvPr id="6" name="Text Box 9"/>
          <p:cNvSpPr txBox="1">
            <a:spLocks noChangeArrowheads="1"/>
          </p:cNvSpPr>
          <p:nvPr/>
        </p:nvSpPr>
        <p:spPr bwMode="gray">
          <a:xfrm rot="20445124">
            <a:off x="510388" y="4835413"/>
            <a:ext cx="3851920" cy="1323439"/>
          </a:xfrm>
          <a:prstGeom prst="rect">
            <a:avLst/>
          </a:prstGeom>
          <a:solidFill>
            <a:schemeClr val="tx2">
              <a:lumMod val="40000"/>
              <a:lumOff val="60000"/>
            </a:schemeClr>
          </a:solidFill>
          <a:ln w="76200">
            <a:solidFill>
              <a:srgbClr val="92D050"/>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sz="2000" dirty="0"/>
              <a:t>Tasalanma! Allah bizimle beraberdir üçüncüleri Allah olan iki kimse konusunda endişe edilir mi hiç?</a:t>
            </a:r>
            <a:endParaRPr lang="en-US" altLang="tr-TR"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139745527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Tevekkül</a:t>
            </a:r>
          </a:p>
        </p:txBody>
      </p:sp>
      <p:sp>
        <p:nvSpPr>
          <p:cNvPr id="3" name="İçerik Yer Tutucusu 2"/>
          <p:cNvSpPr>
            <a:spLocks noGrp="1"/>
          </p:cNvSpPr>
          <p:nvPr>
            <p:ph idx="1"/>
          </p:nvPr>
        </p:nvSpPr>
        <p:spPr>
          <a:xfrm>
            <a:off x="457200" y="1533525"/>
            <a:ext cx="8229600" cy="1895475"/>
          </a:xfrm>
        </p:spPr>
        <p:txBody>
          <a:bodyPr/>
          <a:lstStyle/>
          <a:p>
            <a:r>
              <a:rPr lang="tr-TR" sz="2400" b="1" dirty="0">
                <a:cs typeface="Arial"/>
              </a:rPr>
              <a:t>“Devemi serbest bırakıp Allah’a tevekkül etsem olur mu?” diye soran bir sahabeye, Allah </a:t>
            </a:r>
            <a:r>
              <a:rPr lang="tr-TR" sz="2400" b="1" dirty="0" err="1">
                <a:cs typeface="Arial"/>
              </a:rPr>
              <a:t>Rasûlü</a:t>
            </a:r>
            <a:r>
              <a:rPr lang="tr-TR" sz="2400" b="1" dirty="0">
                <a:cs typeface="Arial"/>
              </a:rPr>
              <a:t> (</a:t>
            </a:r>
            <a:r>
              <a:rPr lang="tr-TR" sz="2400" b="1" dirty="0" err="1">
                <a:cs typeface="Arial"/>
              </a:rPr>
              <a:t>s.a.v</a:t>
            </a:r>
            <a:r>
              <a:rPr lang="tr-TR" sz="2400" b="1" dirty="0">
                <a:cs typeface="Arial"/>
              </a:rPr>
              <a:t>.): “Deveni önce sağlam kazığa bağla, sonra Allah’a tevekkül et” buyurmuşlardır.</a:t>
            </a:r>
            <a:endParaRPr lang="tr-TR" sz="24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3068959"/>
            <a:ext cx="4224114" cy="38612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78483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rotWithShape="1">
          <a:blip r:embed="rId2"/>
          <a:srcRect r="17740" b="33777"/>
          <a:stretch/>
        </p:blipFill>
        <p:spPr>
          <a:xfrm>
            <a:off x="0" y="188640"/>
            <a:ext cx="9152383" cy="6370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5803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dirty="0"/>
              <a:t>3. Allah’a Güvenmesi ve Sabrı</a:t>
            </a:r>
            <a:endParaRPr lang="en-US" altLang="tr-TR" dirty="0"/>
          </a:p>
        </p:txBody>
      </p:sp>
      <p:sp>
        <p:nvSpPr>
          <p:cNvPr id="8227" name="Text Box 9"/>
          <p:cNvSpPr txBox="1">
            <a:spLocks noChangeArrowheads="1"/>
          </p:cNvSpPr>
          <p:nvPr/>
        </p:nvSpPr>
        <p:spPr bwMode="gray">
          <a:xfrm>
            <a:off x="990600" y="1484784"/>
            <a:ext cx="7162800" cy="369332"/>
          </a:xfrm>
          <a:prstGeom prst="rect">
            <a:avLst/>
          </a:prstGeom>
          <a:solidFill>
            <a:schemeClr val="tx2">
              <a:lumMod val="40000"/>
              <a:lumOff val="60000"/>
            </a:schemeClr>
          </a:solidFill>
          <a:ln w="76200">
            <a:solidFill>
              <a:srgbClr val="92D050"/>
            </a:solid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dirty="0">
                <a:solidFill>
                  <a:srgbClr val="000000"/>
                </a:solidFill>
                <a:cs typeface="Arial" panose="020B0604020202020204" pitchFamily="34" charset="0"/>
              </a:rPr>
              <a:t>Tevekkül: Allah’a güvenmek, ona dayanmak.</a:t>
            </a:r>
            <a:endParaRPr lang="en-US" altLang="tr-TR" dirty="0">
              <a:solidFill>
                <a:srgbClr val="000000"/>
              </a:solidFill>
              <a:cs typeface="Arial" panose="020B0604020202020204" pitchFamily="34" charset="0"/>
            </a:endParaRPr>
          </a:p>
        </p:txBody>
      </p:sp>
      <p:sp>
        <p:nvSpPr>
          <p:cNvPr id="40" name="Yuvarlatılmış Dikdörtgen 39"/>
          <p:cNvSpPr/>
          <p:nvPr/>
        </p:nvSpPr>
        <p:spPr>
          <a:xfrm>
            <a:off x="390364" y="1916832"/>
            <a:ext cx="8363272" cy="2592288"/>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a:solidFill>
                  <a:srgbClr val="000000"/>
                </a:solidFill>
              </a:rPr>
              <a:t>Hicret sırasında Peygamberimizi (</a:t>
            </a:r>
            <a:r>
              <a:rPr lang="tr-TR" sz="2000" dirty="0" err="1">
                <a:solidFill>
                  <a:srgbClr val="000000"/>
                </a:solidFill>
              </a:rPr>
              <a:t>s.a.v</a:t>
            </a:r>
            <a:r>
              <a:rPr lang="tr-TR" sz="2000" dirty="0">
                <a:solidFill>
                  <a:srgbClr val="000000"/>
                </a:solidFill>
              </a:rPr>
              <a:t>.) arayan Mekkeli müşrikler bir ara Sevr mağarasının girişine kadar geldiler. Hz. Peygamberin (</a:t>
            </a:r>
            <a:r>
              <a:rPr lang="tr-TR" sz="2000" dirty="0" err="1">
                <a:solidFill>
                  <a:srgbClr val="000000"/>
                </a:solidFill>
              </a:rPr>
              <a:t>s.a.v</a:t>
            </a:r>
            <a:r>
              <a:rPr lang="tr-TR" sz="2000" dirty="0">
                <a:solidFill>
                  <a:srgbClr val="000000"/>
                </a:solidFill>
              </a:rPr>
              <a:t>.) hayatı için telaşlanan Hz. Ebu Bekir’e (</a:t>
            </a:r>
            <a:r>
              <a:rPr lang="tr-TR" sz="2000" dirty="0" err="1">
                <a:solidFill>
                  <a:srgbClr val="000000"/>
                </a:solidFill>
              </a:rPr>
              <a:t>r.a</a:t>
            </a:r>
            <a:r>
              <a:rPr lang="tr-TR" sz="2000" dirty="0">
                <a:solidFill>
                  <a:srgbClr val="000000"/>
                </a:solidFill>
              </a:rPr>
              <a:t>.) soğukkanlı bir şekilde “Tasalanma! Allah bizimle beraberdir. Ey Ebu Bekir, üçüncüleri Allah olan iki kimse konusunda endişe edilir mi hiç?” buyuran Peygamberimiz (</a:t>
            </a:r>
            <a:r>
              <a:rPr lang="tr-TR" sz="2000" dirty="0" err="1">
                <a:solidFill>
                  <a:srgbClr val="000000"/>
                </a:solidFill>
              </a:rPr>
              <a:t>s.a.v</a:t>
            </a:r>
            <a:r>
              <a:rPr lang="tr-TR" sz="2000" dirty="0">
                <a:solidFill>
                  <a:srgbClr val="000000"/>
                </a:solidFill>
              </a:rPr>
              <a:t>.) onu sakinleştirdi.</a:t>
            </a: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4578438"/>
            <a:ext cx="3604791" cy="2104987"/>
          </a:xfrm>
          <a:prstGeom prst="rect">
            <a:avLst/>
          </a:prstGeom>
        </p:spPr>
      </p:pic>
      <p:sp>
        <p:nvSpPr>
          <p:cNvPr id="6" name="Text Box 9"/>
          <p:cNvSpPr txBox="1">
            <a:spLocks noChangeArrowheads="1"/>
          </p:cNvSpPr>
          <p:nvPr/>
        </p:nvSpPr>
        <p:spPr bwMode="gray">
          <a:xfrm rot="20445124">
            <a:off x="510388" y="4835413"/>
            <a:ext cx="3851920" cy="1323439"/>
          </a:xfrm>
          <a:prstGeom prst="rect">
            <a:avLst/>
          </a:prstGeom>
          <a:solidFill>
            <a:schemeClr val="tx2">
              <a:lumMod val="40000"/>
              <a:lumOff val="60000"/>
            </a:schemeClr>
          </a:solidFill>
          <a:ln w="76200">
            <a:solidFill>
              <a:srgbClr val="92D050"/>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sz="2000" dirty="0">
                <a:solidFill>
                  <a:srgbClr val="000000"/>
                </a:solidFill>
              </a:rPr>
              <a:t>Tasalanma! Allah bizimle beraberdir üçüncüleri Allah olan iki kimse konusunda endişe edilir mi hiç?</a:t>
            </a:r>
            <a:endParaRPr lang="en-US" altLang="tr-TR"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132109523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179512" y="332657"/>
            <a:ext cx="7776864" cy="2232248"/>
          </a:xfrm>
          <a:solidFill>
            <a:schemeClr val="accent2"/>
          </a:solidFill>
          <a:ln w="76200">
            <a:solidFill>
              <a:schemeClr val="accent1"/>
            </a:solidFill>
          </a:ln>
        </p:spPr>
        <p:txBody>
          <a:bodyPr>
            <a:normAutofit/>
          </a:bodyPr>
          <a:lstStyle/>
          <a:p>
            <a:r>
              <a:rPr lang="tr-TR" sz="2800" dirty="0"/>
              <a:t>Peygamberimiz hicret ederken “Ben Allah’ın peygamberiyim, o nasıl olsa beni korur.” deyip çıkmadı. Bütün tedbirleri alıp hicreti adım adım planladıktan sonra yola düştü.</a:t>
            </a:r>
          </a:p>
        </p:txBody>
      </p:sp>
      <p:sp>
        <p:nvSpPr>
          <p:cNvPr id="6" name="AutoShape 3"/>
          <p:cNvSpPr>
            <a:spLocks noChangeArrowheads="1"/>
          </p:cNvSpPr>
          <p:nvPr/>
        </p:nvSpPr>
        <p:spPr bwMode="gray">
          <a:xfrm rot="18445331">
            <a:off x="2116932" y="4480073"/>
            <a:ext cx="1655762" cy="595313"/>
          </a:xfrm>
          <a:prstGeom prst="rightArrow">
            <a:avLst>
              <a:gd name="adj1" fmla="val 49380"/>
              <a:gd name="adj2" fmla="val 68709"/>
            </a:avLst>
          </a:prstGeom>
          <a:gradFill rotWithShape="1">
            <a:gsLst>
              <a:gs pos="0">
                <a:srgbClr val="595959">
                  <a:alpha val="0"/>
                </a:srgbClr>
              </a:gs>
              <a:gs pos="100000">
                <a:srgbClr val="C0C0C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endParaRPr lang="tr-TR" altLang="tr-TR">
              <a:cs typeface="Arial" panose="020B0604020202020204" pitchFamily="34" charset="0"/>
            </a:endParaRPr>
          </a:p>
        </p:txBody>
      </p:sp>
      <p:sp>
        <p:nvSpPr>
          <p:cNvPr id="7" name="AutoShape 4"/>
          <p:cNvSpPr>
            <a:spLocks noChangeArrowheads="1"/>
          </p:cNvSpPr>
          <p:nvPr/>
        </p:nvSpPr>
        <p:spPr bwMode="gray">
          <a:xfrm rot="3096833">
            <a:off x="3929856" y="4260999"/>
            <a:ext cx="1508125" cy="615950"/>
          </a:xfrm>
          <a:prstGeom prst="rightArrow">
            <a:avLst>
              <a:gd name="adj1" fmla="val 49380"/>
              <a:gd name="adj2" fmla="val 60486"/>
            </a:avLst>
          </a:prstGeom>
          <a:gradFill rotWithShape="1">
            <a:gsLst>
              <a:gs pos="0">
                <a:srgbClr val="595959">
                  <a:alpha val="0"/>
                </a:srgbClr>
              </a:gs>
              <a:gs pos="100000">
                <a:srgbClr val="C0C0C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endParaRPr lang="tr-TR" altLang="tr-TR">
              <a:cs typeface="Arial" panose="020B0604020202020204" pitchFamily="34" charset="0"/>
            </a:endParaRPr>
          </a:p>
        </p:txBody>
      </p:sp>
      <p:sp>
        <p:nvSpPr>
          <p:cNvPr id="8" name="AutoShape 5"/>
          <p:cNvSpPr>
            <a:spLocks noChangeArrowheads="1"/>
          </p:cNvSpPr>
          <p:nvPr/>
        </p:nvSpPr>
        <p:spPr bwMode="gray">
          <a:xfrm rot="10800000">
            <a:off x="3150394" y="5510361"/>
            <a:ext cx="1597025" cy="595313"/>
          </a:xfrm>
          <a:prstGeom prst="rightArrow">
            <a:avLst>
              <a:gd name="adj1" fmla="val 49380"/>
              <a:gd name="adj2" fmla="val 66272"/>
            </a:avLst>
          </a:prstGeom>
          <a:gradFill rotWithShape="1">
            <a:gsLst>
              <a:gs pos="0">
                <a:srgbClr val="595959">
                  <a:alpha val="0"/>
                </a:srgbClr>
              </a:gs>
              <a:gs pos="100000">
                <a:srgbClr val="C0C0C0"/>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endParaRPr lang="tr-TR" altLang="tr-TR">
              <a:cs typeface="Arial" panose="020B0604020202020204" pitchFamily="34" charset="0"/>
            </a:endParaRPr>
          </a:p>
        </p:txBody>
      </p:sp>
      <p:grpSp>
        <p:nvGrpSpPr>
          <p:cNvPr id="9" name="Group 7"/>
          <p:cNvGrpSpPr>
            <a:grpSpLocks/>
          </p:cNvGrpSpPr>
          <p:nvPr/>
        </p:nvGrpSpPr>
        <p:grpSpPr bwMode="auto">
          <a:xfrm>
            <a:off x="3228181" y="2873524"/>
            <a:ext cx="1289050" cy="1317625"/>
            <a:chOff x="1851" y="624"/>
            <a:chExt cx="812" cy="830"/>
          </a:xfrm>
        </p:grpSpPr>
        <p:sp>
          <p:nvSpPr>
            <p:cNvPr id="20" name="Oval 19"/>
            <p:cNvSpPr>
              <a:spLocks noChangeArrowheads="1"/>
            </p:cNvSpPr>
            <p:nvPr/>
          </p:nvSpPr>
          <p:spPr bwMode="gray">
            <a:xfrm>
              <a:off x="1851" y="652"/>
              <a:ext cx="812" cy="802"/>
            </a:xfrm>
            <a:prstGeom prst="ellipse">
              <a:avLst/>
            </a:prstGeom>
            <a:solidFill>
              <a:schemeClr val="accent1"/>
            </a:solidFill>
            <a:ln w="63500" algn="ctr">
              <a:solidFill>
                <a:srgbClr val="DDDDDD">
                  <a:alpha val="70195"/>
                </a:srgbClr>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endParaRPr lang="tr-TR" altLang="tr-TR">
                <a:cs typeface="Arial" panose="020B0604020202020204" pitchFamily="34" charset="0"/>
              </a:endParaRPr>
            </a:p>
          </p:txBody>
        </p:sp>
        <p:pic>
          <p:nvPicPr>
            <p:cNvPr id="21" name="Picture 9"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10"/>
          <p:cNvSpPr>
            <a:spLocks noChangeArrowheads="1"/>
          </p:cNvSpPr>
          <p:nvPr/>
        </p:nvSpPr>
        <p:spPr bwMode="gray">
          <a:xfrm>
            <a:off x="3290612" y="3386286"/>
            <a:ext cx="11737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eaLnBrk="1" hangingPunct="1"/>
            <a:r>
              <a:rPr lang="tr-TR" altLang="tr-TR" sz="2000" b="1" dirty="0">
                <a:solidFill>
                  <a:schemeClr val="tx1">
                    <a:lumMod val="95000"/>
                    <a:lumOff val="5000"/>
                  </a:schemeClr>
                </a:solidFill>
                <a:cs typeface="Arial" panose="020B0604020202020204" pitchFamily="34" charset="0"/>
              </a:rPr>
              <a:t>Tevekkül</a:t>
            </a:r>
            <a:endParaRPr lang="en-US" altLang="tr-TR" sz="2000" b="1" dirty="0">
              <a:solidFill>
                <a:schemeClr val="tx1">
                  <a:lumMod val="95000"/>
                  <a:lumOff val="5000"/>
                </a:schemeClr>
              </a:solidFill>
              <a:cs typeface="Arial" panose="020B0604020202020204" pitchFamily="34" charset="0"/>
            </a:endParaRPr>
          </a:p>
        </p:txBody>
      </p:sp>
      <p:grpSp>
        <p:nvGrpSpPr>
          <p:cNvPr id="11" name="Group 11"/>
          <p:cNvGrpSpPr>
            <a:grpSpLocks/>
          </p:cNvGrpSpPr>
          <p:nvPr/>
        </p:nvGrpSpPr>
        <p:grpSpPr bwMode="auto">
          <a:xfrm>
            <a:off x="4680744" y="5135711"/>
            <a:ext cx="1289050" cy="1317625"/>
            <a:chOff x="1851" y="624"/>
            <a:chExt cx="812" cy="830"/>
          </a:xfrm>
        </p:grpSpPr>
        <p:sp>
          <p:nvSpPr>
            <p:cNvPr id="18" name="Oval 17"/>
            <p:cNvSpPr>
              <a:spLocks noChangeArrowheads="1"/>
            </p:cNvSpPr>
            <p:nvPr/>
          </p:nvSpPr>
          <p:spPr bwMode="gray">
            <a:xfrm>
              <a:off x="1851" y="652"/>
              <a:ext cx="812" cy="802"/>
            </a:xfrm>
            <a:prstGeom prst="ellipse">
              <a:avLst/>
            </a:prstGeom>
            <a:solidFill>
              <a:schemeClr val="accent2"/>
            </a:solidFill>
            <a:ln w="63500" algn="ctr">
              <a:solidFill>
                <a:srgbClr val="DDDDDD">
                  <a:alpha val="70195"/>
                </a:srgbClr>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endParaRPr lang="tr-TR" altLang="tr-TR">
                <a:cs typeface="Arial" panose="020B0604020202020204" pitchFamily="34" charset="0"/>
              </a:endParaRPr>
            </a:p>
          </p:txBody>
        </p:sp>
        <p:pic>
          <p:nvPicPr>
            <p:cNvPr id="19" name="Picture 13"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4"/>
          <p:cNvSpPr>
            <a:spLocks noChangeArrowheads="1"/>
          </p:cNvSpPr>
          <p:nvPr/>
        </p:nvSpPr>
        <p:spPr bwMode="gray">
          <a:xfrm>
            <a:off x="4796071" y="5648474"/>
            <a:ext cx="10679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eaLnBrk="1" hangingPunct="1"/>
            <a:r>
              <a:rPr lang="tr-TR" altLang="tr-TR" sz="2000" b="1" dirty="0">
                <a:solidFill>
                  <a:schemeClr val="tx1">
                    <a:lumMod val="95000"/>
                    <a:lumOff val="5000"/>
                  </a:schemeClr>
                </a:solidFill>
                <a:cs typeface="Arial" panose="020B0604020202020204" pitchFamily="34" charset="0"/>
              </a:rPr>
              <a:t>Çalışma</a:t>
            </a:r>
            <a:endParaRPr lang="en-US" altLang="tr-TR" sz="2000" b="1" dirty="0">
              <a:solidFill>
                <a:schemeClr val="tx1">
                  <a:lumMod val="95000"/>
                  <a:lumOff val="5000"/>
                </a:schemeClr>
              </a:solidFill>
              <a:cs typeface="Arial" panose="020B0604020202020204" pitchFamily="34" charset="0"/>
            </a:endParaRPr>
          </a:p>
        </p:txBody>
      </p:sp>
      <p:grpSp>
        <p:nvGrpSpPr>
          <p:cNvPr id="13" name="Group 15"/>
          <p:cNvGrpSpPr>
            <a:grpSpLocks/>
          </p:cNvGrpSpPr>
          <p:nvPr/>
        </p:nvGrpSpPr>
        <p:grpSpPr bwMode="auto">
          <a:xfrm>
            <a:off x="1818481" y="5135711"/>
            <a:ext cx="1289050" cy="1317625"/>
            <a:chOff x="1851" y="624"/>
            <a:chExt cx="812" cy="830"/>
          </a:xfrm>
        </p:grpSpPr>
        <p:sp>
          <p:nvSpPr>
            <p:cNvPr id="16" name="Oval 15"/>
            <p:cNvSpPr>
              <a:spLocks noChangeArrowheads="1"/>
            </p:cNvSpPr>
            <p:nvPr/>
          </p:nvSpPr>
          <p:spPr bwMode="gray">
            <a:xfrm>
              <a:off x="1851" y="652"/>
              <a:ext cx="812" cy="802"/>
            </a:xfrm>
            <a:prstGeom prst="ellipse">
              <a:avLst/>
            </a:prstGeom>
            <a:solidFill>
              <a:schemeClr val="hlink"/>
            </a:solidFill>
            <a:ln w="63500" algn="ctr">
              <a:solidFill>
                <a:srgbClr val="DDDDDD">
                  <a:alpha val="70195"/>
                </a:srgbClr>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endParaRPr lang="tr-TR" altLang="tr-TR">
                <a:cs typeface="Arial" panose="020B0604020202020204" pitchFamily="34" charset="0"/>
              </a:endParaRPr>
            </a:p>
          </p:txBody>
        </p:sp>
        <p:pic>
          <p:nvPicPr>
            <p:cNvPr id="17" name="Picture 17"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gray">
            <a:xfrm>
              <a:off x="1920" y="624"/>
              <a:ext cx="670"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8"/>
          <p:cNvSpPr>
            <a:spLocks noChangeArrowheads="1"/>
          </p:cNvSpPr>
          <p:nvPr/>
        </p:nvSpPr>
        <p:spPr bwMode="gray">
          <a:xfrm>
            <a:off x="2016588" y="5648474"/>
            <a:ext cx="9023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eaLnBrk="1" hangingPunct="1"/>
            <a:r>
              <a:rPr lang="tr-TR" altLang="tr-TR" sz="2000" b="1" dirty="0">
                <a:solidFill>
                  <a:schemeClr val="tx1">
                    <a:lumMod val="95000"/>
                    <a:lumOff val="5000"/>
                  </a:schemeClr>
                </a:solidFill>
                <a:cs typeface="Arial" panose="020B0604020202020204" pitchFamily="34" charset="0"/>
              </a:rPr>
              <a:t>Tedbir</a:t>
            </a:r>
            <a:endParaRPr lang="en-US" altLang="tr-TR" sz="2000" b="1" dirty="0">
              <a:solidFill>
                <a:schemeClr val="tx1">
                  <a:lumMod val="95000"/>
                  <a:lumOff val="5000"/>
                </a:schemeClr>
              </a:solidFill>
              <a:cs typeface="Arial" panose="020B0604020202020204" pitchFamily="34" charset="0"/>
            </a:endParaRPr>
          </a:p>
        </p:txBody>
      </p:sp>
    </p:spTree>
    <p:extLst>
      <p:ext uri="{BB962C8B-B14F-4D97-AF65-F5344CB8AC3E}">
        <p14:creationId xmlns:p14="http://schemas.microsoft.com/office/powerpoint/2010/main" val="3418599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rrowheads="1"/>
          </p:cNvSpPr>
          <p:nvPr/>
        </p:nvSpPr>
        <p:spPr bwMode="gray">
          <a:xfrm>
            <a:off x="2169269" y="361082"/>
            <a:ext cx="6202685" cy="1157392"/>
          </a:xfrm>
          <a:prstGeom prst="roundRect">
            <a:avLst>
              <a:gd name="adj" fmla="val 12727"/>
            </a:avLst>
          </a:prstGeom>
          <a:solidFill>
            <a:schemeClr val="accent1"/>
          </a:solidFill>
          <a:ln w="76200">
            <a:solidFill>
              <a:schemeClr val="accent6">
                <a:lumMod val="75000"/>
              </a:schemeClr>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eaLnBrk="1" hangingPunct="1"/>
            <a:endParaRPr lang="tr-TR" altLang="tr-TR">
              <a:latin typeface="Calibri" panose="020F0502020204030204" pitchFamily="34" charset="0"/>
              <a:cs typeface="Arial" panose="020B0604020202020204" pitchFamily="34" charset="0"/>
            </a:endParaRPr>
          </a:p>
        </p:txBody>
      </p:sp>
      <p:sp>
        <p:nvSpPr>
          <p:cNvPr id="4" name="Text Box 4"/>
          <p:cNvSpPr txBox="1">
            <a:spLocks noChangeArrowheads="1"/>
          </p:cNvSpPr>
          <p:nvPr/>
        </p:nvSpPr>
        <p:spPr bwMode="white">
          <a:xfrm>
            <a:off x="2424330" y="454843"/>
            <a:ext cx="58306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a:r>
              <a:rPr lang="tr-TR" sz="2000" b="1" dirty="0"/>
              <a:t>Artık azmettikten sonra (karar verdikten sonra) yalnız Allah’a tevekkül et. Şüphesiz Allah Kendisine dayanıp güvenenleri sever.  (Ali İmran 159)</a:t>
            </a:r>
            <a:endParaRPr lang="en-US" altLang="tr-TR" sz="2000" b="1" dirty="0">
              <a:solidFill>
                <a:srgbClr val="F8F8F8"/>
              </a:solidFill>
              <a:latin typeface="Calibri" panose="020F0502020204030204" pitchFamily="34" charset="0"/>
              <a:cs typeface="Arial" panose="020B0604020202020204" pitchFamily="34" charset="0"/>
            </a:endParaRPr>
          </a:p>
        </p:txBody>
      </p:sp>
      <p:grpSp>
        <p:nvGrpSpPr>
          <p:cNvPr id="5" name="Group 5"/>
          <p:cNvGrpSpPr>
            <a:grpSpLocks/>
          </p:cNvGrpSpPr>
          <p:nvPr/>
        </p:nvGrpSpPr>
        <p:grpSpPr bwMode="auto">
          <a:xfrm>
            <a:off x="1259632" y="332656"/>
            <a:ext cx="1238250" cy="1236663"/>
            <a:chOff x="802" y="845"/>
            <a:chExt cx="827" cy="826"/>
          </a:xfrm>
        </p:grpSpPr>
        <p:sp>
          <p:nvSpPr>
            <p:cNvPr id="7"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eaLnBrk="1" hangingPunct="1"/>
              <a:endParaRPr lang="tr-TR" altLang="tr-TR">
                <a:latin typeface="Calibri" panose="020F0502020204030204" pitchFamily="34" charset="0"/>
                <a:cs typeface="Arial" panose="020B0604020202020204" pitchFamily="34" charset="0"/>
              </a:endParaRPr>
            </a:p>
          </p:txBody>
        </p:sp>
        <p:sp>
          <p:nvSpPr>
            <p:cNvPr id="8" name="Oval 7"/>
            <p:cNvSpPr>
              <a:spLocks noChangeArrowheads="1"/>
            </p:cNvSpPr>
            <p:nvPr/>
          </p:nvSpPr>
          <p:spPr bwMode="gray">
            <a:xfrm>
              <a:off x="836" y="879"/>
              <a:ext cx="758" cy="758"/>
            </a:xfrm>
            <a:prstGeom prst="ellipse">
              <a:avLst/>
            </a:prstGeom>
            <a:solidFill>
              <a:srgbClr val="FFFFFF"/>
            </a:solidFill>
            <a:ln w="57150">
              <a:solidFill>
                <a:srgbClr val="FF0000">
                  <a:alpha val="70195"/>
                </a:srgbClr>
              </a:solidFill>
              <a:round/>
              <a:headEnd/>
              <a:tailEnd/>
            </a:ln>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eaLnBrk="1" hangingPunct="1"/>
              <a:endParaRPr lang="tr-TR" altLang="tr-TR">
                <a:latin typeface="Calibri" panose="020F0502020204030204" pitchFamily="34" charset="0"/>
                <a:cs typeface="Arial" panose="020B0604020202020204" pitchFamily="34" charset="0"/>
              </a:endParaRPr>
            </a:p>
          </p:txBody>
        </p:sp>
        <p:sp>
          <p:nvSpPr>
            <p:cNvPr id="9"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eaLnBrk="1" hangingPunct="1"/>
              <a:endParaRPr lang="tr-TR" altLang="tr-TR">
                <a:latin typeface="Calibri" panose="020F0502020204030204" pitchFamily="34" charset="0"/>
                <a:cs typeface="Arial" panose="020B0604020202020204" pitchFamily="34" charset="0"/>
              </a:endParaRPr>
            </a:p>
          </p:txBody>
        </p:sp>
      </p:grpSp>
      <p:sp>
        <p:nvSpPr>
          <p:cNvPr id="6" name="Text Box 9"/>
          <p:cNvSpPr txBox="1">
            <a:spLocks noChangeArrowheads="1"/>
          </p:cNvSpPr>
          <p:nvPr/>
        </p:nvSpPr>
        <p:spPr bwMode="gray">
          <a:xfrm>
            <a:off x="1300203" y="739723"/>
            <a:ext cx="11556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a:lstStyle>
          <a:p>
            <a:pPr algn="ctr" eaLnBrk="1" hangingPunct="1">
              <a:spcBef>
                <a:spcPct val="50000"/>
              </a:spcBef>
            </a:pPr>
            <a:r>
              <a:rPr lang="tr-TR" altLang="tr-TR" sz="2000" b="1" dirty="0">
                <a:solidFill>
                  <a:schemeClr val="tx1">
                    <a:lumMod val="95000"/>
                    <a:lumOff val="5000"/>
                  </a:schemeClr>
                </a:solidFill>
                <a:latin typeface="Calibri" panose="020F0502020204030204" pitchFamily="34" charset="0"/>
                <a:cs typeface="Arial" panose="020B0604020202020204" pitchFamily="34" charset="0"/>
              </a:rPr>
              <a:t>Tevekkül</a:t>
            </a:r>
            <a:endParaRPr lang="en-US" altLang="tr-TR" sz="2000" b="1" dirty="0">
              <a:solidFill>
                <a:schemeClr val="tx1">
                  <a:lumMod val="95000"/>
                  <a:lumOff val="5000"/>
                </a:schemeClr>
              </a:solidFill>
              <a:latin typeface="Calibri" panose="020F0502020204030204" pitchFamily="34" charset="0"/>
              <a:cs typeface="Arial" panose="020B0604020202020204" pitchFamily="34" charset="0"/>
            </a:endParaRPr>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638410"/>
            <a:ext cx="5102958" cy="5102958"/>
          </a:xfrm>
          <a:prstGeom prst="rect">
            <a:avLst/>
          </a:prstGeom>
        </p:spPr>
      </p:pic>
      <p:sp>
        <p:nvSpPr>
          <p:cNvPr id="11" name="Rectangle 3"/>
          <p:cNvSpPr txBox="1">
            <a:spLocks noChangeArrowheads="1"/>
          </p:cNvSpPr>
          <p:nvPr/>
        </p:nvSpPr>
        <p:spPr>
          <a:xfrm>
            <a:off x="149969" y="3212976"/>
            <a:ext cx="4038600" cy="1800225"/>
          </a:xfrm>
          <a:prstGeom prst="rect">
            <a:avLst/>
          </a:prstGeom>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dirty="0"/>
              <a:t>Hastalığın için doktora git,</a:t>
            </a:r>
          </a:p>
          <a:p>
            <a:pPr algn="ctr">
              <a:buFont typeface="Wingdings" panose="05000000000000000000" pitchFamily="2" charset="2"/>
              <a:buNone/>
              <a:defRPr/>
            </a:pPr>
            <a:r>
              <a:rPr lang="tr-TR" altLang="tr-TR" dirty="0"/>
              <a:t>Verdiği ilaçları kullan; fakat, doktora ve ilaca güvenme, şifayı doktor vermez şifayı </a:t>
            </a:r>
          </a:p>
          <a:p>
            <a:pPr algn="ctr">
              <a:buFont typeface="Wingdings" panose="05000000000000000000" pitchFamily="2" charset="2"/>
              <a:buNone/>
              <a:defRPr/>
            </a:pPr>
            <a:r>
              <a:rPr lang="tr-TR" altLang="tr-TR" dirty="0"/>
              <a:t>veren Allah’tır. Şifayı ondan iste!</a:t>
            </a:r>
          </a:p>
        </p:txBody>
      </p:sp>
    </p:spTree>
    <p:extLst>
      <p:ext uri="{BB962C8B-B14F-4D97-AF65-F5344CB8AC3E}">
        <p14:creationId xmlns:p14="http://schemas.microsoft.com/office/powerpoint/2010/main" val="164380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088086529"/>
              </p:ext>
            </p:extLst>
          </p:nvPr>
        </p:nvGraphicFramePr>
        <p:xfrm>
          <a:off x="1583160" y="332656"/>
          <a:ext cx="756084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3491" name="Metin kutusu 4"/>
          <p:cNvSpPr txBox="1">
            <a:spLocks noChangeArrowheads="1"/>
          </p:cNvSpPr>
          <p:nvPr/>
        </p:nvSpPr>
        <p:spPr bwMode="auto">
          <a:xfrm>
            <a:off x="2411413" y="2657475"/>
            <a:ext cx="1212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tr-TR" altLang="tr-TR" sz="2400" b="1">
                <a:solidFill>
                  <a:srgbClr val="FFFFFF"/>
                </a:solidFill>
              </a:rPr>
              <a:t>Beşeri </a:t>
            </a:r>
          </a:p>
          <a:p>
            <a:pPr eaLnBrk="1" fontAlgn="base" hangingPunct="1">
              <a:spcBef>
                <a:spcPct val="0"/>
              </a:spcBef>
              <a:spcAft>
                <a:spcPct val="0"/>
              </a:spcAft>
            </a:pPr>
            <a:r>
              <a:rPr lang="tr-TR" altLang="tr-TR" sz="2400" b="1">
                <a:solidFill>
                  <a:srgbClr val="FFFFFF"/>
                </a:solidFill>
              </a:rPr>
              <a:t>Sevgi</a:t>
            </a:r>
          </a:p>
        </p:txBody>
      </p:sp>
      <p:pic>
        <p:nvPicPr>
          <p:cNvPr id="5" name="Resim 4"/>
          <p:cNvPicPr/>
          <p:nvPr/>
        </p:nvPicPr>
        <p:blipFill rotWithShape="1">
          <a:blip r:embed="rId7"/>
          <a:srcRect l="74466" t="79357" r="18886" b="14462"/>
          <a:stretch/>
        </p:blipFill>
        <p:spPr bwMode="auto">
          <a:xfrm>
            <a:off x="8460432" y="6381328"/>
            <a:ext cx="683568" cy="461590"/>
          </a:xfrm>
          <a:prstGeom prst="rect">
            <a:avLst/>
          </a:prstGeom>
          <a:ln>
            <a:noFill/>
          </a:ln>
          <a:extLst>
            <a:ext uri="{53640926-AAD7-44D8-BBD7-CCE9431645EC}">
              <a14:shadowObscured xmlns:a14="http://schemas.microsoft.com/office/drawing/2010/main"/>
            </a:ext>
          </a:extLst>
        </p:spPr>
      </p:pic>
      <p:pic>
        <p:nvPicPr>
          <p:cNvPr id="6" name="Resim 5"/>
          <p:cNvPicPr/>
          <p:nvPr/>
        </p:nvPicPr>
        <p:blipFill rotWithShape="1">
          <a:blip r:embed="rId7"/>
          <a:srcRect l="74466" t="79357" r="18886" b="14462"/>
          <a:stretch/>
        </p:blipFill>
        <p:spPr bwMode="auto">
          <a:xfrm>
            <a:off x="8172400" y="6237312"/>
            <a:ext cx="978148" cy="6206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0258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14920"/>
            <a:ext cx="6084168" cy="6084168"/>
          </a:xfrm>
          <a:prstGeom prst="rect">
            <a:avLst/>
          </a:prstGeom>
        </p:spPr>
      </p:pic>
      <p:sp>
        <p:nvSpPr>
          <p:cNvPr id="3" name="Rectangle 3"/>
          <p:cNvSpPr txBox="1">
            <a:spLocks noChangeArrowheads="1"/>
          </p:cNvSpPr>
          <p:nvPr/>
        </p:nvSpPr>
        <p:spPr>
          <a:xfrm rot="19778248">
            <a:off x="475661" y="1308927"/>
            <a:ext cx="4038600" cy="1697798"/>
          </a:xfrm>
          <a:prstGeom prst="rect">
            <a:avLst/>
          </a:prstGeom>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2800" dirty="0"/>
              <a:t>Arabayı dışarı bırak. Allah’a tevekkül et ama kapısını kilitlemeyi unutma!</a:t>
            </a:r>
          </a:p>
        </p:txBody>
      </p:sp>
      <p:sp>
        <p:nvSpPr>
          <p:cNvPr id="5" name="Rectangle 3"/>
          <p:cNvSpPr txBox="1">
            <a:spLocks noChangeArrowheads="1"/>
          </p:cNvSpPr>
          <p:nvPr/>
        </p:nvSpPr>
        <p:spPr>
          <a:xfrm>
            <a:off x="627796" y="5534992"/>
            <a:ext cx="4038600" cy="864096"/>
          </a:xfrm>
          <a:prstGeom prst="rect">
            <a:avLst/>
          </a:prstGeom>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2800" dirty="0"/>
              <a:t>Tevekkül sabır ile birliktedir.</a:t>
            </a:r>
          </a:p>
        </p:txBody>
      </p:sp>
    </p:spTree>
    <p:extLst>
      <p:ext uri="{BB962C8B-B14F-4D97-AF65-F5344CB8AC3E}">
        <p14:creationId xmlns:p14="http://schemas.microsoft.com/office/powerpoint/2010/main" val="117325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07504" y="49141"/>
            <a:ext cx="8892480" cy="6759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4250094" y="5239199"/>
            <a:ext cx="4749890" cy="1569660"/>
          </a:xfrm>
          <a:prstGeom prst="rect">
            <a:avLst/>
          </a:prstGeom>
          <a:solidFill>
            <a:srgbClr val="FF0000"/>
          </a:solidFill>
          <a:ln w="57150">
            <a:solidFill>
              <a:srgbClr val="00B050"/>
            </a:solidFill>
          </a:ln>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tr-TR" sz="3200" b="1" cap="none" spc="0" dirty="0">
                <a:ln/>
                <a:solidFill>
                  <a:schemeClr val="accent4"/>
                </a:solidFill>
                <a:effectLst/>
              </a:rPr>
              <a:t>Tevekkül etmeyen ey insan</a:t>
            </a:r>
          </a:p>
          <a:p>
            <a:pPr algn="ctr"/>
            <a:r>
              <a:rPr lang="tr-TR" sz="3200" b="1" dirty="0">
                <a:ln/>
                <a:solidFill>
                  <a:schemeClr val="accent4"/>
                </a:solidFill>
              </a:rPr>
              <a:t>dünyanın yükünü sen</a:t>
            </a:r>
          </a:p>
          <a:p>
            <a:pPr algn="ctr"/>
            <a:r>
              <a:rPr lang="tr-TR" sz="3200" b="1" cap="none" spc="0" dirty="0">
                <a:ln/>
                <a:solidFill>
                  <a:schemeClr val="accent4"/>
                </a:solidFill>
                <a:effectLst/>
              </a:rPr>
              <a:t>taşıyamazsın</a:t>
            </a:r>
          </a:p>
        </p:txBody>
      </p:sp>
    </p:spTree>
    <p:extLst>
      <p:ext uri="{BB962C8B-B14F-4D97-AF65-F5344CB8AC3E}">
        <p14:creationId xmlns:p14="http://schemas.microsoft.com/office/powerpoint/2010/main" val="2463397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502" y="51470"/>
            <a:ext cx="9052498" cy="6689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3"/>
          <p:cNvSpPr txBox="1">
            <a:spLocks noChangeArrowheads="1"/>
          </p:cNvSpPr>
          <p:nvPr/>
        </p:nvSpPr>
        <p:spPr>
          <a:xfrm>
            <a:off x="627796" y="5534992"/>
            <a:ext cx="4038600" cy="864096"/>
          </a:xfrm>
          <a:prstGeom prst="rect">
            <a:avLst/>
          </a:prstGeom>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2800" b="1" dirty="0"/>
              <a:t>Tevekkülün olmadığı yerde yıkım vardır</a:t>
            </a:r>
          </a:p>
        </p:txBody>
      </p:sp>
    </p:spTree>
    <p:extLst>
      <p:ext uri="{BB962C8B-B14F-4D97-AF65-F5344CB8AC3E}">
        <p14:creationId xmlns:p14="http://schemas.microsoft.com/office/powerpoint/2010/main" val="42124823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69" y="908720"/>
            <a:ext cx="9176700"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36512" y="779"/>
            <a:ext cx="9140230" cy="954107"/>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pPr algn="ctr"/>
            <a:r>
              <a:rPr lang="tr-TR" sz="2800" b="1" cap="none" spc="0" dirty="0">
                <a:ln w="22225">
                  <a:solidFill>
                    <a:schemeClr val="accent2"/>
                  </a:solidFill>
                  <a:prstDash val="solid"/>
                </a:ln>
                <a:solidFill>
                  <a:schemeClr val="accent2">
                    <a:lumMod val="40000"/>
                    <a:lumOff val="60000"/>
                  </a:schemeClr>
                </a:solidFill>
                <a:effectLst/>
              </a:rPr>
              <a:t>Allah'ım gönlümde olanı hakkımda hayırlı eyle, </a:t>
            </a:r>
          </a:p>
          <a:p>
            <a:pPr algn="ctr"/>
            <a:r>
              <a:rPr lang="tr-TR" sz="2800" b="1" cap="none" spc="0" dirty="0">
                <a:ln w="22225">
                  <a:solidFill>
                    <a:schemeClr val="accent2"/>
                  </a:solidFill>
                  <a:prstDash val="solid"/>
                </a:ln>
                <a:solidFill>
                  <a:schemeClr val="accent2">
                    <a:lumMod val="40000"/>
                    <a:lumOff val="60000"/>
                  </a:schemeClr>
                </a:solidFill>
                <a:effectLst/>
              </a:rPr>
              <a:t>hakkımda hayırlı olana gönlümü </a:t>
            </a:r>
            <a:r>
              <a:rPr lang="tr-TR" sz="2800" b="1" cap="none" spc="0" dirty="0" err="1">
                <a:ln w="22225">
                  <a:solidFill>
                    <a:schemeClr val="accent2"/>
                  </a:solidFill>
                  <a:prstDash val="solid"/>
                </a:ln>
                <a:solidFill>
                  <a:schemeClr val="accent2">
                    <a:lumMod val="40000"/>
                    <a:lumOff val="60000"/>
                  </a:schemeClr>
                </a:solidFill>
                <a:effectLst/>
              </a:rPr>
              <a:t>râzı</a:t>
            </a:r>
            <a:r>
              <a:rPr lang="tr-TR" sz="2800" b="1" cap="none" spc="0" dirty="0">
                <a:ln w="22225">
                  <a:solidFill>
                    <a:schemeClr val="accent2"/>
                  </a:solidFill>
                  <a:prstDash val="solid"/>
                </a:ln>
                <a:solidFill>
                  <a:schemeClr val="accent2">
                    <a:lumMod val="40000"/>
                    <a:lumOff val="60000"/>
                  </a:schemeClr>
                </a:solidFill>
                <a:effectLst/>
              </a:rPr>
              <a:t> eyle!</a:t>
            </a:r>
          </a:p>
        </p:txBody>
      </p:sp>
    </p:spTree>
    <p:extLst>
      <p:ext uri="{BB962C8B-B14F-4D97-AF65-F5344CB8AC3E}">
        <p14:creationId xmlns:p14="http://schemas.microsoft.com/office/powerpoint/2010/main" val="2583037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tr-TR" dirty="0"/>
              <a:t>Hadis:</a:t>
            </a:r>
            <a:r>
              <a:rPr lang="ar-LB" dirty="0"/>
              <a:t> </a:t>
            </a:r>
            <a:r>
              <a:rPr lang="tr-TR" dirty="0"/>
              <a:t>“Müslümanlar benim başıma gelen musibetlere bakarak, kendi karşılaştıkları musibetlere karşı güç bulsunlar.”</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7068" y="1844824"/>
            <a:ext cx="6838950"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txBox="1">
            <a:spLocks noChangeArrowheads="1"/>
          </p:cNvSpPr>
          <p:nvPr/>
        </p:nvSpPr>
        <p:spPr>
          <a:xfrm rot="20437079">
            <a:off x="654248" y="2657716"/>
            <a:ext cx="1944263" cy="486296"/>
          </a:xfrm>
          <a:prstGeom prst="rect">
            <a:avLst/>
          </a:prstGeom>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3600" dirty="0"/>
              <a:t>SABIR</a:t>
            </a:r>
          </a:p>
        </p:txBody>
      </p:sp>
    </p:spTree>
    <p:extLst>
      <p:ext uri="{BB962C8B-B14F-4D97-AF65-F5344CB8AC3E}">
        <p14:creationId xmlns:p14="http://schemas.microsoft.com/office/powerpoint/2010/main" val="991985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365127"/>
            <a:ext cx="7886700" cy="615602"/>
          </a:xfrm>
          <a:ln w="57150">
            <a:solidFill>
              <a:srgbClr val="FF0000"/>
            </a:solidFill>
          </a:ln>
        </p:spPr>
        <p:style>
          <a:lnRef idx="1">
            <a:schemeClr val="accent2"/>
          </a:lnRef>
          <a:fillRef idx="2">
            <a:schemeClr val="accent2"/>
          </a:fillRef>
          <a:effectRef idx="1">
            <a:schemeClr val="accent2"/>
          </a:effectRef>
          <a:fontRef idx="minor">
            <a:schemeClr val="dk1"/>
          </a:fontRef>
        </p:style>
        <p:txBody>
          <a:bodyPr/>
          <a:lstStyle/>
          <a:p>
            <a:pPr algn="ctr"/>
            <a:r>
              <a:rPr lang="tr-TR" dirty="0"/>
              <a:t>Peygamberimizin yaşadıkları ve sabrı</a:t>
            </a:r>
          </a:p>
        </p:txBody>
      </p:sp>
      <p:grpSp>
        <p:nvGrpSpPr>
          <p:cNvPr id="29" name="Group 3"/>
          <p:cNvGrpSpPr>
            <a:grpSpLocks/>
          </p:cNvGrpSpPr>
          <p:nvPr/>
        </p:nvGrpSpPr>
        <p:grpSpPr bwMode="auto">
          <a:xfrm>
            <a:off x="755576" y="1844824"/>
            <a:ext cx="7623443" cy="688975"/>
            <a:chOff x="720" y="1392"/>
            <a:chExt cx="4058" cy="480"/>
          </a:xfrm>
        </p:grpSpPr>
        <p:sp>
          <p:nvSpPr>
            <p:cNvPr id="30"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31" name="Group 5"/>
            <p:cNvGrpSpPr>
              <a:grpSpLocks/>
            </p:cNvGrpSpPr>
            <p:nvPr/>
          </p:nvGrpSpPr>
          <p:grpSpPr bwMode="auto">
            <a:xfrm>
              <a:off x="730" y="1407"/>
              <a:ext cx="4043" cy="444"/>
              <a:chOff x="744" y="1407"/>
              <a:chExt cx="3988" cy="444"/>
            </a:xfrm>
          </p:grpSpPr>
          <p:sp>
            <p:nvSpPr>
              <p:cNvPr id="32"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3"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34" name="Group 8"/>
          <p:cNvGrpSpPr>
            <a:grpSpLocks/>
          </p:cNvGrpSpPr>
          <p:nvPr/>
        </p:nvGrpSpPr>
        <p:grpSpPr bwMode="auto">
          <a:xfrm>
            <a:off x="766712" y="2636912"/>
            <a:ext cx="7602913" cy="688975"/>
            <a:chOff x="720" y="1392"/>
            <a:chExt cx="4058" cy="480"/>
          </a:xfrm>
        </p:grpSpPr>
        <p:sp>
          <p:nvSpPr>
            <p:cNvPr id="35"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36" name="Group 10"/>
            <p:cNvGrpSpPr>
              <a:grpSpLocks/>
            </p:cNvGrpSpPr>
            <p:nvPr/>
          </p:nvGrpSpPr>
          <p:grpSpPr bwMode="auto">
            <a:xfrm>
              <a:off x="730" y="1407"/>
              <a:ext cx="4043" cy="444"/>
              <a:chOff x="744" y="1407"/>
              <a:chExt cx="3988" cy="444"/>
            </a:xfrm>
          </p:grpSpPr>
          <p:sp>
            <p:nvSpPr>
              <p:cNvPr id="37"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8"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39" name="Group 13"/>
          <p:cNvGrpSpPr>
            <a:grpSpLocks/>
          </p:cNvGrpSpPr>
          <p:nvPr/>
        </p:nvGrpSpPr>
        <p:grpSpPr bwMode="auto">
          <a:xfrm>
            <a:off x="755576" y="3386609"/>
            <a:ext cx="7604682" cy="688975"/>
            <a:chOff x="720" y="1392"/>
            <a:chExt cx="4058" cy="480"/>
          </a:xfrm>
        </p:grpSpPr>
        <p:sp>
          <p:nvSpPr>
            <p:cNvPr id="40" name="AutoShape 14"/>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41" name="Group 15"/>
            <p:cNvGrpSpPr>
              <a:grpSpLocks/>
            </p:cNvGrpSpPr>
            <p:nvPr/>
          </p:nvGrpSpPr>
          <p:grpSpPr bwMode="auto">
            <a:xfrm>
              <a:off x="730" y="1407"/>
              <a:ext cx="4043" cy="444"/>
              <a:chOff x="744" y="1407"/>
              <a:chExt cx="3988" cy="444"/>
            </a:xfrm>
          </p:grpSpPr>
          <p:sp>
            <p:nvSpPr>
              <p:cNvPr id="42" name="AutoShape 16"/>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3" name="AutoShape 17"/>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44" name="Group 18"/>
          <p:cNvGrpSpPr>
            <a:grpSpLocks/>
          </p:cNvGrpSpPr>
          <p:nvPr/>
        </p:nvGrpSpPr>
        <p:grpSpPr bwMode="auto">
          <a:xfrm>
            <a:off x="755576" y="1058465"/>
            <a:ext cx="7632848" cy="688975"/>
            <a:chOff x="720" y="1392"/>
            <a:chExt cx="4058" cy="480"/>
          </a:xfrm>
        </p:grpSpPr>
        <p:sp>
          <p:nvSpPr>
            <p:cNvPr id="45"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46" name="Group 20"/>
            <p:cNvGrpSpPr>
              <a:grpSpLocks/>
            </p:cNvGrpSpPr>
            <p:nvPr/>
          </p:nvGrpSpPr>
          <p:grpSpPr bwMode="auto">
            <a:xfrm>
              <a:off x="730" y="1407"/>
              <a:ext cx="4043" cy="444"/>
              <a:chOff x="744" y="1407"/>
              <a:chExt cx="3988" cy="444"/>
            </a:xfrm>
          </p:grpSpPr>
          <p:sp>
            <p:nvSpPr>
              <p:cNvPr id="47"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8"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49" name="Text Box 23"/>
          <p:cNvSpPr txBox="1">
            <a:spLocks noChangeArrowheads="1"/>
          </p:cNvSpPr>
          <p:nvPr/>
        </p:nvSpPr>
        <p:spPr bwMode="white">
          <a:xfrm>
            <a:off x="1222300" y="1171798"/>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tr-TR" altLang="tr-TR" sz="2400" b="1" dirty="0">
                <a:solidFill>
                  <a:schemeClr val="bg1"/>
                </a:solidFill>
                <a:cs typeface="Arial" panose="020B0604020202020204" pitchFamily="34" charset="0"/>
              </a:rPr>
              <a:t>Doğmadan babası vefat etti</a:t>
            </a:r>
            <a:endParaRPr lang="en-US" altLang="tr-TR" sz="2400" b="1" dirty="0">
              <a:solidFill>
                <a:schemeClr val="bg1"/>
              </a:solidFill>
              <a:cs typeface="Arial" panose="020B0604020202020204" pitchFamily="34" charset="0"/>
            </a:endParaRPr>
          </a:p>
        </p:txBody>
      </p:sp>
      <p:sp>
        <p:nvSpPr>
          <p:cNvPr id="50" name="Text Box 24"/>
          <p:cNvSpPr txBox="1">
            <a:spLocks noChangeArrowheads="1"/>
          </p:cNvSpPr>
          <p:nvPr/>
        </p:nvSpPr>
        <p:spPr bwMode="white">
          <a:xfrm>
            <a:off x="1233413" y="1916832"/>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tr-TR" altLang="tr-TR" sz="2400" b="1" dirty="0">
                <a:solidFill>
                  <a:schemeClr val="bg1"/>
                </a:solidFill>
                <a:cs typeface="Arial" panose="020B0604020202020204" pitchFamily="34" charset="0"/>
              </a:rPr>
              <a:t>Altı yaşında annesi vefat etti</a:t>
            </a:r>
            <a:endParaRPr lang="en-US" altLang="tr-TR" sz="2400" b="1" dirty="0">
              <a:solidFill>
                <a:schemeClr val="bg1"/>
              </a:solidFill>
              <a:cs typeface="Arial" panose="020B0604020202020204" pitchFamily="34" charset="0"/>
            </a:endParaRPr>
          </a:p>
        </p:txBody>
      </p:sp>
      <p:sp>
        <p:nvSpPr>
          <p:cNvPr id="51" name="Text Box 25"/>
          <p:cNvSpPr txBox="1">
            <a:spLocks noChangeArrowheads="1"/>
          </p:cNvSpPr>
          <p:nvPr/>
        </p:nvSpPr>
        <p:spPr bwMode="white">
          <a:xfrm>
            <a:off x="1222275" y="2780928"/>
            <a:ext cx="716608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spcBef>
                <a:spcPct val="50000"/>
              </a:spcBef>
              <a:buClr>
                <a:schemeClr val="tx1"/>
              </a:buClr>
            </a:pPr>
            <a:r>
              <a:rPr lang="tr-TR" altLang="tr-TR" sz="2000" b="1" dirty="0">
                <a:solidFill>
                  <a:schemeClr val="bg1"/>
                </a:solidFill>
                <a:cs typeface="Arial" panose="020B0604020202020204" pitchFamily="34" charset="0"/>
              </a:rPr>
              <a:t>  Sekiz yaşında kendisini himaye eden dedesi vefat etti</a:t>
            </a:r>
            <a:endParaRPr lang="en-US" altLang="tr-TR" sz="2000" b="1" dirty="0">
              <a:solidFill>
                <a:schemeClr val="bg1"/>
              </a:solidFill>
              <a:cs typeface="Arial" panose="020B0604020202020204" pitchFamily="34" charset="0"/>
            </a:endParaRPr>
          </a:p>
        </p:txBody>
      </p:sp>
      <p:sp>
        <p:nvSpPr>
          <p:cNvPr id="52" name="Text Box 26"/>
          <p:cNvSpPr txBox="1">
            <a:spLocks noChangeArrowheads="1"/>
          </p:cNvSpPr>
          <p:nvPr/>
        </p:nvSpPr>
        <p:spPr bwMode="white">
          <a:xfrm>
            <a:off x="1233413" y="3461692"/>
            <a:ext cx="7126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tr-TR" altLang="tr-TR" sz="2400" b="1" dirty="0">
                <a:solidFill>
                  <a:schemeClr val="bg1"/>
                </a:solidFill>
                <a:cs typeface="Arial" panose="020B0604020202020204" pitchFamily="34" charset="0"/>
              </a:rPr>
              <a:t>Kendisini himaye eden amcası vefat etti</a:t>
            </a:r>
            <a:endParaRPr lang="en-US" altLang="tr-TR" sz="2400" b="1" dirty="0">
              <a:solidFill>
                <a:schemeClr val="bg1"/>
              </a:solidFill>
              <a:cs typeface="Arial" panose="020B0604020202020204" pitchFamily="34" charset="0"/>
            </a:endParaRPr>
          </a:p>
        </p:txBody>
      </p:sp>
      <p:pic>
        <p:nvPicPr>
          <p:cNvPr id="53" name="Picture 27"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39552" y="3332137"/>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55427" y="2636912"/>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9"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55427" y="1892027"/>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0"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44315" y="1052736"/>
            <a:ext cx="792162" cy="949325"/>
          </a:xfrm>
          <a:prstGeom prst="rect">
            <a:avLst/>
          </a:prstGeom>
          <a:noFill/>
          <a:extLst>
            <a:ext uri="{909E8E84-426E-40DD-AFC4-6F175D3DCCD1}">
              <a14:hiddenFill xmlns:a14="http://schemas.microsoft.com/office/drawing/2010/main">
                <a:solidFill>
                  <a:srgbClr val="FFFFFF"/>
                </a:solidFill>
              </a14:hiddenFill>
            </a:ext>
          </a:extLst>
        </p:spPr>
      </p:pic>
      <p:sp>
        <p:nvSpPr>
          <p:cNvPr id="57" name="Text Box 31"/>
          <p:cNvSpPr txBox="1">
            <a:spLocks noChangeArrowheads="1"/>
          </p:cNvSpPr>
          <p:nvPr/>
        </p:nvSpPr>
        <p:spPr bwMode="white">
          <a:xfrm>
            <a:off x="901625" y="3486621"/>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400" b="1">
                <a:solidFill>
                  <a:schemeClr val="bg1"/>
                </a:solidFill>
                <a:cs typeface="Arial" panose="020B0604020202020204" pitchFamily="34" charset="0"/>
              </a:rPr>
              <a:t>4</a:t>
            </a:r>
          </a:p>
        </p:txBody>
      </p:sp>
      <p:sp>
        <p:nvSpPr>
          <p:cNvPr id="58" name="Text Box 32"/>
          <p:cNvSpPr txBox="1">
            <a:spLocks noChangeArrowheads="1"/>
          </p:cNvSpPr>
          <p:nvPr/>
        </p:nvSpPr>
        <p:spPr bwMode="white">
          <a:xfrm>
            <a:off x="880988" y="1149573"/>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400" b="1">
                <a:solidFill>
                  <a:schemeClr val="bg1"/>
                </a:solidFill>
                <a:cs typeface="Arial" panose="020B0604020202020204" pitchFamily="34" charset="0"/>
              </a:rPr>
              <a:t>1</a:t>
            </a:r>
          </a:p>
        </p:txBody>
      </p:sp>
      <p:sp>
        <p:nvSpPr>
          <p:cNvPr id="59" name="Text Box 33"/>
          <p:cNvSpPr txBox="1">
            <a:spLocks noChangeArrowheads="1"/>
          </p:cNvSpPr>
          <p:nvPr/>
        </p:nvSpPr>
        <p:spPr bwMode="white">
          <a:xfrm>
            <a:off x="893688" y="1916832"/>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400" b="1" dirty="0">
                <a:solidFill>
                  <a:schemeClr val="bg1"/>
                </a:solidFill>
                <a:cs typeface="Arial" panose="020B0604020202020204" pitchFamily="34" charset="0"/>
              </a:rPr>
              <a:t>2</a:t>
            </a:r>
          </a:p>
        </p:txBody>
      </p:sp>
      <p:sp>
        <p:nvSpPr>
          <p:cNvPr id="60" name="Text Box 34"/>
          <p:cNvSpPr txBox="1">
            <a:spLocks noChangeArrowheads="1"/>
          </p:cNvSpPr>
          <p:nvPr/>
        </p:nvSpPr>
        <p:spPr bwMode="white">
          <a:xfrm>
            <a:off x="893688" y="2708920"/>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tr-TR" sz="2400" b="1" dirty="0">
                <a:solidFill>
                  <a:schemeClr val="bg1"/>
                </a:solidFill>
                <a:cs typeface="Arial" panose="020B0604020202020204" pitchFamily="34" charset="0"/>
              </a:rPr>
              <a:t>3</a:t>
            </a:r>
          </a:p>
        </p:txBody>
      </p:sp>
      <p:grpSp>
        <p:nvGrpSpPr>
          <p:cNvPr id="61" name="Group 3"/>
          <p:cNvGrpSpPr>
            <a:grpSpLocks/>
          </p:cNvGrpSpPr>
          <p:nvPr/>
        </p:nvGrpSpPr>
        <p:grpSpPr bwMode="auto">
          <a:xfrm>
            <a:off x="755576" y="4972273"/>
            <a:ext cx="7632785" cy="688975"/>
            <a:chOff x="720" y="1392"/>
            <a:chExt cx="4058" cy="480"/>
          </a:xfrm>
        </p:grpSpPr>
        <p:sp>
          <p:nvSpPr>
            <p:cNvPr id="62"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63" name="Group 5"/>
            <p:cNvGrpSpPr>
              <a:grpSpLocks/>
            </p:cNvGrpSpPr>
            <p:nvPr/>
          </p:nvGrpSpPr>
          <p:grpSpPr bwMode="auto">
            <a:xfrm>
              <a:off x="730" y="1407"/>
              <a:ext cx="4043" cy="444"/>
              <a:chOff x="744" y="1407"/>
              <a:chExt cx="3988" cy="444"/>
            </a:xfrm>
          </p:grpSpPr>
          <p:sp>
            <p:nvSpPr>
              <p:cNvPr id="64"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5"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66" name="Group 8"/>
          <p:cNvGrpSpPr>
            <a:grpSpLocks/>
          </p:cNvGrpSpPr>
          <p:nvPr/>
        </p:nvGrpSpPr>
        <p:grpSpPr bwMode="auto">
          <a:xfrm>
            <a:off x="755576" y="5764361"/>
            <a:ext cx="7585954" cy="688975"/>
            <a:chOff x="720" y="1392"/>
            <a:chExt cx="4058" cy="480"/>
          </a:xfrm>
        </p:grpSpPr>
        <p:sp>
          <p:nvSpPr>
            <p:cNvPr id="67"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68" name="Group 10"/>
            <p:cNvGrpSpPr>
              <a:grpSpLocks/>
            </p:cNvGrpSpPr>
            <p:nvPr/>
          </p:nvGrpSpPr>
          <p:grpSpPr bwMode="auto">
            <a:xfrm>
              <a:off x="730" y="1407"/>
              <a:ext cx="4043" cy="444"/>
              <a:chOff x="744" y="1407"/>
              <a:chExt cx="3988" cy="444"/>
            </a:xfrm>
          </p:grpSpPr>
          <p:sp>
            <p:nvSpPr>
              <p:cNvPr id="69"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70"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grpSp>
        <p:nvGrpSpPr>
          <p:cNvPr id="76" name="Group 18"/>
          <p:cNvGrpSpPr>
            <a:grpSpLocks/>
          </p:cNvGrpSpPr>
          <p:nvPr/>
        </p:nvGrpSpPr>
        <p:grpSpPr bwMode="auto">
          <a:xfrm>
            <a:off x="755576" y="4180185"/>
            <a:ext cx="7595312" cy="688975"/>
            <a:chOff x="720" y="1392"/>
            <a:chExt cx="4058" cy="480"/>
          </a:xfrm>
        </p:grpSpPr>
        <p:sp>
          <p:nvSpPr>
            <p:cNvPr id="77" name="AutoShape 19"/>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nvGrpSpPr>
            <p:cNvPr id="78" name="Group 20"/>
            <p:cNvGrpSpPr>
              <a:grpSpLocks/>
            </p:cNvGrpSpPr>
            <p:nvPr/>
          </p:nvGrpSpPr>
          <p:grpSpPr bwMode="auto">
            <a:xfrm>
              <a:off x="730" y="1407"/>
              <a:ext cx="4043" cy="444"/>
              <a:chOff x="744" y="1407"/>
              <a:chExt cx="3988" cy="444"/>
            </a:xfrm>
          </p:grpSpPr>
          <p:sp>
            <p:nvSpPr>
              <p:cNvPr id="79" name="AutoShape 21"/>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80" name="AutoShape 22"/>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grpSp>
      <p:sp>
        <p:nvSpPr>
          <p:cNvPr id="81" name="Text Box 23"/>
          <p:cNvSpPr txBox="1">
            <a:spLocks noChangeArrowheads="1"/>
          </p:cNvSpPr>
          <p:nvPr/>
        </p:nvSpPr>
        <p:spPr bwMode="white">
          <a:xfrm>
            <a:off x="1222300" y="4267944"/>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tr-TR" altLang="tr-TR" sz="2400" b="1" dirty="0">
                <a:solidFill>
                  <a:schemeClr val="bg1"/>
                </a:solidFill>
                <a:cs typeface="Arial" panose="020B0604020202020204" pitchFamily="34" charset="0"/>
              </a:rPr>
              <a:t>Oğlunu kaybetti</a:t>
            </a:r>
            <a:endParaRPr lang="en-US" altLang="tr-TR" sz="2400" b="1" dirty="0">
              <a:solidFill>
                <a:schemeClr val="bg1"/>
              </a:solidFill>
              <a:cs typeface="Arial" panose="020B0604020202020204" pitchFamily="34" charset="0"/>
            </a:endParaRPr>
          </a:p>
        </p:txBody>
      </p:sp>
      <p:sp>
        <p:nvSpPr>
          <p:cNvPr id="82" name="Text Box 24"/>
          <p:cNvSpPr txBox="1">
            <a:spLocks noChangeArrowheads="1"/>
          </p:cNvSpPr>
          <p:nvPr/>
        </p:nvSpPr>
        <p:spPr bwMode="white">
          <a:xfrm>
            <a:off x="1233413" y="5060032"/>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tr-TR" altLang="tr-TR" sz="2400" b="1" dirty="0">
                <a:solidFill>
                  <a:schemeClr val="bg1"/>
                </a:solidFill>
                <a:cs typeface="Arial" panose="020B0604020202020204" pitchFamily="34" charset="0"/>
              </a:rPr>
              <a:t>Eşini kaybetti</a:t>
            </a:r>
            <a:endParaRPr lang="en-US" altLang="tr-TR" sz="2400" b="1" dirty="0">
              <a:solidFill>
                <a:schemeClr val="bg1"/>
              </a:solidFill>
              <a:cs typeface="Arial" panose="020B0604020202020204" pitchFamily="34" charset="0"/>
            </a:endParaRPr>
          </a:p>
        </p:txBody>
      </p:sp>
      <p:sp>
        <p:nvSpPr>
          <p:cNvPr id="83" name="Text Box 25"/>
          <p:cNvSpPr txBox="1">
            <a:spLocks noChangeArrowheads="1"/>
          </p:cNvSpPr>
          <p:nvPr/>
        </p:nvSpPr>
        <p:spPr bwMode="white">
          <a:xfrm>
            <a:off x="1233413" y="5780112"/>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tr-TR" altLang="tr-TR" sz="2400" b="1" dirty="0">
                <a:solidFill>
                  <a:schemeClr val="bg1"/>
                </a:solidFill>
                <a:cs typeface="Arial" panose="020B0604020202020204" pitchFamily="34" charset="0"/>
              </a:rPr>
              <a:t>Memleketinden sürgün edildi</a:t>
            </a:r>
            <a:endParaRPr lang="en-US" altLang="tr-TR" sz="2400" b="1" dirty="0">
              <a:solidFill>
                <a:schemeClr val="bg1"/>
              </a:solidFill>
              <a:cs typeface="Arial" panose="020B0604020202020204" pitchFamily="34" charset="0"/>
            </a:endParaRPr>
          </a:p>
        </p:txBody>
      </p:sp>
      <p:sp>
        <p:nvSpPr>
          <p:cNvPr id="84" name="Text Box 26"/>
          <p:cNvSpPr txBox="1">
            <a:spLocks noChangeArrowheads="1"/>
          </p:cNvSpPr>
          <p:nvPr/>
        </p:nvSpPr>
        <p:spPr bwMode="white">
          <a:xfrm>
            <a:off x="2252663" y="7288783"/>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a:spcBef>
                <a:spcPct val="50000"/>
              </a:spcBef>
              <a:buClr>
                <a:schemeClr val="tx1"/>
              </a:buClr>
            </a:pPr>
            <a:r>
              <a:rPr lang="en-US" altLang="tr-TR" sz="2400" b="1">
                <a:solidFill>
                  <a:schemeClr val="bg1"/>
                </a:solidFill>
                <a:cs typeface="Arial" panose="020B0604020202020204" pitchFamily="34" charset="0"/>
              </a:rPr>
              <a:t>Click to add title in here    </a:t>
            </a:r>
          </a:p>
        </p:txBody>
      </p:sp>
      <p:pic>
        <p:nvPicPr>
          <p:cNvPr id="86" name="Picture 28"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55427" y="5733256"/>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9"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55427" y="4972273"/>
            <a:ext cx="792163" cy="94932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0"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544315" y="4135859"/>
            <a:ext cx="792162" cy="949325"/>
          </a:xfrm>
          <a:prstGeom prst="rect">
            <a:avLst/>
          </a:prstGeom>
          <a:noFill/>
          <a:extLst>
            <a:ext uri="{909E8E84-426E-40DD-AFC4-6F175D3DCCD1}">
              <a14:hiddenFill xmlns:a14="http://schemas.microsoft.com/office/drawing/2010/main">
                <a:solidFill>
                  <a:srgbClr val="FFFFFF"/>
                </a:solidFill>
              </a14:hiddenFill>
            </a:ext>
          </a:extLst>
        </p:spPr>
      </p:pic>
      <p:sp>
        <p:nvSpPr>
          <p:cNvPr id="90" name="Text Box 32"/>
          <p:cNvSpPr txBox="1">
            <a:spLocks noChangeArrowheads="1"/>
          </p:cNvSpPr>
          <p:nvPr/>
        </p:nvSpPr>
        <p:spPr bwMode="white">
          <a:xfrm>
            <a:off x="880988" y="4267944"/>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b="1" dirty="0">
                <a:solidFill>
                  <a:schemeClr val="bg1"/>
                </a:solidFill>
                <a:cs typeface="Arial" panose="020B0604020202020204" pitchFamily="34" charset="0"/>
              </a:rPr>
              <a:t>5</a:t>
            </a:r>
            <a:endParaRPr lang="en-US" altLang="tr-TR" sz="2400" b="1" dirty="0">
              <a:solidFill>
                <a:schemeClr val="bg1"/>
              </a:solidFill>
              <a:cs typeface="Arial" panose="020B0604020202020204" pitchFamily="34" charset="0"/>
            </a:endParaRPr>
          </a:p>
        </p:txBody>
      </p:sp>
      <p:sp>
        <p:nvSpPr>
          <p:cNvPr id="91" name="Text Box 33"/>
          <p:cNvSpPr txBox="1">
            <a:spLocks noChangeArrowheads="1"/>
          </p:cNvSpPr>
          <p:nvPr/>
        </p:nvSpPr>
        <p:spPr bwMode="white">
          <a:xfrm>
            <a:off x="893688" y="5116289"/>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b="1" dirty="0">
                <a:solidFill>
                  <a:schemeClr val="bg1"/>
                </a:solidFill>
                <a:cs typeface="Arial" panose="020B0604020202020204" pitchFamily="34" charset="0"/>
              </a:rPr>
              <a:t>6</a:t>
            </a:r>
            <a:endParaRPr lang="en-US" altLang="tr-TR" sz="2400" b="1" dirty="0">
              <a:solidFill>
                <a:schemeClr val="bg1"/>
              </a:solidFill>
              <a:cs typeface="Arial" panose="020B0604020202020204" pitchFamily="34" charset="0"/>
            </a:endParaRPr>
          </a:p>
        </p:txBody>
      </p:sp>
      <p:sp>
        <p:nvSpPr>
          <p:cNvPr id="92" name="Text Box 34"/>
          <p:cNvSpPr txBox="1">
            <a:spLocks noChangeArrowheads="1"/>
          </p:cNvSpPr>
          <p:nvPr/>
        </p:nvSpPr>
        <p:spPr bwMode="white">
          <a:xfrm>
            <a:off x="893688" y="5764361"/>
            <a:ext cx="38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400" b="1" dirty="0">
                <a:solidFill>
                  <a:schemeClr val="bg1"/>
                </a:solidFill>
                <a:cs typeface="Arial" panose="020B0604020202020204" pitchFamily="34" charset="0"/>
              </a:rPr>
              <a:t>7</a:t>
            </a:r>
            <a:endParaRPr lang="en-US" altLang="tr-TR" sz="2400" b="1" dirty="0">
              <a:solidFill>
                <a:schemeClr val="bg1"/>
              </a:solidFill>
              <a:cs typeface="Arial" panose="020B0604020202020204" pitchFamily="34" charset="0"/>
            </a:endParaRPr>
          </a:p>
        </p:txBody>
      </p:sp>
    </p:spTree>
    <p:extLst>
      <p:ext uri="{BB962C8B-B14F-4D97-AF65-F5344CB8AC3E}">
        <p14:creationId xmlns:p14="http://schemas.microsoft.com/office/powerpoint/2010/main" val="880542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1"/>
          <p:cNvSpPr txBox="1">
            <a:spLocks/>
          </p:cNvSpPr>
          <p:nvPr/>
        </p:nvSpPr>
        <p:spPr>
          <a:xfrm>
            <a:off x="539552" y="404664"/>
            <a:ext cx="7886700" cy="1944216"/>
          </a:xfrm>
          <a:prstGeom prst="rect">
            <a:avLst/>
          </a:prstGeom>
          <a:ln w="5715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2400" dirty="0"/>
              <a:t>Hadis: “Mümin kişinin durumu ne kadar da hayranlık vericidir! Çünkü onun her hâli kendisi için bir hayır sebebidir. Böylesi bir özellik sadece müminde vardır: Sevineceği bir şey yaşasa, şükreder; bu onun için hayır olur. Başına bir bela gelse, sabreder; bu da onun için hayır olur.”</a:t>
            </a:r>
          </a:p>
        </p:txBody>
      </p:sp>
      <p:sp>
        <p:nvSpPr>
          <p:cNvPr id="4" name="Rectangle 3"/>
          <p:cNvSpPr txBox="1">
            <a:spLocks noChangeArrowheads="1"/>
          </p:cNvSpPr>
          <p:nvPr/>
        </p:nvSpPr>
        <p:spPr>
          <a:xfrm rot="20437079">
            <a:off x="574079" y="3938351"/>
            <a:ext cx="2751578" cy="678726"/>
          </a:xfrm>
          <a:prstGeom prst="rect">
            <a:avLst/>
          </a:prstGeom>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3600" dirty="0"/>
              <a:t>% 100 hayır</a:t>
            </a:r>
          </a:p>
        </p:txBody>
      </p:sp>
      <p:pic>
        <p:nvPicPr>
          <p:cNvPr id="5" name="Resim 4"/>
          <p:cNvPicPr>
            <a:picLocks noChangeAspect="1"/>
          </p:cNvPicPr>
          <p:nvPr/>
        </p:nvPicPr>
        <p:blipFill>
          <a:blip r:embed="rId2"/>
          <a:stretch>
            <a:fillRect/>
          </a:stretch>
        </p:blipFill>
        <p:spPr>
          <a:xfrm>
            <a:off x="3635896" y="2348880"/>
            <a:ext cx="4514082" cy="4514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07591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8650" y="188640"/>
            <a:ext cx="7886700" cy="3240360"/>
          </a:xfrm>
          <a:solidFill>
            <a:schemeClr val="accent2"/>
          </a:solidFill>
          <a:ln w="57150"/>
        </p:spPr>
        <p:style>
          <a:lnRef idx="1">
            <a:schemeClr val="accent5"/>
          </a:lnRef>
          <a:fillRef idx="3">
            <a:schemeClr val="accent5"/>
          </a:fillRef>
          <a:effectRef idx="2">
            <a:schemeClr val="accent5"/>
          </a:effectRef>
          <a:fontRef idx="minor">
            <a:schemeClr val="lt1"/>
          </a:fontRef>
        </p:style>
        <p:txBody>
          <a:bodyPr>
            <a:noAutofit/>
          </a:bodyPr>
          <a:lstStyle/>
          <a:p>
            <a:r>
              <a:rPr lang="tr-TR" sz="2800" u="sng" dirty="0"/>
              <a:t>Ayet: </a:t>
            </a:r>
            <a:r>
              <a:rPr lang="tr-TR" sz="2800" dirty="0"/>
              <a:t>“Muhakkak ki sizi, biraz korku, biraz açlık, biraz da mallardan, canlardan ve ürünlerden eksiltme ile deneyeceğiz. Zorluklara karşı sabredenlere iyi haberler müjdele. Onların başına bir bela gelince, ‘Doğrusu biz Allah’tan geldik ve muhakkak ona döneceğiz!’ derler. İşte Rablerinin nimetleri ve lütfu onlar içindir ve doğru yol üzerinde olanlar işte onlardır!” </a:t>
            </a:r>
            <a:r>
              <a:rPr lang="tr-TR" sz="1800" dirty="0"/>
              <a:t>(Bakara 155-157)</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405634"/>
            <a:ext cx="5112568" cy="3399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txBox="1">
            <a:spLocks noChangeArrowheads="1"/>
          </p:cNvSpPr>
          <p:nvPr/>
        </p:nvSpPr>
        <p:spPr>
          <a:xfrm rot="20437079">
            <a:off x="332229" y="3979651"/>
            <a:ext cx="3137664" cy="1482035"/>
          </a:xfrm>
          <a:prstGeom prst="rect">
            <a:avLst/>
          </a:prstGeom>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3600" dirty="0"/>
              <a:t>Sabır acıdır ama meyvesi tatlıdır.</a:t>
            </a:r>
          </a:p>
        </p:txBody>
      </p:sp>
    </p:spTree>
    <p:extLst>
      <p:ext uri="{BB962C8B-B14F-4D97-AF65-F5344CB8AC3E}">
        <p14:creationId xmlns:p14="http://schemas.microsoft.com/office/powerpoint/2010/main" val="35536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561"/>
            <a:ext cx="9144000" cy="6738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9595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860"/>
            <a:ext cx="7985237" cy="6864860"/>
          </a:xfrm>
          <a:prstGeom prst="rect">
            <a:avLst/>
          </a:prstGeom>
        </p:spPr>
      </p:pic>
    </p:spTree>
    <p:extLst>
      <p:ext uri="{BB962C8B-B14F-4D97-AF65-F5344CB8AC3E}">
        <p14:creationId xmlns:p14="http://schemas.microsoft.com/office/powerpoint/2010/main" val="288923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tr-TR" altLang="tr-TR" dirty="0"/>
              <a:t>1. Allah Sevgisi</a:t>
            </a:r>
            <a:endParaRPr lang="en-US" altLang="tr-TR" dirty="0"/>
          </a:p>
        </p:txBody>
      </p:sp>
      <p:sp>
        <p:nvSpPr>
          <p:cNvPr id="6167" name="Text Box 23"/>
          <p:cNvSpPr txBox="1">
            <a:spLocks noChangeArrowheads="1"/>
          </p:cNvSpPr>
          <p:nvPr/>
        </p:nvSpPr>
        <p:spPr bwMode="black">
          <a:xfrm>
            <a:off x="2286000" y="2787650"/>
            <a:ext cx="460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en-US" altLang="tr-TR" sz="2400" b="1">
                <a:solidFill>
                  <a:srgbClr val="FFFFFF"/>
                </a:solidFill>
                <a:cs typeface="Arial" panose="020B0604020202020204" pitchFamily="34" charset="0"/>
              </a:rPr>
              <a:t>Click to add title in here    </a:t>
            </a:r>
          </a:p>
        </p:txBody>
      </p:sp>
      <p:sp>
        <p:nvSpPr>
          <p:cNvPr id="6169" name="Text Box 25"/>
          <p:cNvSpPr txBox="1">
            <a:spLocks noChangeArrowheads="1"/>
          </p:cNvSpPr>
          <p:nvPr/>
        </p:nvSpPr>
        <p:spPr bwMode="black">
          <a:xfrm>
            <a:off x="2297113" y="4503738"/>
            <a:ext cx="460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en-US" altLang="tr-TR" sz="2400" b="1" dirty="0">
                <a:solidFill>
                  <a:srgbClr val="FFFFFF"/>
                </a:solidFill>
                <a:cs typeface="Arial" panose="020B0604020202020204" pitchFamily="34" charset="0"/>
              </a:rPr>
              <a:t>Click to ad title in here    </a:t>
            </a:r>
          </a:p>
        </p:txBody>
      </p:sp>
      <p:sp>
        <p:nvSpPr>
          <p:cNvPr id="6170" name="Text Box 26"/>
          <p:cNvSpPr txBox="1">
            <a:spLocks noChangeArrowheads="1"/>
          </p:cNvSpPr>
          <p:nvPr/>
        </p:nvSpPr>
        <p:spPr bwMode="black">
          <a:xfrm>
            <a:off x="2297113" y="5351463"/>
            <a:ext cx="4603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92929">
                      <a:alpha val="50000"/>
                    </a:srgbClr>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lgn="ctr" fontAlgn="base">
              <a:spcBef>
                <a:spcPct val="50000"/>
              </a:spcBef>
              <a:spcAft>
                <a:spcPct val="0"/>
              </a:spcAft>
              <a:buClr>
                <a:srgbClr val="000000"/>
              </a:buClr>
            </a:pPr>
            <a:r>
              <a:rPr lang="en-US" altLang="tr-TR" sz="2400" b="1">
                <a:solidFill>
                  <a:srgbClr val="FFFFFF"/>
                </a:solidFill>
                <a:cs typeface="Arial" panose="020B0604020202020204" pitchFamily="34" charset="0"/>
              </a:rPr>
              <a:t>Click to add title in here    </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531" y="1473390"/>
            <a:ext cx="2066925" cy="2219325"/>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90" y="1490125"/>
            <a:ext cx="6350000" cy="5194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Yuvarlatılmış Dikdörtgen 4"/>
          <p:cNvSpPr/>
          <p:nvPr/>
        </p:nvSpPr>
        <p:spPr>
          <a:xfrm>
            <a:off x="5018862" y="5902598"/>
            <a:ext cx="4104456" cy="955402"/>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rgbClr val="BBEAA8"/>
                </a:solidFill>
              </a:rPr>
              <a:t>Hz. Muhammed Allah’ı çok severdi</a:t>
            </a:r>
          </a:p>
        </p:txBody>
      </p:sp>
    </p:spTree>
    <p:extLst>
      <p:ext uri="{BB962C8B-B14F-4D97-AF65-F5344CB8AC3E}">
        <p14:creationId xmlns:p14="http://schemas.microsoft.com/office/powerpoint/2010/main" val="42611467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07504" y="476672"/>
            <a:ext cx="8975538" cy="59836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17718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93"/>
            <a:ext cx="9144000" cy="6876256"/>
          </a:xfrm>
          <a:prstGeom prst="rect">
            <a:avLst/>
          </a:prstGeom>
        </p:spPr>
      </p:pic>
      <p:sp>
        <p:nvSpPr>
          <p:cNvPr id="2" name="Unvan 1"/>
          <p:cNvSpPr>
            <a:spLocks noGrp="1"/>
          </p:cNvSpPr>
          <p:nvPr>
            <p:ph type="title"/>
          </p:nvPr>
        </p:nvSpPr>
        <p:spPr/>
        <p:txBody>
          <a:bodyPr/>
          <a:lstStyle/>
          <a:p>
            <a:r>
              <a:rPr lang="tr-TR" dirty="0"/>
              <a:t>4. Allah’ı Çokça Anması</a:t>
            </a:r>
          </a:p>
        </p:txBody>
      </p:sp>
      <p:sp>
        <p:nvSpPr>
          <p:cNvPr id="5" name="Yuvarlatılmış Dikdörtgen 4"/>
          <p:cNvSpPr/>
          <p:nvPr/>
        </p:nvSpPr>
        <p:spPr>
          <a:xfrm>
            <a:off x="457200" y="1484784"/>
            <a:ext cx="8363272" cy="1080120"/>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800" dirty="0"/>
              <a:t>Hz. </a:t>
            </a:r>
            <a:r>
              <a:rPr lang="tr-TR" sz="2800" dirty="0" err="1"/>
              <a:t>Aişe</a:t>
            </a:r>
            <a:r>
              <a:rPr lang="tr-TR" sz="2800" dirty="0"/>
              <a:t> (</a:t>
            </a:r>
            <a:r>
              <a:rPr lang="tr-TR" sz="2800" dirty="0" err="1"/>
              <a:t>r.a</a:t>
            </a:r>
            <a:r>
              <a:rPr lang="tr-TR" sz="2800" dirty="0"/>
              <a:t>.) annemiz şöyle demiştir: “Allah Resulü (</a:t>
            </a:r>
            <a:r>
              <a:rPr lang="tr-TR" sz="2800" dirty="0" err="1"/>
              <a:t>s.a.v</a:t>
            </a:r>
            <a:r>
              <a:rPr lang="tr-TR" sz="2800" dirty="0"/>
              <a:t>.) her halinde Allah’ı anardı!”.</a:t>
            </a:r>
          </a:p>
        </p:txBody>
      </p:sp>
      <p:sp>
        <p:nvSpPr>
          <p:cNvPr id="6" name="Rectangle 3"/>
          <p:cNvSpPr txBox="1">
            <a:spLocks noChangeArrowheads="1"/>
          </p:cNvSpPr>
          <p:nvPr/>
        </p:nvSpPr>
        <p:spPr>
          <a:xfrm rot="20437079">
            <a:off x="142416" y="3620303"/>
            <a:ext cx="3602584" cy="545866"/>
          </a:xfrm>
          <a:prstGeom prst="rect">
            <a:avLst/>
          </a:prstGeom>
          <a:solidFill>
            <a:srgbClr val="FF0000"/>
          </a:solidFill>
          <a:ln w="57150">
            <a:solidFill>
              <a:srgbClr val="00B05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2800" b="1" dirty="0"/>
              <a:t>Zikir: Allah’ı anmak</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052" y="2663457"/>
            <a:ext cx="4137992" cy="4137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Yuvarlatılmış Dikdörtgen 8"/>
          <p:cNvSpPr/>
          <p:nvPr/>
        </p:nvSpPr>
        <p:spPr>
          <a:xfrm>
            <a:off x="107504" y="5301208"/>
            <a:ext cx="4104456" cy="1414839"/>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t>Ayet: Sabah akşam (sürekli) </a:t>
            </a:r>
            <a:r>
              <a:rPr lang="tr-TR" sz="2400" dirty="0" err="1"/>
              <a:t>Rabb’inin</a:t>
            </a:r>
            <a:r>
              <a:rPr lang="tr-TR" sz="2400" dirty="0"/>
              <a:t> adını an. </a:t>
            </a:r>
            <a:r>
              <a:rPr lang="tr-TR" sz="1200" dirty="0"/>
              <a:t>((İnsan 25) </a:t>
            </a:r>
          </a:p>
        </p:txBody>
      </p:sp>
    </p:spTree>
    <p:extLst>
      <p:ext uri="{BB962C8B-B14F-4D97-AF65-F5344CB8AC3E}">
        <p14:creationId xmlns:p14="http://schemas.microsoft.com/office/powerpoint/2010/main" val="26573357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4. Allah’ı Çokça Anması</a:t>
            </a:r>
          </a:p>
        </p:txBody>
      </p:sp>
      <p:sp>
        <p:nvSpPr>
          <p:cNvPr id="10" name="Yuvarlatılmış Dikdörtgen 9"/>
          <p:cNvSpPr/>
          <p:nvPr/>
        </p:nvSpPr>
        <p:spPr>
          <a:xfrm>
            <a:off x="457200" y="1556792"/>
            <a:ext cx="8363272" cy="1080120"/>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dirty="0">
                <a:solidFill>
                  <a:srgbClr val="221E1F"/>
                </a:solidFill>
                <a:latin typeface="Myriad Pro" panose="020B0503030403020204" pitchFamily="34" charset="0"/>
              </a:rPr>
              <a:t>“Bilesiniz ki, kalpler sadece Allah’ı anmakla yatışıp doyar</a:t>
            </a:r>
            <a:r>
              <a:rPr lang="tr-TR" dirty="0">
                <a:solidFill>
                  <a:srgbClr val="221E1F"/>
                </a:solidFill>
                <a:latin typeface="Myriad Pro" panose="020B0503030403020204" pitchFamily="34" charset="0"/>
              </a:rPr>
              <a:t>.”  (</a:t>
            </a:r>
            <a:r>
              <a:rPr lang="tr-TR" dirty="0" err="1">
                <a:solidFill>
                  <a:srgbClr val="221E1F"/>
                </a:solidFill>
                <a:latin typeface="Myriad Pro" panose="020B0503030403020204" pitchFamily="34" charset="0"/>
              </a:rPr>
              <a:t>Rad</a:t>
            </a:r>
            <a:r>
              <a:rPr lang="tr-TR" dirty="0">
                <a:solidFill>
                  <a:srgbClr val="221E1F"/>
                </a:solidFill>
                <a:latin typeface="Myriad Pro" panose="020B0503030403020204" pitchFamily="34" charset="0"/>
              </a:rPr>
              <a:t>: 28)</a:t>
            </a:r>
            <a:endParaRPr lang="tr-TR" dirty="0"/>
          </a:p>
        </p:txBody>
      </p:sp>
      <p:pic>
        <p:nvPicPr>
          <p:cNvPr id="12" name="Resim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3356992"/>
            <a:ext cx="3364413" cy="2803678"/>
          </a:xfrm>
          <a:prstGeom prst="rect">
            <a:avLst/>
          </a:prstGeom>
        </p:spPr>
      </p:pic>
      <p:sp>
        <p:nvSpPr>
          <p:cNvPr id="13" name="Yuvarlatılmış Dikdörtgen 12"/>
          <p:cNvSpPr/>
          <p:nvPr/>
        </p:nvSpPr>
        <p:spPr>
          <a:xfrm>
            <a:off x="0" y="2780928"/>
            <a:ext cx="5472608" cy="4104456"/>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000" dirty="0"/>
              <a:t>Peygamberimizin (</a:t>
            </a:r>
            <a:r>
              <a:rPr lang="tr-TR" sz="2000" dirty="0" err="1"/>
              <a:t>s.a.v</a:t>
            </a:r>
            <a:r>
              <a:rPr lang="tr-TR" sz="2000" dirty="0"/>
              <a:t>.) dili ve gönlü sürekli zikir ve duada idi. Savaşta, barışta, hastalıkta ve sağlıkta, yatmadan önce, uykudan uyanınca, evden çıkarken, eve girerken, yemekten önce, yemekten sonra, bir şey giyerken, bir yere girerken kısaca her hal ve durumda sürekli dualar eder Allah’ı anardı. Sevenin sevdiğini kalbinden ve dilinden düşürmesi mümkün değildir. Bu nedenle Peygamber Efendimizin (</a:t>
            </a:r>
            <a:r>
              <a:rPr lang="tr-TR" sz="2000" dirty="0" err="1"/>
              <a:t>s.a.v</a:t>
            </a:r>
            <a:r>
              <a:rPr lang="tr-TR" sz="2000" dirty="0"/>
              <a:t>.) bütün iş ve davranışlarında, gönlünde ve dilinde hep Allah (</a:t>
            </a:r>
            <a:r>
              <a:rPr lang="tr-TR" sz="2000" dirty="0" err="1"/>
              <a:t>c.c</a:t>
            </a:r>
            <a:r>
              <a:rPr lang="tr-TR" sz="2000" dirty="0"/>
              <a:t>.) vardı. </a:t>
            </a:r>
            <a:endParaRPr lang="tr-TR" sz="1200" dirty="0"/>
          </a:p>
        </p:txBody>
      </p:sp>
    </p:spTree>
    <p:extLst>
      <p:ext uri="{BB962C8B-B14F-4D97-AF65-F5344CB8AC3E}">
        <p14:creationId xmlns:p14="http://schemas.microsoft.com/office/powerpoint/2010/main" val="2026133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rot="20437079">
            <a:off x="392522" y="663145"/>
            <a:ext cx="3602584" cy="906456"/>
          </a:xfrm>
          <a:prstGeom prst="rect">
            <a:avLst/>
          </a:prstGeom>
          <a:solidFill>
            <a:srgbClr val="FF0000"/>
          </a:solidFill>
          <a:ln w="57150">
            <a:solidFill>
              <a:srgbClr val="00B05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2800" b="1" dirty="0"/>
              <a:t>Kuranın bir adı da </a:t>
            </a:r>
            <a:r>
              <a:rPr lang="tr-TR" altLang="tr-TR" sz="2800" b="1" dirty="0" err="1"/>
              <a:t>Zikr’dir</a:t>
            </a:r>
            <a:endParaRPr lang="tr-TR" altLang="tr-TR" sz="2800" b="1"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499133"/>
            <a:ext cx="6408712" cy="4806534"/>
          </a:xfrm>
          <a:prstGeom prst="rect">
            <a:avLst/>
          </a:prstGeom>
        </p:spPr>
      </p:pic>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125" y="1412776"/>
            <a:ext cx="6408712" cy="4806534"/>
          </a:xfrm>
          <a:prstGeom prst="rect">
            <a:avLst/>
          </a:prstGeom>
        </p:spPr>
      </p:pic>
      <p:sp>
        <p:nvSpPr>
          <p:cNvPr id="9" name="Rectangle 3"/>
          <p:cNvSpPr txBox="1">
            <a:spLocks noChangeArrowheads="1"/>
          </p:cNvSpPr>
          <p:nvPr/>
        </p:nvSpPr>
        <p:spPr>
          <a:xfrm rot="20437079">
            <a:off x="368870" y="2423843"/>
            <a:ext cx="3602584" cy="906456"/>
          </a:xfrm>
          <a:prstGeom prst="rect">
            <a:avLst/>
          </a:prstGeom>
          <a:solidFill>
            <a:schemeClr val="accent2">
              <a:lumMod val="75000"/>
            </a:schemeClr>
          </a:solidFill>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2800" b="1" dirty="0"/>
              <a:t>Kur’an okumak da </a:t>
            </a:r>
            <a:r>
              <a:rPr lang="tr-TR" altLang="tr-TR" sz="2800" b="1" dirty="0" err="1"/>
              <a:t>Zikr’dir</a:t>
            </a:r>
            <a:endParaRPr lang="tr-TR" altLang="tr-TR" sz="2800" b="1" dirty="0"/>
          </a:p>
        </p:txBody>
      </p:sp>
    </p:spTree>
    <p:extLst>
      <p:ext uri="{BB962C8B-B14F-4D97-AF65-F5344CB8AC3E}">
        <p14:creationId xmlns:p14="http://schemas.microsoft.com/office/powerpoint/2010/main" val="152923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rotWithShape="1">
          <a:blip r:embed="rId2">
            <a:extLst>
              <a:ext uri="{28A0092B-C50C-407E-A947-70E740481C1C}">
                <a14:useLocalDpi xmlns:a14="http://schemas.microsoft.com/office/drawing/2010/main" val="0"/>
              </a:ext>
            </a:extLst>
          </a:blip>
          <a:srcRect b="18678"/>
          <a:stretch/>
        </p:blipFill>
        <p:spPr>
          <a:xfrm>
            <a:off x="3854303" y="1052736"/>
            <a:ext cx="5078209" cy="3249941"/>
          </a:xfrm>
          <a:prstGeom prst="rect">
            <a:avLst/>
          </a:prstGeom>
        </p:spPr>
      </p:pic>
      <p:sp>
        <p:nvSpPr>
          <p:cNvPr id="5" name="Yuvarlatılmış Dikdörtgen 4"/>
          <p:cNvSpPr/>
          <p:nvPr/>
        </p:nvSpPr>
        <p:spPr>
          <a:xfrm>
            <a:off x="323527" y="4520092"/>
            <a:ext cx="8363272" cy="2183169"/>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4000" dirty="0">
                <a:solidFill>
                  <a:srgbClr val="221E1F"/>
                </a:solidFill>
                <a:latin typeface="Myriad Pro" panose="020B0503030403020204" pitchFamily="34" charset="0"/>
              </a:rPr>
              <a:t> </a:t>
            </a:r>
            <a:r>
              <a:rPr lang="tr-TR" sz="2400" dirty="0"/>
              <a:t>Sana vahyolunan kitabı oku; namazı dosdoğru kıl. Hiç şüphe yok ki namaz </a:t>
            </a:r>
            <a:r>
              <a:rPr lang="tr-TR" sz="2400" dirty="0" err="1"/>
              <a:t>fuhşiyattan</a:t>
            </a:r>
            <a:r>
              <a:rPr lang="tr-TR" sz="2400" dirty="0"/>
              <a:t> ve kötülükten alıkoyar. Allah'ı anmak ise en büyük iştir. Ve Allah bütün işlediklerinizi bilir.</a:t>
            </a:r>
          </a:p>
          <a:p>
            <a:pPr algn="ctr"/>
            <a:r>
              <a:rPr lang="tr-TR" sz="2400" dirty="0">
                <a:solidFill>
                  <a:srgbClr val="221E1F"/>
                </a:solidFill>
                <a:latin typeface="Myriad Pro" panose="020B0503030403020204" pitchFamily="34" charset="0"/>
              </a:rPr>
              <a:t>  </a:t>
            </a:r>
            <a:r>
              <a:rPr lang="tr-TR" dirty="0">
                <a:solidFill>
                  <a:srgbClr val="221E1F"/>
                </a:solidFill>
                <a:latin typeface="Myriad Pro" panose="020B0503030403020204" pitchFamily="34" charset="0"/>
              </a:rPr>
              <a:t>(</a:t>
            </a:r>
            <a:r>
              <a:rPr lang="tr-TR" dirty="0" err="1">
                <a:solidFill>
                  <a:srgbClr val="221E1F"/>
                </a:solidFill>
                <a:latin typeface="Myriad Pro" panose="020B0503030403020204" pitchFamily="34" charset="0"/>
              </a:rPr>
              <a:t>Ankebut</a:t>
            </a:r>
            <a:r>
              <a:rPr lang="tr-TR" dirty="0">
                <a:solidFill>
                  <a:srgbClr val="221E1F"/>
                </a:solidFill>
                <a:latin typeface="Myriad Pro" panose="020B0503030403020204" pitchFamily="34" charset="0"/>
              </a:rPr>
              <a:t> 45)</a:t>
            </a:r>
            <a:endParaRPr lang="tr-TR" dirty="0"/>
          </a:p>
        </p:txBody>
      </p:sp>
      <p:sp>
        <p:nvSpPr>
          <p:cNvPr id="6" name="Rectangle 3"/>
          <p:cNvSpPr txBox="1">
            <a:spLocks noChangeArrowheads="1"/>
          </p:cNvSpPr>
          <p:nvPr/>
        </p:nvSpPr>
        <p:spPr>
          <a:xfrm rot="20437079">
            <a:off x="304719" y="2394193"/>
            <a:ext cx="3602584" cy="488515"/>
          </a:xfrm>
          <a:prstGeom prst="rect">
            <a:avLst/>
          </a:prstGeom>
          <a:solidFill>
            <a:schemeClr val="accent2">
              <a:lumMod val="75000"/>
            </a:schemeClr>
          </a:solidFill>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2800" b="1" dirty="0"/>
              <a:t>Namaz bir zikirdir</a:t>
            </a:r>
          </a:p>
        </p:txBody>
      </p:sp>
    </p:spTree>
    <p:extLst>
      <p:ext uri="{BB962C8B-B14F-4D97-AF65-F5344CB8AC3E}">
        <p14:creationId xmlns:p14="http://schemas.microsoft.com/office/powerpoint/2010/main" val="1464061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107504" y="432178"/>
            <a:ext cx="7812360" cy="1069147"/>
          </a:xfrm>
          <a:prstGeom prst="roundRect">
            <a:avLst/>
          </a:prstGeom>
          <a:solidFill>
            <a:schemeClr val="bg2">
              <a:lumMod val="75000"/>
            </a:schemeClr>
          </a:solidFill>
          <a:ln w="76200">
            <a:solidFill>
              <a:srgbClr val="FFFF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solidFill>
                  <a:srgbClr val="221E1F"/>
                </a:solidFill>
                <a:latin typeface="Myriad Pro" panose="020B0503030403020204" pitchFamily="34" charset="0"/>
              </a:rPr>
              <a:t> Hadis: </a:t>
            </a:r>
            <a:r>
              <a:rPr lang="tr-TR" sz="2400" dirty="0"/>
              <a:t>“Kulun, Allah’a en yakın olduğu zaman secdede olduğu andır. Bu sebeple secdelerde çok dua edin.”</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1833143"/>
            <a:ext cx="5400600" cy="45905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3"/>
          <p:cNvSpPr txBox="1">
            <a:spLocks noChangeArrowheads="1"/>
          </p:cNvSpPr>
          <p:nvPr/>
        </p:nvSpPr>
        <p:spPr>
          <a:xfrm rot="20437079">
            <a:off x="283039" y="2275777"/>
            <a:ext cx="3602584" cy="805178"/>
          </a:xfrm>
          <a:prstGeom prst="rect">
            <a:avLst/>
          </a:prstGeom>
          <a:solidFill>
            <a:schemeClr val="accent2">
              <a:lumMod val="75000"/>
            </a:schemeClr>
          </a:solidFill>
          <a:ln w="57150">
            <a:solidFill>
              <a:srgbClr val="FF0000"/>
            </a:solidFill>
          </a:ln>
        </p:spPr>
        <p:style>
          <a:lnRef idx="1">
            <a:schemeClr val="accent4"/>
          </a:lnRef>
          <a:fillRef idx="3">
            <a:schemeClr val="accent4"/>
          </a:fillRef>
          <a:effectRef idx="2">
            <a:schemeClr val="accent4"/>
          </a:effectRef>
          <a:fontRef idx="minor">
            <a:schemeClr val="lt1"/>
          </a:fontRef>
        </p:style>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Font typeface="Wingdings" panose="05000000000000000000" pitchFamily="2" charset="2"/>
              <a:buNone/>
              <a:defRPr/>
            </a:pPr>
            <a:r>
              <a:rPr lang="tr-TR" altLang="tr-TR" sz="2800" b="1" dirty="0"/>
              <a:t>Hadis: Gözümün nuru: Namaz </a:t>
            </a:r>
          </a:p>
        </p:txBody>
      </p:sp>
    </p:spTree>
    <p:extLst>
      <p:ext uri="{BB962C8B-B14F-4D97-AF65-F5344CB8AC3E}">
        <p14:creationId xmlns:p14="http://schemas.microsoft.com/office/powerpoint/2010/main" val="478251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6875" y="188640"/>
            <a:ext cx="8229600" cy="746125"/>
          </a:xfrm>
        </p:spPr>
        <p:txBody>
          <a:bodyPr/>
          <a:lstStyle/>
          <a:p>
            <a:r>
              <a:rPr lang="tr-TR" altLang="tr-TR" dirty="0"/>
              <a:t>Ayet: Beni anınız ki ben de sizi anayım. </a:t>
            </a:r>
            <a:r>
              <a:rPr lang="tr-TR" altLang="tr-TR" sz="2000" dirty="0"/>
              <a:t>(Bakara 152)</a:t>
            </a:r>
            <a:endParaRPr lang="en-US" altLang="tr-TR" sz="2000" dirty="0"/>
          </a:p>
        </p:txBody>
      </p:sp>
      <p:sp>
        <p:nvSpPr>
          <p:cNvPr id="13315" name="AutoShape 3"/>
          <p:cNvSpPr>
            <a:spLocks noChangeArrowheads="1"/>
          </p:cNvSpPr>
          <p:nvPr/>
        </p:nvSpPr>
        <p:spPr bwMode="gray">
          <a:xfrm>
            <a:off x="685800" y="4419600"/>
            <a:ext cx="2543175" cy="1600200"/>
          </a:xfrm>
          <a:prstGeom prst="roundRect">
            <a:avLst>
              <a:gd name="adj" fmla="val 12699"/>
            </a:avLst>
          </a:prstGeom>
          <a:solidFill>
            <a:schemeClr val="accent1"/>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1">
                      <a:gamma/>
                      <a:shade val="60000"/>
                      <a:invGamma/>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3316" name="Text Box 4"/>
          <p:cNvSpPr txBox="1">
            <a:spLocks noChangeArrowheads="1"/>
          </p:cNvSpPr>
          <p:nvPr/>
        </p:nvSpPr>
        <p:spPr bwMode="gray">
          <a:xfrm>
            <a:off x="3698875" y="3240697"/>
            <a:ext cx="1905000" cy="1646605"/>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ts val="600"/>
              </a:spcBef>
              <a:spcAft>
                <a:spcPct val="0"/>
              </a:spcAft>
            </a:pPr>
            <a:r>
              <a:rPr lang="en-US" altLang="tr-TR" b="1" dirty="0">
                <a:solidFill>
                  <a:srgbClr val="000000"/>
                </a:solidFill>
                <a:cs typeface="Arial" panose="020B0604020202020204" pitchFamily="34" charset="0"/>
              </a:rPr>
              <a:t> </a:t>
            </a:r>
            <a:r>
              <a:rPr lang="tr-TR" altLang="tr-TR" sz="2400" b="1" dirty="0">
                <a:solidFill>
                  <a:srgbClr val="FF0000"/>
                </a:solidFill>
                <a:cs typeface="Arial" panose="020B0604020202020204" pitchFamily="34" charset="0"/>
              </a:rPr>
              <a:t>Allah’ı</a:t>
            </a:r>
          </a:p>
          <a:p>
            <a:pPr algn="ctr" fontAlgn="base">
              <a:spcBef>
                <a:spcPts val="600"/>
              </a:spcBef>
              <a:spcAft>
                <a:spcPct val="0"/>
              </a:spcAft>
            </a:pPr>
            <a:r>
              <a:rPr lang="tr-TR" altLang="tr-TR" sz="2400" b="1" dirty="0" err="1">
                <a:solidFill>
                  <a:srgbClr val="FF0000"/>
                </a:solidFill>
                <a:cs typeface="Arial" panose="020B0604020202020204" pitchFamily="34" charset="0"/>
              </a:rPr>
              <a:t>Zikir’in</a:t>
            </a:r>
            <a:r>
              <a:rPr lang="tr-TR" altLang="tr-TR" sz="2400" b="1" dirty="0">
                <a:solidFill>
                  <a:srgbClr val="FF0000"/>
                </a:solidFill>
                <a:cs typeface="Arial" panose="020B0604020202020204" pitchFamily="34" charset="0"/>
              </a:rPr>
              <a:t> Kazandırdıkları</a:t>
            </a:r>
            <a:endParaRPr lang="en-US" altLang="tr-TR" sz="2400" b="1" dirty="0">
              <a:solidFill>
                <a:srgbClr val="FF0000"/>
              </a:solidFill>
              <a:cs typeface="Arial" panose="020B0604020202020204" pitchFamily="34" charset="0"/>
            </a:endParaRPr>
          </a:p>
        </p:txBody>
      </p:sp>
      <p:sp>
        <p:nvSpPr>
          <p:cNvPr id="13317" name="AutoShape 5"/>
          <p:cNvSpPr>
            <a:spLocks noChangeArrowheads="1"/>
          </p:cNvSpPr>
          <p:nvPr/>
        </p:nvSpPr>
        <p:spPr bwMode="gray">
          <a:xfrm>
            <a:off x="739775" y="4848225"/>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fontAlgn="base">
              <a:spcBef>
                <a:spcPct val="0"/>
              </a:spcBef>
              <a:spcAft>
                <a:spcPct val="0"/>
              </a:spcAft>
            </a:pPr>
            <a:endParaRPr lang="tr-TR">
              <a:solidFill>
                <a:srgbClr val="000000"/>
              </a:solidFill>
            </a:endParaRPr>
          </a:p>
        </p:txBody>
      </p:sp>
      <p:sp>
        <p:nvSpPr>
          <p:cNvPr id="13319" name="Text Box 9"/>
          <p:cNvSpPr txBox="1">
            <a:spLocks noChangeArrowheads="1"/>
          </p:cNvSpPr>
          <p:nvPr/>
        </p:nvSpPr>
        <p:spPr bwMode="gray">
          <a:xfrm>
            <a:off x="781050" y="4926013"/>
            <a:ext cx="2316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sz="2800" b="1" dirty="0">
                <a:solidFill>
                  <a:srgbClr val="000000"/>
                </a:solidFill>
                <a:cs typeface="Arial" panose="020B0604020202020204" pitchFamily="34" charset="0"/>
              </a:rPr>
              <a:t>Mutluluk ve </a:t>
            </a:r>
          </a:p>
          <a:p>
            <a:pPr algn="ctr" eaLnBrk="0" fontAlgn="base" hangingPunct="0">
              <a:spcBef>
                <a:spcPct val="0"/>
              </a:spcBef>
              <a:spcAft>
                <a:spcPct val="0"/>
              </a:spcAft>
            </a:pPr>
            <a:r>
              <a:rPr lang="tr-TR" altLang="tr-TR" sz="2800" b="1" dirty="0">
                <a:solidFill>
                  <a:srgbClr val="000000"/>
                </a:solidFill>
                <a:cs typeface="Arial" panose="020B0604020202020204" pitchFamily="34" charset="0"/>
              </a:rPr>
              <a:t>heyecan</a:t>
            </a:r>
            <a:endParaRPr lang="en-US" altLang="tr-TR" sz="2800" b="1" dirty="0">
              <a:solidFill>
                <a:srgbClr val="000000"/>
              </a:solidFill>
              <a:cs typeface="Arial" panose="020B0604020202020204" pitchFamily="34" charset="0"/>
            </a:endParaRPr>
          </a:p>
        </p:txBody>
      </p:sp>
      <p:sp>
        <p:nvSpPr>
          <p:cNvPr id="13320" name="AutoShape 8"/>
          <p:cNvSpPr>
            <a:spLocks noChangeArrowheads="1"/>
          </p:cNvSpPr>
          <p:nvPr/>
        </p:nvSpPr>
        <p:spPr bwMode="gray">
          <a:xfrm>
            <a:off x="685800" y="2057400"/>
            <a:ext cx="2543175" cy="1600200"/>
          </a:xfrm>
          <a:prstGeom prst="roundRect">
            <a:avLst>
              <a:gd name="adj" fmla="val 12699"/>
            </a:avLst>
          </a:prstGeom>
          <a:solidFill>
            <a:schemeClr val="fo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folHlink">
                      <a:gamma/>
                      <a:shade val="60000"/>
                      <a:invGamma/>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3321" name="AutoShape 9"/>
          <p:cNvSpPr>
            <a:spLocks noChangeArrowheads="1"/>
          </p:cNvSpPr>
          <p:nvPr/>
        </p:nvSpPr>
        <p:spPr bwMode="gray">
          <a:xfrm>
            <a:off x="739775" y="2486025"/>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fontAlgn="base">
              <a:spcBef>
                <a:spcPct val="0"/>
              </a:spcBef>
              <a:spcAft>
                <a:spcPct val="0"/>
              </a:spcAft>
            </a:pPr>
            <a:endParaRPr lang="tr-TR">
              <a:solidFill>
                <a:srgbClr val="000000"/>
              </a:solidFill>
            </a:endParaRPr>
          </a:p>
        </p:txBody>
      </p:sp>
      <p:sp>
        <p:nvSpPr>
          <p:cNvPr id="13323" name="Text Box 9"/>
          <p:cNvSpPr txBox="1">
            <a:spLocks noChangeArrowheads="1"/>
          </p:cNvSpPr>
          <p:nvPr/>
        </p:nvSpPr>
        <p:spPr bwMode="gray">
          <a:xfrm>
            <a:off x="781050" y="2563813"/>
            <a:ext cx="2316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sz="2800" b="1" dirty="0">
                <a:solidFill>
                  <a:srgbClr val="000000"/>
                </a:solidFill>
                <a:cs typeface="Arial" panose="020B0604020202020204" pitchFamily="34" charset="0"/>
              </a:rPr>
              <a:t>Yaşama </a:t>
            </a:r>
          </a:p>
          <a:p>
            <a:pPr algn="ctr" eaLnBrk="0" fontAlgn="base" hangingPunct="0">
              <a:spcBef>
                <a:spcPct val="0"/>
              </a:spcBef>
              <a:spcAft>
                <a:spcPct val="0"/>
              </a:spcAft>
            </a:pPr>
            <a:r>
              <a:rPr lang="tr-TR" altLang="tr-TR" sz="2800" b="1" dirty="0">
                <a:solidFill>
                  <a:srgbClr val="000000"/>
                </a:solidFill>
                <a:cs typeface="Arial" panose="020B0604020202020204" pitchFamily="34" charset="0"/>
              </a:rPr>
              <a:t>Sevinci</a:t>
            </a:r>
            <a:endParaRPr lang="en-US" altLang="tr-TR" sz="2800" b="1" dirty="0">
              <a:solidFill>
                <a:srgbClr val="000000"/>
              </a:solidFill>
              <a:cs typeface="Arial" panose="020B0604020202020204" pitchFamily="34" charset="0"/>
            </a:endParaRPr>
          </a:p>
        </p:txBody>
      </p:sp>
      <p:sp>
        <p:nvSpPr>
          <p:cNvPr id="13324" name="AutoShape 12"/>
          <p:cNvSpPr>
            <a:spLocks noChangeArrowheads="1"/>
          </p:cNvSpPr>
          <p:nvPr/>
        </p:nvSpPr>
        <p:spPr bwMode="gray">
          <a:xfrm>
            <a:off x="6019800" y="4419600"/>
            <a:ext cx="2543175" cy="1600200"/>
          </a:xfrm>
          <a:prstGeom prst="roundRect">
            <a:avLst>
              <a:gd name="adj" fmla="val 12699"/>
            </a:avLst>
          </a:prstGeom>
          <a:solidFill>
            <a:schemeClr val="hlink"/>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hlink">
                      <a:gamma/>
                      <a:shade val="60000"/>
                      <a:invGamma/>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3325" name="AutoShape 13"/>
          <p:cNvSpPr>
            <a:spLocks noChangeArrowheads="1"/>
          </p:cNvSpPr>
          <p:nvPr/>
        </p:nvSpPr>
        <p:spPr bwMode="gray">
          <a:xfrm>
            <a:off x="6073775" y="4848225"/>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fontAlgn="base">
              <a:spcBef>
                <a:spcPct val="0"/>
              </a:spcBef>
              <a:spcAft>
                <a:spcPct val="0"/>
              </a:spcAft>
            </a:pPr>
            <a:endParaRPr lang="tr-TR">
              <a:solidFill>
                <a:srgbClr val="000000"/>
              </a:solidFill>
            </a:endParaRPr>
          </a:p>
        </p:txBody>
      </p:sp>
      <p:sp>
        <p:nvSpPr>
          <p:cNvPr id="13327" name="Text Box 9"/>
          <p:cNvSpPr txBox="1">
            <a:spLocks noChangeArrowheads="1"/>
          </p:cNvSpPr>
          <p:nvPr/>
        </p:nvSpPr>
        <p:spPr bwMode="gray">
          <a:xfrm>
            <a:off x="6115050" y="4926013"/>
            <a:ext cx="2316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sz="2800" b="1" dirty="0">
                <a:solidFill>
                  <a:srgbClr val="000000"/>
                </a:solidFill>
                <a:cs typeface="Arial" panose="020B0604020202020204" pitchFamily="34" charset="0"/>
              </a:rPr>
              <a:t>İç bütünlüğü</a:t>
            </a:r>
            <a:endParaRPr lang="en-US" altLang="tr-TR" sz="2800" b="1" dirty="0">
              <a:solidFill>
                <a:srgbClr val="000000"/>
              </a:solidFill>
              <a:cs typeface="Arial" panose="020B0604020202020204" pitchFamily="34" charset="0"/>
            </a:endParaRPr>
          </a:p>
        </p:txBody>
      </p:sp>
      <p:sp>
        <p:nvSpPr>
          <p:cNvPr id="13328" name="AutoShape 16"/>
          <p:cNvSpPr>
            <a:spLocks noChangeArrowheads="1"/>
          </p:cNvSpPr>
          <p:nvPr/>
        </p:nvSpPr>
        <p:spPr bwMode="gray">
          <a:xfrm>
            <a:off x="6019800" y="2057400"/>
            <a:ext cx="2543175" cy="1600200"/>
          </a:xfrm>
          <a:prstGeom prst="roundRect">
            <a:avLst>
              <a:gd name="adj" fmla="val 12699"/>
            </a:avLst>
          </a:prstGeom>
          <a:solidFill>
            <a:schemeClr val="accent2"/>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chemeClr val="accent2">
                      <a:gamma/>
                      <a:shade val="60000"/>
                      <a:invGamma/>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3329" name="AutoShape 17"/>
          <p:cNvSpPr>
            <a:spLocks noChangeArrowheads="1"/>
          </p:cNvSpPr>
          <p:nvPr/>
        </p:nvSpPr>
        <p:spPr bwMode="gray">
          <a:xfrm>
            <a:off x="6073775" y="2486025"/>
            <a:ext cx="2408238" cy="1114425"/>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headEnd/>
                <a:tailEnd/>
              </a14:hiddenLine>
            </a:ext>
          </a:extLst>
        </p:spPr>
        <p:txBody>
          <a:bodyPr wrap="none" anchor="ctr"/>
          <a:lstStyle/>
          <a:p>
            <a:pPr fontAlgn="base">
              <a:spcBef>
                <a:spcPct val="0"/>
              </a:spcBef>
              <a:spcAft>
                <a:spcPct val="0"/>
              </a:spcAft>
            </a:pPr>
            <a:endParaRPr lang="tr-TR" sz="3600">
              <a:solidFill>
                <a:srgbClr val="000000"/>
              </a:solidFill>
            </a:endParaRPr>
          </a:p>
        </p:txBody>
      </p:sp>
      <p:sp>
        <p:nvSpPr>
          <p:cNvPr id="13331" name="Text Box 9"/>
          <p:cNvSpPr txBox="1">
            <a:spLocks noChangeArrowheads="1"/>
          </p:cNvSpPr>
          <p:nvPr/>
        </p:nvSpPr>
        <p:spPr bwMode="gray">
          <a:xfrm>
            <a:off x="6115050" y="2563813"/>
            <a:ext cx="23161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tr-TR" altLang="tr-TR" sz="2800" b="1" dirty="0">
                <a:solidFill>
                  <a:srgbClr val="000000"/>
                </a:solidFill>
                <a:cs typeface="Arial" panose="020B0604020202020204" pitchFamily="34" charset="0"/>
              </a:rPr>
              <a:t>Dayanma </a:t>
            </a:r>
          </a:p>
          <a:p>
            <a:pPr algn="ctr" eaLnBrk="0" fontAlgn="base" hangingPunct="0">
              <a:spcBef>
                <a:spcPct val="0"/>
              </a:spcBef>
              <a:spcAft>
                <a:spcPct val="0"/>
              </a:spcAft>
            </a:pPr>
            <a:r>
              <a:rPr lang="tr-TR" altLang="tr-TR" sz="2800" b="1" dirty="0">
                <a:solidFill>
                  <a:srgbClr val="000000"/>
                </a:solidFill>
                <a:cs typeface="Arial" panose="020B0604020202020204" pitchFamily="34" charset="0"/>
              </a:rPr>
              <a:t>Gücü</a:t>
            </a:r>
            <a:endParaRPr lang="en-US" altLang="tr-TR" sz="2800" b="1" dirty="0">
              <a:solidFill>
                <a:srgbClr val="000000"/>
              </a:solidFill>
              <a:cs typeface="Arial" panose="020B0604020202020204" pitchFamily="34" charset="0"/>
            </a:endParaRPr>
          </a:p>
        </p:txBody>
      </p:sp>
      <p:grpSp>
        <p:nvGrpSpPr>
          <p:cNvPr id="13332" name="Group 20"/>
          <p:cNvGrpSpPr>
            <a:grpSpLocks/>
          </p:cNvGrpSpPr>
          <p:nvPr/>
        </p:nvGrpSpPr>
        <p:grpSpPr bwMode="auto">
          <a:xfrm>
            <a:off x="3171825" y="2667000"/>
            <a:ext cx="2819400" cy="2803525"/>
            <a:chOff x="1968" y="1488"/>
            <a:chExt cx="1776" cy="1766"/>
          </a:xfrm>
        </p:grpSpPr>
        <p:sp>
          <p:nvSpPr>
            <p:cNvPr id="13333" name="AutoShape 21"/>
            <p:cNvSpPr>
              <a:spLocks noChangeArrowheads="1"/>
            </p:cNvSpPr>
            <p:nvPr/>
          </p:nvSpPr>
          <p:spPr bwMode="gray">
            <a:xfrm rot="6774404">
              <a:off x="2004" y="1578"/>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hlink">
                    <a:gamma/>
                    <a:shade val="0"/>
                    <a:invGamma/>
                  </a:schemeClr>
                </a:gs>
                <a:gs pos="100000">
                  <a:schemeClr va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hlink"/>
              </a:extrusionClr>
              <a:contourClr>
                <a:schemeClr va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tr-TR">
                <a:solidFill>
                  <a:srgbClr val="000000"/>
                </a:solidFill>
              </a:endParaRPr>
            </a:p>
          </p:txBody>
        </p:sp>
        <p:sp>
          <p:nvSpPr>
            <p:cNvPr id="13334" name="AutoShape 22"/>
            <p:cNvSpPr>
              <a:spLocks noChangeArrowheads="1"/>
            </p:cNvSpPr>
            <p:nvPr/>
          </p:nvSpPr>
          <p:spPr bwMode="gray">
            <a:xfrm rot="12174404">
              <a:off x="1968" y="1567"/>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1">
                    <a:gamma/>
                    <a:shade val="0"/>
                    <a:invGamma/>
                  </a:schemeClr>
                </a:gs>
                <a:gs pos="100000">
                  <a:schemeClr val="accent1"/>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tr-TR">
                <a:solidFill>
                  <a:srgbClr val="000000"/>
                </a:solidFill>
              </a:endParaRPr>
            </a:p>
          </p:txBody>
        </p:sp>
        <p:sp>
          <p:nvSpPr>
            <p:cNvPr id="13335" name="AutoShape 23"/>
            <p:cNvSpPr>
              <a:spLocks noChangeArrowheads="1"/>
            </p:cNvSpPr>
            <p:nvPr/>
          </p:nvSpPr>
          <p:spPr bwMode="gray">
            <a:xfrm rot="17574404">
              <a:off x="2029" y="1500"/>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folHlink">
                    <a:gamma/>
                    <a:shade val="6275"/>
                    <a:invGamma/>
                  </a:schemeClr>
                </a:gs>
                <a:gs pos="100000">
                  <a:schemeClr val="folHlink"/>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folHlink"/>
              </a:extrusionClr>
              <a:contourClr>
                <a:schemeClr val="folHlink"/>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tr-TR">
                <a:solidFill>
                  <a:srgbClr val="000000"/>
                </a:solidFill>
              </a:endParaRPr>
            </a:p>
          </p:txBody>
        </p:sp>
        <p:sp>
          <p:nvSpPr>
            <p:cNvPr id="13336" name="AutoShape 24"/>
            <p:cNvSpPr>
              <a:spLocks noChangeArrowheads="1"/>
            </p:cNvSpPr>
            <p:nvPr/>
          </p:nvSpPr>
          <p:spPr bwMode="gray">
            <a:xfrm rot="22974404">
              <a:off x="2056" y="1536"/>
              <a:ext cx="1688" cy="1664"/>
            </a:xfrm>
            <a:custGeom>
              <a:avLst/>
              <a:gdLst>
                <a:gd name="G0" fmla="+- -1509893 0 0"/>
                <a:gd name="G1" fmla="+- -5955455 0 0"/>
                <a:gd name="G2" fmla="+- -1509893 0 -5955455"/>
                <a:gd name="G3" fmla="+- 10800 0 0"/>
                <a:gd name="G4" fmla="+- 0 0 -1509893"/>
                <a:gd name="T0" fmla="*/ 360 256 1"/>
                <a:gd name="T1" fmla="*/ 0 256 1"/>
                <a:gd name="G5" fmla="+- G2 T0 T1"/>
                <a:gd name="G6" fmla="?: G2 G2 G5"/>
                <a:gd name="G7" fmla="+- 0 0 G6"/>
                <a:gd name="G8" fmla="+- 7926 0 0"/>
                <a:gd name="G9" fmla="+- 0 0 -5955455"/>
                <a:gd name="G10" fmla="+- 7926 0 2700"/>
                <a:gd name="G11" fmla="cos G10 -1509893"/>
                <a:gd name="G12" fmla="sin G10 -1509893"/>
                <a:gd name="G13" fmla="cos 13500 -1509893"/>
                <a:gd name="G14" fmla="sin 13500 -1509893"/>
                <a:gd name="G15" fmla="+- G11 10800 0"/>
                <a:gd name="G16" fmla="+- G12 10800 0"/>
                <a:gd name="G17" fmla="+- G13 10800 0"/>
                <a:gd name="G18" fmla="+- G14 10800 0"/>
                <a:gd name="G19" fmla="*/ 7926 1 2"/>
                <a:gd name="G20" fmla="+- G19 5400 0"/>
                <a:gd name="G21" fmla="cos G20 -1509893"/>
                <a:gd name="G22" fmla="sin G20 -1509893"/>
                <a:gd name="G23" fmla="+- G21 10800 0"/>
                <a:gd name="G24" fmla="+- G12 G23 G22"/>
                <a:gd name="G25" fmla="+- G22 G23 G11"/>
                <a:gd name="G26" fmla="cos 10800 -1509893"/>
                <a:gd name="G27" fmla="sin 10800 -1509893"/>
                <a:gd name="G28" fmla="cos 7926 -1509893"/>
                <a:gd name="G29" fmla="sin 7926 -1509893"/>
                <a:gd name="G30" fmla="+- G26 10800 0"/>
                <a:gd name="G31" fmla="+- G27 10800 0"/>
                <a:gd name="G32" fmla="+- G28 10800 0"/>
                <a:gd name="G33" fmla="+- G29 10800 0"/>
                <a:gd name="G34" fmla="+- G19 5400 0"/>
                <a:gd name="G35" fmla="cos G34 -5955455"/>
                <a:gd name="G36" fmla="sin G34 -5955455"/>
                <a:gd name="G37" fmla="+/ -5955455 -1509893 2"/>
                <a:gd name="T2" fmla="*/ 180 256 1"/>
                <a:gd name="T3" fmla="*/ 0 256 1"/>
                <a:gd name="G38" fmla="+- G37 T2 T3"/>
                <a:gd name="G39" fmla="?: G2 G37 G38"/>
                <a:gd name="G40" fmla="cos 10800 G39"/>
                <a:gd name="G41" fmla="sin 10800 G39"/>
                <a:gd name="G42" fmla="cos 7926 G39"/>
                <a:gd name="G43" fmla="sin 7926 G39"/>
                <a:gd name="G44" fmla="+- G40 10800 0"/>
                <a:gd name="G45" fmla="+- G41 10800 0"/>
                <a:gd name="G46" fmla="+- G42 10800 0"/>
                <a:gd name="G47" fmla="+- G43 10800 0"/>
                <a:gd name="G48" fmla="+- G35 10800 0"/>
                <a:gd name="G49" fmla="+- G36 10800 0"/>
                <a:gd name="T4" fmla="*/ 16689 w 21600"/>
                <a:gd name="T5" fmla="*/ 1746 h 21600"/>
                <a:gd name="T6" fmla="*/ 10657 w 21600"/>
                <a:gd name="T7" fmla="*/ 1438 h 21600"/>
                <a:gd name="T8" fmla="*/ 15121 w 21600"/>
                <a:gd name="T9" fmla="*/ 4156 h 21600"/>
                <a:gd name="T10" fmla="*/ 23223 w 21600"/>
                <a:gd name="T11" fmla="*/ 5516 h 21600"/>
                <a:gd name="T12" fmla="*/ 21035 w 21600"/>
                <a:gd name="T13" fmla="*/ 10942 h 21600"/>
                <a:gd name="T14" fmla="*/ 15609 w 21600"/>
                <a:gd name="T15" fmla="*/ 875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093" y="7698"/>
                  </a:moveTo>
                  <a:cubicBezTo>
                    <a:pt x="16849" y="4772"/>
                    <a:pt x="13978" y="2874"/>
                    <a:pt x="10800" y="2874"/>
                  </a:cubicBezTo>
                  <a:cubicBezTo>
                    <a:pt x="10759" y="2873"/>
                    <a:pt x="10719" y="2874"/>
                    <a:pt x="10679" y="2874"/>
                  </a:cubicBezTo>
                  <a:lnTo>
                    <a:pt x="10635" y="1"/>
                  </a:lnTo>
                  <a:cubicBezTo>
                    <a:pt x="10690" y="0"/>
                    <a:pt x="10745" y="-1"/>
                    <a:pt x="10800" y="0"/>
                  </a:cubicBezTo>
                  <a:cubicBezTo>
                    <a:pt x="15131" y="0"/>
                    <a:pt x="19043" y="2587"/>
                    <a:pt x="20738" y="6573"/>
                  </a:cubicBezTo>
                  <a:lnTo>
                    <a:pt x="23223" y="5516"/>
                  </a:lnTo>
                  <a:lnTo>
                    <a:pt x="21035" y="10942"/>
                  </a:lnTo>
                  <a:lnTo>
                    <a:pt x="15609" y="8754"/>
                  </a:lnTo>
                  <a:lnTo>
                    <a:pt x="18093" y="7698"/>
                  </a:lnTo>
                  <a:close/>
                </a:path>
              </a:pathLst>
            </a:custGeom>
            <a:gradFill rotWithShape="1">
              <a:gsLst>
                <a:gs pos="0">
                  <a:schemeClr val="accent2">
                    <a:gamma/>
                    <a:shade val="0"/>
                    <a:invGamma/>
                  </a:schemeClr>
                </a:gs>
                <a:gs pos="100000">
                  <a:schemeClr val="accent2"/>
                </a:gs>
              </a:gsLst>
              <a:lin ang="2700000" scaled="1"/>
            </a:gradFill>
            <a:ln>
              <a:noFill/>
            </a:ln>
            <a:effectLst/>
            <a:scene3d>
              <a:camera prst="legacyObliqueTopRight"/>
              <a:lightRig rig="legacyFlat3" dir="b"/>
            </a:scene3d>
            <a:sp3d extrusionH="176200" prstMaterial="legacyMatte">
              <a:bevelT w="13500" h="13500" prst="angle"/>
              <a:bevelB w="13500" h="13500" prst="angle"/>
              <a:extrusionClr>
                <a:schemeClr val="accent2"/>
              </a:extrusionClr>
              <a:contourClr>
                <a:schemeClr val="accent2"/>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107763" dir="2700000" algn="ctr" rotWithShape="0">
                      <a:srgbClr val="000000">
                        <a:alpha val="50000"/>
                      </a:srgbClr>
                    </a:outerShdw>
                  </a:effectLst>
                </a14:hiddenEffects>
              </a:ext>
            </a:extLst>
          </p:spPr>
          <p:txBody>
            <a:bodyPr wrap="none" anchor="ctr">
              <a:flatTx/>
            </a:bodyPr>
            <a:lstStyle/>
            <a:p>
              <a:pPr fontAlgn="base">
                <a:spcBef>
                  <a:spcPct val="0"/>
                </a:spcBef>
                <a:spcAft>
                  <a:spcPct val="0"/>
                </a:spcAft>
              </a:pPr>
              <a:endParaRPr lang="tr-TR">
                <a:solidFill>
                  <a:srgbClr val="000000"/>
                </a:solidFill>
              </a:endParaRPr>
            </a:p>
          </p:txBody>
        </p:sp>
      </p:grpSp>
    </p:spTree>
    <p:extLst>
      <p:ext uri="{BB962C8B-B14F-4D97-AF65-F5344CB8AC3E}">
        <p14:creationId xmlns:p14="http://schemas.microsoft.com/office/powerpoint/2010/main" val="37067697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9">
            <a:extLst>
              <a:ext uri="{FF2B5EF4-FFF2-40B4-BE49-F238E27FC236}">
                <a16:creationId xmlns:a16="http://schemas.microsoft.com/office/drawing/2014/main" id="{EA668023-4A85-42F7-9595-5104F6A053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a:hlinkClick r:id="rId3"/>
            <a:extLst>
              <a:ext uri="{FF2B5EF4-FFF2-40B4-BE49-F238E27FC236}">
                <a16:creationId xmlns:a16="http://schemas.microsoft.com/office/drawing/2014/main" id="{BD61D56A-31E6-45F5-B82F-A677CA2D85C7}"/>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Dikdörtgen 5">
            <a:hlinkClick r:id="rId4"/>
            <a:extLst>
              <a:ext uri="{FF2B5EF4-FFF2-40B4-BE49-F238E27FC236}">
                <a16:creationId xmlns:a16="http://schemas.microsoft.com/office/drawing/2014/main" id="{019AB066-5784-4FD5-A334-953FA1867EED}"/>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954901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80" y="-219559"/>
            <a:ext cx="8382000" cy="6286500"/>
          </a:xfrm>
          <a:prstGeom prst="rect">
            <a:avLst/>
          </a:prstGeom>
        </p:spPr>
      </p:pic>
      <p:sp>
        <p:nvSpPr>
          <p:cNvPr id="6" name="Yuvarlatılmış Dikdörtgen 5"/>
          <p:cNvSpPr/>
          <p:nvPr/>
        </p:nvSpPr>
        <p:spPr>
          <a:xfrm>
            <a:off x="611560" y="5805264"/>
            <a:ext cx="7770440" cy="955402"/>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prstClr val="white"/>
                </a:solidFill>
              </a:rPr>
              <a:t>Aslandan korkan kaçar ve uzaklaşır. Allah’tan korkan Allah’a doğru yaklaşır</a:t>
            </a:r>
          </a:p>
        </p:txBody>
      </p:sp>
    </p:spTree>
    <p:extLst>
      <p:ext uri="{BB962C8B-B14F-4D97-AF65-F5344CB8AC3E}">
        <p14:creationId xmlns:p14="http://schemas.microsoft.com/office/powerpoint/2010/main" val="231096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0"/>
            <a:ext cx="7056784"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Yuvarlatılmış Dikdörtgen 4"/>
          <p:cNvSpPr/>
          <p:nvPr/>
        </p:nvSpPr>
        <p:spPr>
          <a:xfrm>
            <a:off x="611560" y="6093296"/>
            <a:ext cx="7770440" cy="667370"/>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prstClr val="white"/>
                </a:solidFill>
              </a:rPr>
              <a:t>Sevgi emek ister</a:t>
            </a:r>
          </a:p>
        </p:txBody>
      </p:sp>
    </p:spTree>
    <p:extLst>
      <p:ext uri="{BB962C8B-B14F-4D97-AF65-F5344CB8AC3E}">
        <p14:creationId xmlns:p14="http://schemas.microsoft.com/office/powerpoint/2010/main" val="313106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628800"/>
            <a:ext cx="4416152" cy="4692162"/>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16632"/>
            <a:ext cx="5058054" cy="3263261"/>
          </a:xfrm>
          <a:prstGeom prst="rect">
            <a:avLst/>
          </a:prstGeom>
        </p:spPr>
      </p:pic>
      <p:sp>
        <p:nvSpPr>
          <p:cNvPr id="7" name="Metin kutusu 6"/>
          <p:cNvSpPr txBox="1"/>
          <p:nvPr/>
        </p:nvSpPr>
        <p:spPr>
          <a:xfrm>
            <a:off x="5338523" y="1151746"/>
            <a:ext cx="3263329" cy="954107"/>
          </a:xfrm>
          <a:prstGeom prst="rect">
            <a:avLst/>
          </a:prstGeom>
          <a:noFill/>
        </p:spPr>
        <p:txBody>
          <a:bodyPr wrap="none" rtlCol="0">
            <a:spAutoFit/>
          </a:bodyPr>
          <a:lstStyle/>
          <a:p>
            <a:r>
              <a:rPr lang="tr-TR" sz="2800" dirty="0"/>
              <a:t>Allah’a olan sevgimizi</a:t>
            </a:r>
          </a:p>
          <a:p>
            <a:r>
              <a:rPr lang="tr-TR" sz="2800" dirty="0"/>
              <a:t> nasıl gösteririz?</a:t>
            </a:r>
          </a:p>
        </p:txBody>
      </p:sp>
      <p:sp>
        <p:nvSpPr>
          <p:cNvPr id="8" name="Yuvarlatılmış Dikdörtgen 7"/>
          <p:cNvSpPr/>
          <p:nvPr/>
        </p:nvSpPr>
        <p:spPr>
          <a:xfrm>
            <a:off x="395536" y="205346"/>
            <a:ext cx="3816424" cy="667370"/>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prstClr val="white"/>
                </a:solidFill>
              </a:rPr>
              <a:t>Beyin fırtınası yapalım</a:t>
            </a:r>
          </a:p>
        </p:txBody>
      </p:sp>
    </p:spTree>
    <p:extLst>
      <p:ext uri="{BB962C8B-B14F-4D97-AF65-F5344CB8AC3E}">
        <p14:creationId xmlns:p14="http://schemas.microsoft.com/office/powerpoint/2010/main" val="265556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http://cdn.netmoda.com/items/25362/Form-Konu-ma-Balonu_310x3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291775" flipV="1">
            <a:off x="4608513" y="4010025"/>
            <a:ext cx="401002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İçerik Yer Tutucusu 3"/>
          <p:cNvGraphicFramePr>
            <a:graphicFrameLocks noGrp="1"/>
          </p:cNvGraphicFramePr>
          <p:nvPr>
            <p:ph idx="1"/>
          </p:nvPr>
        </p:nvGraphicFramePr>
        <p:xfrm>
          <a:off x="914400" y="476673"/>
          <a:ext cx="8229600"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8612" name="Picture 2" descr="http://www.ingiltereingiltere.com/urun_resim/Image/SikSorulanSorula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2938" y="4119563"/>
            <a:ext cx="2536825"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Metin kutusu 4"/>
          <p:cNvSpPr txBox="1">
            <a:spLocks noChangeArrowheads="1"/>
          </p:cNvSpPr>
          <p:nvPr/>
        </p:nvSpPr>
        <p:spPr bwMode="auto">
          <a:xfrm rot="-1830153">
            <a:off x="5100638" y="4829175"/>
            <a:ext cx="3025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tr-TR" altLang="tr-TR" sz="2400" b="1">
                <a:solidFill>
                  <a:srgbClr val="1C1C1C"/>
                </a:solidFill>
              </a:rPr>
              <a:t>Hiçbir insan Allah’ı </a:t>
            </a:r>
          </a:p>
          <a:p>
            <a:pPr eaLnBrk="1" fontAlgn="base" hangingPunct="1">
              <a:spcBef>
                <a:spcPct val="0"/>
              </a:spcBef>
              <a:spcAft>
                <a:spcPct val="0"/>
              </a:spcAft>
            </a:pPr>
            <a:r>
              <a:rPr lang="tr-TR" altLang="tr-TR" sz="2400" b="1">
                <a:solidFill>
                  <a:srgbClr val="1C1C1C"/>
                </a:solidFill>
              </a:rPr>
              <a:t>sever gibi sevilmez</a:t>
            </a:r>
          </a:p>
        </p:txBody>
      </p:sp>
      <p:pic>
        <p:nvPicPr>
          <p:cNvPr id="6" name="Resim 5"/>
          <p:cNvPicPr/>
          <p:nvPr/>
        </p:nvPicPr>
        <p:blipFill rotWithShape="1">
          <a:blip r:embed="rId9"/>
          <a:srcRect l="74466" t="79357" r="18886" b="14462"/>
          <a:stretch/>
        </p:blipFill>
        <p:spPr bwMode="auto">
          <a:xfrm>
            <a:off x="8388424" y="6381328"/>
            <a:ext cx="755576" cy="461590"/>
          </a:xfrm>
          <a:prstGeom prst="rect">
            <a:avLst/>
          </a:prstGeom>
          <a:ln>
            <a:noFill/>
          </a:ln>
          <a:extLst>
            <a:ext uri="{53640926-AAD7-44D8-BBD7-CCE9431645EC}">
              <a14:shadowObscured xmlns:a14="http://schemas.microsoft.com/office/drawing/2010/main"/>
            </a:ext>
          </a:extLst>
        </p:spPr>
      </p:pic>
      <p:sp>
        <p:nvSpPr>
          <p:cNvPr id="7" name="Unvan 3"/>
          <p:cNvSpPr>
            <a:spLocks noGrp="1"/>
          </p:cNvSpPr>
          <p:nvPr>
            <p:ph type="title"/>
          </p:nvPr>
        </p:nvSpPr>
        <p:spPr>
          <a:xfrm rot="20031935">
            <a:off x="8782" y="769397"/>
            <a:ext cx="3918781" cy="1502049"/>
          </a:xfrm>
          <a:prstGeom prst="roundRect">
            <a:avLst/>
          </a:prstGeom>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tr-TR" sz="2000" dirty="0"/>
              <a:t>İnsanlardan kimi de </a:t>
            </a:r>
            <a:r>
              <a:rPr lang="tr-TR" sz="2000" dirty="0" err="1"/>
              <a:t>Allah'dan</a:t>
            </a:r>
            <a:r>
              <a:rPr lang="tr-TR" sz="2000" dirty="0"/>
              <a:t> başkasını O'na emsal edinir, Allah'ı sever gibi onları severler. İman edenlerin, Allah sevgisi ise, daha fazladır. </a:t>
            </a:r>
            <a:r>
              <a:rPr lang="tr-TR" sz="1600" dirty="0"/>
              <a:t>(Bakara 165)</a:t>
            </a:r>
            <a:endParaRPr lang="tr-TR" sz="1600" dirty="0">
              <a:solidFill>
                <a:prstClr val="white"/>
              </a:solidFill>
            </a:endParaRPr>
          </a:p>
        </p:txBody>
      </p:sp>
    </p:spTree>
    <p:extLst>
      <p:ext uri="{BB962C8B-B14F-4D97-AF65-F5344CB8AC3E}">
        <p14:creationId xmlns:p14="http://schemas.microsoft.com/office/powerpoint/2010/main" val="3566345375"/>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D100_dark_2002">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BBEAA8"/>
      </a:lt1>
      <a:dk2>
        <a:srgbClr val="063C60"/>
      </a:dk2>
      <a:lt2>
        <a:srgbClr val="FFFFFF"/>
      </a:lt2>
      <a:accent1>
        <a:srgbClr val="5598CF"/>
      </a:accent1>
      <a:accent2>
        <a:srgbClr val="AAD955"/>
      </a:accent2>
      <a:accent3>
        <a:srgbClr val="DAF3D1"/>
      </a:accent3>
      <a:accent4>
        <a:srgbClr val="000000"/>
      </a:accent4>
      <a:accent5>
        <a:srgbClr val="B4CAE4"/>
      </a:accent5>
      <a:accent6>
        <a:srgbClr val="9AC44C"/>
      </a:accent6>
      <a:hlink>
        <a:srgbClr val="C7AA6F"/>
      </a:hlink>
      <a:folHlink>
        <a:srgbClr val="9E65B7"/>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BBEAA8"/>
        </a:lt1>
        <a:dk2>
          <a:srgbClr val="063C60"/>
        </a:dk2>
        <a:lt2>
          <a:srgbClr val="FFFFFF"/>
        </a:lt2>
        <a:accent1>
          <a:srgbClr val="5598CF"/>
        </a:accent1>
        <a:accent2>
          <a:srgbClr val="AAD955"/>
        </a:accent2>
        <a:accent3>
          <a:srgbClr val="DAF3D1"/>
        </a:accent3>
        <a:accent4>
          <a:srgbClr val="000000"/>
        </a:accent4>
        <a:accent5>
          <a:srgbClr val="B4CAE4"/>
        </a:accent5>
        <a:accent6>
          <a:srgbClr val="9AC44C"/>
        </a:accent6>
        <a:hlink>
          <a:srgbClr val="C7AA6F"/>
        </a:hlink>
        <a:folHlink>
          <a:srgbClr val="9E65B7"/>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6EDA8"/>
        </a:lt1>
        <a:dk2>
          <a:srgbClr val="006600"/>
        </a:dk2>
        <a:lt2>
          <a:srgbClr val="FFFFFF"/>
        </a:lt2>
        <a:accent1>
          <a:srgbClr val="73C95B"/>
        </a:accent1>
        <a:accent2>
          <a:srgbClr val="F7C037"/>
        </a:accent2>
        <a:accent3>
          <a:srgbClr val="FAF4D1"/>
        </a:accent3>
        <a:accent4>
          <a:srgbClr val="000000"/>
        </a:accent4>
        <a:accent5>
          <a:srgbClr val="BCE1B5"/>
        </a:accent5>
        <a:accent6>
          <a:srgbClr val="E0AE31"/>
        </a:accent6>
        <a:hlink>
          <a:srgbClr val="2393CB"/>
        </a:hlink>
        <a:folHlink>
          <a:srgbClr val="CB057B"/>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CE6AE"/>
        </a:lt1>
        <a:dk2>
          <a:srgbClr val="800000"/>
        </a:dk2>
        <a:lt2>
          <a:srgbClr val="FFFFFF"/>
        </a:lt2>
        <a:accent1>
          <a:srgbClr val="F66C2E"/>
        </a:accent1>
        <a:accent2>
          <a:srgbClr val="F9DE3D"/>
        </a:accent2>
        <a:accent3>
          <a:srgbClr val="FDF0D3"/>
        </a:accent3>
        <a:accent4>
          <a:srgbClr val="000000"/>
        </a:accent4>
        <a:accent5>
          <a:srgbClr val="FABAAD"/>
        </a:accent5>
        <a:accent6>
          <a:srgbClr val="E2C936"/>
        </a:accent6>
        <a:hlink>
          <a:srgbClr val="6CCA85"/>
        </a:hlink>
        <a:folHlink>
          <a:srgbClr val="DCA44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yon Toplantı Odası">
  <a:themeElements>
    <a:clrScheme name="İyon Toplantı Odası">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452</TotalTime>
  <Words>1598</Words>
  <Application>Microsoft Office PowerPoint</Application>
  <PresentationFormat>Ekran Gösterisi (4:3)</PresentationFormat>
  <Paragraphs>182</Paragraphs>
  <Slides>57</Slides>
  <Notes>2</Notes>
  <HiddenSlides>0</HiddenSlides>
  <MMClips>0</MMClips>
  <ScaleCrop>false</ScaleCrop>
  <HeadingPairs>
    <vt:vector size="6" baseType="variant">
      <vt:variant>
        <vt:lpstr>Kullanılan Yazı Tipleri</vt:lpstr>
      </vt:variant>
      <vt:variant>
        <vt:i4>9</vt:i4>
      </vt:variant>
      <vt:variant>
        <vt:lpstr>Tema</vt:lpstr>
      </vt:variant>
      <vt:variant>
        <vt:i4>6</vt:i4>
      </vt:variant>
      <vt:variant>
        <vt:lpstr>Slayt Başlıkları</vt:lpstr>
      </vt:variant>
      <vt:variant>
        <vt:i4>57</vt:i4>
      </vt:variant>
    </vt:vector>
  </HeadingPairs>
  <TitlesOfParts>
    <vt:vector size="72" baseType="lpstr">
      <vt:lpstr>Arial</vt:lpstr>
      <vt:lpstr>Calibri</vt:lpstr>
      <vt:lpstr>Calibri Light</vt:lpstr>
      <vt:lpstr>Century Gothic</vt:lpstr>
      <vt:lpstr>Garamond</vt:lpstr>
      <vt:lpstr>Myriad Pro</vt:lpstr>
      <vt:lpstr>Verdana</vt:lpstr>
      <vt:lpstr>Wingdings</vt:lpstr>
      <vt:lpstr>Wingdings 3</vt:lpstr>
      <vt:lpstr>Diseño predeterminado</vt:lpstr>
      <vt:lpstr>CD100_dark_2002</vt:lpstr>
      <vt:lpstr>Default Design</vt:lpstr>
      <vt:lpstr>Office Teması</vt:lpstr>
      <vt:lpstr>1_Office Teması</vt:lpstr>
      <vt:lpstr>İyon Toplantı Odası</vt:lpstr>
      <vt:lpstr>Hz. Muhammed’in Hayatı</vt:lpstr>
      <vt:lpstr>1. Bölüm İçindekiler</vt:lpstr>
      <vt:lpstr>PowerPoint Sunusu</vt:lpstr>
      <vt:lpstr>PowerPoint Sunusu</vt:lpstr>
      <vt:lpstr>1. Allah Sevgisi</vt:lpstr>
      <vt:lpstr>PowerPoint Sunusu</vt:lpstr>
      <vt:lpstr>PowerPoint Sunusu</vt:lpstr>
      <vt:lpstr>PowerPoint Sunusu</vt:lpstr>
      <vt:lpstr>İnsanlardan kimi de Allah'dan başkasını O'na emsal edinir, Allah'ı sever gibi onları severler. İman edenlerin, Allah sevgisi ise, daha fazladır. (Bakara 165)</vt:lpstr>
      <vt:lpstr>Hadis: “Allah’ım senden seni sevmeyi, seni seven kişiyi sevmeyi, senin sevgine ulaştıran ameli yapmayı isterim. Allah’ım senin sevgini bana kendimden, ailemden ve soğuk sudan daha sevimli eyle.”</vt:lpstr>
      <vt:lpstr>Hadis: Allah’ım! Seni seveni sana olan sevgimiz sebebiyle seviyoruz. Sana karşı gelene, senin ona olan düşmanlığın sebebiyle düşmanlık ediyoruz.</vt:lpstr>
      <vt:lpstr>Hadis: “Kim ki sevdiğini Allah için sever; kızdığına da Allah için kızar: verdiğini Allah için verir, vermediğini de Allah için vermezse, o kişi imanını tamamlamış olur.”</vt:lpstr>
      <vt:lpstr>Peygamber Efendimizin (s.a.v.) Allah sevgisi kuru bir sevgiden ibaret değildi. Allah’ı (c.c.) ne kadar çok sevdiğini göstermek için emirlerini titizlikle yerine getirir, yasakladıklarından kesinlikle uzak dururdu. Allah’ın sevgisini kaybetmekten son derece korkardı. Allah’ın sevgisini kaybetmektense, ondan gelecek her türlü sıkıntıya razı olurdu. </vt:lpstr>
      <vt:lpstr>Peygamberimiz vefat ederken ki son sözleri: Allah’ım! Yüce Dost’a gidiyorum, Yüce Dost’a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 İnanca bağlılığı</vt:lpstr>
      <vt:lpstr>PowerPoint Sunusu</vt:lpstr>
      <vt:lpstr>Peygamberimiz inancı uğruna hiçbir zaman kınayanın kınamasından korkmamıştır.</vt:lpstr>
      <vt:lpstr>Contents</vt:lpstr>
      <vt:lpstr>PowerPoint Sunusu</vt:lpstr>
      <vt:lpstr>PowerPoint Sunusu</vt:lpstr>
      <vt:lpstr>PowerPoint Sunusu</vt:lpstr>
      <vt:lpstr>PowerPoint Sunusu</vt:lpstr>
      <vt:lpstr>3. Allah’a Güvenmesi ve Sabrı</vt:lpstr>
      <vt:lpstr>Tevekkül</vt:lpstr>
      <vt:lpstr>PowerPoint Sunusu</vt:lpstr>
      <vt:lpstr>3. Allah’a Güvenmesi ve Sabrı</vt:lpstr>
      <vt:lpstr>Peygamberimiz hicret ederken “Ben Allah’ın peygamberiyim, o nasıl olsa beni korur.” deyip çıkmadı. Bütün tedbirleri alıp hicreti adım adım planladıktan sonra yola düştü.</vt:lpstr>
      <vt:lpstr>PowerPoint Sunusu</vt:lpstr>
      <vt:lpstr>PowerPoint Sunusu</vt:lpstr>
      <vt:lpstr>PowerPoint Sunusu</vt:lpstr>
      <vt:lpstr>PowerPoint Sunusu</vt:lpstr>
      <vt:lpstr>PowerPoint Sunusu</vt:lpstr>
      <vt:lpstr>Hadis: “Müslümanlar benim başıma gelen musibetlere bakarak, kendi karşılaştıkları musibetlere karşı güç bulsunlar.”</vt:lpstr>
      <vt:lpstr>Peygamberimizin yaşadıkları ve sabrı</vt:lpstr>
      <vt:lpstr>PowerPoint Sunusu</vt:lpstr>
      <vt:lpstr>Ayet: “Muhakkak ki sizi, biraz korku, biraz açlık, biraz da mallardan, canlardan ve ürünlerden eksiltme ile deneyeceğiz. Zorluklara karşı sabredenlere iyi haberler müjdele. Onların başına bir bela gelince, ‘Doğrusu biz Allah’tan geldik ve muhakkak ona döneceğiz!’ derler. İşte Rablerinin nimetleri ve lütfu onlar içindir ve doğru yol üzerinde olanlar işte onlardır!” (Bakara 155-157)</vt:lpstr>
      <vt:lpstr>PowerPoint Sunusu</vt:lpstr>
      <vt:lpstr>PowerPoint Sunusu</vt:lpstr>
      <vt:lpstr>PowerPoint Sunusu</vt:lpstr>
      <vt:lpstr>4. Allah’ı Çokça Anması</vt:lpstr>
      <vt:lpstr>4. Allah’ı Çokça Anması</vt:lpstr>
      <vt:lpstr>PowerPoint Sunusu</vt:lpstr>
      <vt:lpstr>PowerPoint Sunusu</vt:lpstr>
      <vt:lpstr>PowerPoint Sunusu</vt:lpstr>
      <vt:lpstr>Ayet: Beni anınız ki ben de sizi anayım. (Bakara 152)</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52</cp:revision>
  <dcterms:created xsi:type="dcterms:W3CDTF">2014-09-04T19:32:10Z</dcterms:created>
  <dcterms:modified xsi:type="dcterms:W3CDTF">2022-11-30T13:44:57Z</dcterms:modified>
</cp:coreProperties>
</file>