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sldIdLst>
    <p:sldId id="294" r:id="rId6"/>
    <p:sldId id="295" r:id="rId7"/>
    <p:sldId id="291" r:id="rId8"/>
    <p:sldId id="261" r:id="rId9"/>
    <p:sldId id="262" r:id="rId10"/>
    <p:sldId id="266" r:id="rId11"/>
    <p:sldId id="267" r:id="rId12"/>
    <p:sldId id="268" r:id="rId13"/>
    <p:sldId id="260" r:id="rId14"/>
    <p:sldId id="270" r:id="rId15"/>
    <p:sldId id="271" r:id="rId16"/>
    <p:sldId id="272" r:id="rId17"/>
    <p:sldId id="293" r:id="rId18"/>
    <p:sldId id="284" r:id="rId19"/>
    <p:sldId id="285" r:id="rId20"/>
    <p:sldId id="286" r:id="rId21"/>
    <p:sldId id="287" r:id="rId22"/>
    <p:sldId id="273" r:id="rId23"/>
    <p:sldId id="274" r:id="rId24"/>
    <p:sldId id="276" r:id="rId25"/>
    <p:sldId id="275" r:id="rId26"/>
    <p:sldId id="277" r:id="rId27"/>
    <p:sldId id="278" r:id="rId28"/>
    <p:sldId id="280" r:id="rId29"/>
    <p:sldId id="281" r:id="rId30"/>
    <p:sldId id="279" r:id="rId31"/>
    <p:sldId id="282" r:id="rId32"/>
    <p:sldId id="283" r:id="rId33"/>
    <p:sldId id="288" r:id="rId34"/>
    <p:sldId id="289" r:id="rId35"/>
    <p:sldId id="292" r:id="rId36"/>
    <p:sldId id="296"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65" d="100"/>
          <a:sy n="65" d="100"/>
        </p:scale>
        <p:origin x="11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066800"/>
            <a:ext cx="6934200" cy="1143000"/>
          </a:xfrm>
          <a:effectLst>
            <a:outerShdw dist="28398" dir="3806097" algn="ctr" rotWithShape="0">
              <a:schemeClr val="bg2"/>
            </a:outerShdw>
          </a:effectLst>
        </p:spPr>
        <p:txBody>
          <a:bodyPr/>
          <a:lstStyle>
            <a:lvl1pPr>
              <a:defRPr b="0"/>
            </a:lvl1pPr>
          </a:lstStyle>
          <a:p>
            <a:r>
              <a:rPr lang="tr-TR"/>
              <a:t>Asıl başlık stili için tıklatın</a:t>
            </a:r>
            <a:endParaRPr lang="en-US"/>
          </a:p>
        </p:txBody>
      </p:sp>
      <p:sp>
        <p:nvSpPr>
          <p:cNvPr id="2051" name="Rectangle 3"/>
          <p:cNvSpPr>
            <a:spLocks noGrp="1" noChangeArrowheads="1"/>
          </p:cNvSpPr>
          <p:nvPr>
            <p:ph type="subTitle" idx="1"/>
          </p:nvPr>
        </p:nvSpPr>
        <p:spPr>
          <a:xfrm>
            <a:off x="609600" y="2438400"/>
            <a:ext cx="6400800" cy="1295400"/>
          </a:xfrm>
          <a:effectLst>
            <a:outerShdw dist="17961" dir="2700000" algn="ctr" rotWithShape="0">
              <a:schemeClr val="bg2"/>
            </a:outerShdw>
          </a:effectLst>
        </p:spPr>
        <p:txBody>
          <a:bodyPr/>
          <a:lstStyle>
            <a:lvl1pPr marL="0" indent="0" algn="ctr">
              <a:buFontTx/>
              <a:buNone/>
              <a:defRPr b="1"/>
            </a:lvl1pPr>
          </a:lstStyle>
          <a:p>
            <a:r>
              <a:rPr lang="tr-TR"/>
              <a:t>Asıl alt başlık stilini düzenlemek için tıklatın</a:t>
            </a:r>
            <a:endParaRPr lang="en-US"/>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38E396DD-2892-4F30-9739-044CB2378396}" type="slidenum">
              <a:rPr lang="en-US">
                <a:solidFill>
                  <a:srgbClr val="000000"/>
                </a:solidFill>
              </a:rPr>
              <a:pPr/>
              <a:t>‹#›</a:t>
            </a:fld>
            <a:endParaRPr lang="en-US">
              <a:solidFill>
                <a:srgbClr val="000000"/>
              </a:solidFill>
            </a:endParaRPr>
          </a:p>
        </p:txBody>
      </p:sp>
      <p:pic>
        <p:nvPicPr>
          <p:cNvPr id="2058" name="Picture 10" descr="plant"/>
          <p:cNvPicPr>
            <a:picLocks noChangeAspect="1" noChangeArrowheads="1"/>
          </p:cNvPicPr>
          <p:nvPr/>
        </p:nvPicPr>
        <p:blipFill>
          <a:blip r:embed="rId3" cstate="email"/>
          <a:srcRect/>
          <a:stretch>
            <a:fillRect/>
          </a:stretch>
        </p:blipFill>
        <p:spPr bwMode="auto">
          <a:xfrm>
            <a:off x="5257800" y="2286000"/>
            <a:ext cx="4240213" cy="4746625"/>
          </a:xfrm>
          <a:prstGeom prst="rect">
            <a:avLst/>
          </a:prstGeom>
          <a:noFill/>
        </p:spPr>
      </p:pic>
    </p:spTree>
    <p:extLst>
      <p:ext uri="{BB962C8B-B14F-4D97-AF65-F5344CB8AC3E}">
        <p14:creationId xmlns:p14="http://schemas.microsoft.com/office/powerpoint/2010/main" val="162472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additive="base">
                                        <p:cTn id="7" dur="500" fill="hold"/>
                                        <p:tgtEl>
                                          <p:spTgt spid="2058"/>
                                        </p:tgtEl>
                                        <p:attrNameLst>
                                          <p:attrName>ppt_x</p:attrName>
                                        </p:attrNameLst>
                                      </p:cBhvr>
                                      <p:tavLst>
                                        <p:tav tm="0">
                                          <p:val>
                                            <p:strVal val="1+#ppt_w/2"/>
                                          </p:val>
                                        </p:tav>
                                        <p:tav tm="100000">
                                          <p:val>
                                            <p:strVal val="#ppt_x"/>
                                          </p:val>
                                        </p:tav>
                                      </p:tavLst>
                                    </p:anim>
                                    <p:anim calcmode="lin" valueType="num">
                                      <p:cBhvr additive="base">
                                        <p:cTn id="8"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232103-CF91-4C38-B61B-B5986CB00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045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E98FD5-9AB1-4F87-A540-55849344DE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4945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endParaRPr lang="en-US">
              <a:solidFill>
                <a:srgbClr val="000000"/>
              </a:solidFill>
            </a:endParaRPr>
          </a:p>
        </p:txBody>
      </p:sp>
      <p:sp>
        <p:nvSpPr>
          <p:cNvPr id="5" name="Altbilgi Yer Tutucusu 4"/>
          <p:cNvSpPr>
            <a:spLocks noGrp="1"/>
          </p:cNvSpPr>
          <p:nvPr>
            <p:ph type="ftr" sz="quarter" idx="11"/>
          </p:nvPr>
        </p:nvSpPr>
        <p:spPr/>
        <p:txBody>
          <a:bodyPr/>
          <a:lstStyle/>
          <a:p>
            <a:endParaRPr lang="en-US">
              <a:solidFill>
                <a:srgbClr val="000000"/>
              </a:solidFill>
            </a:endParaRPr>
          </a:p>
        </p:txBody>
      </p:sp>
      <p:sp>
        <p:nvSpPr>
          <p:cNvPr id="6" name="Slayt Numarası Yer Tutucusu 5"/>
          <p:cNvSpPr>
            <a:spLocks noGrp="1"/>
          </p:cNvSpPr>
          <p:nvPr>
            <p:ph type="sldNum" sz="quarter" idx="12"/>
          </p:nvPr>
        </p:nvSpPr>
        <p:spPr/>
        <p:txBody>
          <a:bodyPr/>
          <a:lstStyle/>
          <a:p>
            <a:fld id="{38E396DD-2892-4F30-9739-044CB237839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387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en-US">
              <a:solidFill>
                <a:srgbClr val="000000"/>
              </a:solidFill>
            </a:endParaRPr>
          </a:p>
        </p:txBody>
      </p:sp>
      <p:sp>
        <p:nvSpPr>
          <p:cNvPr id="5" name="Altbilgi Yer Tutucusu 4"/>
          <p:cNvSpPr>
            <a:spLocks noGrp="1"/>
          </p:cNvSpPr>
          <p:nvPr>
            <p:ph type="ftr" sz="quarter" idx="11"/>
          </p:nvPr>
        </p:nvSpPr>
        <p:spPr/>
        <p:txBody>
          <a:bodyPr/>
          <a:lstStyle/>
          <a:p>
            <a:endParaRPr lang="en-US">
              <a:solidFill>
                <a:srgbClr val="000000"/>
              </a:solidFill>
            </a:endParaRPr>
          </a:p>
        </p:txBody>
      </p:sp>
      <p:sp>
        <p:nvSpPr>
          <p:cNvPr id="6" name="Slayt Numarası Yer Tutucusu 5"/>
          <p:cNvSpPr>
            <a:spLocks noGrp="1"/>
          </p:cNvSpPr>
          <p:nvPr>
            <p:ph type="sldNum" sz="quarter" idx="12"/>
          </p:nvPr>
        </p:nvSpPr>
        <p:spPr/>
        <p:txBody>
          <a:bodyPr/>
          <a:lstStyle/>
          <a:p>
            <a:fld id="{FC6F2048-70B0-4C97-A2CE-4C5CA11B53E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225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endParaRPr lang="en-US">
              <a:solidFill>
                <a:srgbClr val="000000"/>
              </a:solidFill>
            </a:endParaRPr>
          </a:p>
        </p:txBody>
      </p:sp>
      <p:sp>
        <p:nvSpPr>
          <p:cNvPr id="5" name="Altbilgi Yer Tutucusu 4"/>
          <p:cNvSpPr>
            <a:spLocks noGrp="1"/>
          </p:cNvSpPr>
          <p:nvPr>
            <p:ph type="ftr" sz="quarter" idx="11"/>
          </p:nvPr>
        </p:nvSpPr>
        <p:spPr/>
        <p:txBody>
          <a:bodyPr/>
          <a:lstStyle/>
          <a:p>
            <a:endParaRPr lang="en-US">
              <a:solidFill>
                <a:srgbClr val="000000"/>
              </a:solidFill>
            </a:endParaRPr>
          </a:p>
        </p:txBody>
      </p:sp>
      <p:sp>
        <p:nvSpPr>
          <p:cNvPr id="6" name="Slayt Numarası Yer Tutucusu 5"/>
          <p:cNvSpPr>
            <a:spLocks noGrp="1"/>
          </p:cNvSpPr>
          <p:nvPr>
            <p:ph type="sldNum" sz="quarter" idx="12"/>
          </p:nvPr>
        </p:nvSpPr>
        <p:spPr/>
        <p:txBody>
          <a:bodyPr/>
          <a:lstStyle/>
          <a:p>
            <a:fld id="{FA9CBF66-B3DD-4922-AF46-C3A1C16C753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106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en-US">
              <a:solidFill>
                <a:srgbClr val="000000"/>
              </a:solidFill>
            </a:endParaRPr>
          </a:p>
        </p:txBody>
      </p:sp>
      <p:sp>
        <p:nvSpPr>
          <p:cNvPr id="6" name="Altbilgi Yer Tutucusu 5"/>
          <p:cNvSpPr>
            <a:spLocks noGrp="1"/>
          </p:cNvSpPr>
          <p:nvPr>
            <p:ph type="ftr" sz="quarter" idx="11"/>
          </p:nvPr>
        </p:nvSpPr>
        <p:spPr/>
        <p:txBody>
          <a:bodyPr/>
          <a:lstStyle/>
          <a:p>
            <a:endParaRPr lang="en-US">
              <a:solidFill>
                <a:srgbClr val="000000"/>
              </a:solidFill>
            </a:endParaRPr>
          </a:p>
        </p:txBody>
      </p:sp>
      <p:sp>
        <p:nvSpPr>
          <p:cNvPr id="7" name="Slayt Numarası Yer Tutucusu 6"/>
          <p:cNvSpPr>
            <a:spLocks noGrp="1"/>
          </p:cNvSpPr>
          <p:nvPr>
            <p:ph type="sldNum" sz="quarter" idx="12"/>
          </p:nvPr>
        </p:nvSpPr>
        <p:spPr/>
        <p:txBody>
          <a:bodyPr/>
          <a:lstStyle/>
          <a:p>
            <a:fld id="{51A994C0-FD35-460B-9859-19428C01E94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617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en-US">
              <a:solidFill>
                <a:srgbClr val="000000"/>
              </a:solidFill>
            </a:endParaRPr>
          </a:p>
        </p:txBody>
      </p:sp>
      <p:sp>
        <p:nvSpPr>
          <p:cNvPr id="8" name="Altbilgi Yer Tutucusu 7"/>
          <p:cNvSpPr>
            <a:spLocks noGrp="1"/>
          </p:cNvSpPr>
          <p:nvPr>
            <p:ph type="ftr" sz="quarter" idx="11"/>
          </p:nvPr>
        </p:nvSpPr>
        <p:spPr/>
        <p:txBody>
          <a:bodyPr/>
          <a:lstStyle/>
          <a:p>
            <a:endParaRPr lang="en-US">
              <a:solidFill>
                <a:srgbClr val="000000"/>
              </a:solidFill>
            </a:endParaRPr>
          </a:p>
        </p:txBody>
      </p:sp>
      <p:sp>
        <p:nvSpPr>
          <p:cNvPr id="9" name="Slayt Numarası Yer Tutucusu 8"/>
          <p:cNvSpPr>
            <a:spLocks noGrp="1"/>
          </p:cNvSpPr>
          <p:nvPr>
            <p:ph type="sldNum" sz="quarter" idx="12"/>
          </p:nvPr>
        </p:nvSpPr>
        <p:spPr/>
        <p:txBody>
          <a:bodyPr/>
          <a:lstStyle/>
          <a:p>
            <a:fld id="{51FE2BB9-3F2D-4B21-8529-E101625CC6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3208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en-US">
              <a:solidFill>
                <a:srgbClr val="000000"/>
              </a:solidFill>
            </a:endParaRPr>
          </a:p>
        </p:txBody>
      </p:sp>
      <p:sp>
        <p:nvSpPr>
          <p:cNvPr id="4" name="Altbilgi Yer Tutucusu 3"/>
          <p:cNvSpPr>
            <a:spLocks noGrp="1"/>
          </p:cNvSpPr>
          <p:nvPr>
            <p:ph type="ftr" sz="quarter" idx="11"/>
          </p:nvPr>
        </p:nvSpPr>
        <p:spPr/>
        <p:txBody>
          <a:bodyPr/>
          <a:lstStyle/>
          <a:p>
            <a:endParaRPr lang="en-US">
              <a:solidFill>
                <a:srgbClr val="000000"/>
              </a:solidFill>
            </a:endParaRPr>
          </a:p>
        </p:txBody>
      </p:sp>
      <p:sp>
        <p:nvSpPr>
          <p:cNvPr id="5" name="Slayt Numarası Yer Tutucusu 4"/>
          <p:cNvSpPr>
            <a:spLocks noGrp="1"/>
          </p:cNvSpPr>
          <p:nvPr>
            <p:ph type="sldNum" sz="quarter" idx="12"/>
          </p:nvPr>
        </p:nvSpPr>
        <p:spPr/>
        <p:txBody>
          <a:bodyPr/>
          <a:lstStyle/>
          <a:p>
            <a:fld id="{63849E8A-322F-4B56-96D8-1B07DB854D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7037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en-US">
              <a:solidFill>
                <a:srgbClr val="000000"/>
              </a:solidFill>
            </a:endParaRPr>
          </a:p>
        </p:txBody>
      </p:sp>
      <p:sp>
        <p:nvSpPr>
          <p:cNvPr id="3" name="Altbilgi Yer Tutucusu 2"/>
          <p:cNvSpPr>
            <a:spLocks noGrp="1"/>
          </p:cNvSpPr>
          <p:nvPr>
            <p:ph type="ftr" sz="quarter" idx="11"/>
          </p:nvPr>
        </p:nvSpPr>
        <p:spPr/>
        <p:txBody>
          <a:bodyPr/>
          <a:lstStyle/>
          <a:p>
            <a:endParaRPr lang="en-US">
              <a:solidFill>
                <a:srgbClr val="000000"/>
              </a:solidFill>
            </a:endParaRPr>
          </a:p>
        </p:txBody>
      </p:sp>
      <p:sp>
        <p:nvSpPr>
          <p:cNvPr id="4" name="Slayt Numarası Yer Tutucusu 3"/>
          <p:cNvSpPr>
            <a:spLocks noGrp="1"/>
          </p:cNvSpPr>
          <p:nvPr>
            <p:ph type="sldNum" sz="quarter" idx="12"/>
          </p:nvPr>
        </p:nvSpPr>
        <p:spPr/>
        <p:txBody>
          <a:bodyPr/>
          <a:lstStyle/>
          <a:p>
            <a:fld id="{A4AA1CC7-3E79-49F1-A5AE-EE4D3ADC8DB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992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en-US">
              <a:solidFill>
                <a:srgbClr val="000000"/>
              </a:solidFill>
            </a:endParaRPr>
          </a:p>
        </p:txBody>
      </p:sp>
      <p:sp>
        <p:nvSpPr>
          <p:cNvPr id="6" name="Altbilgi Yer Tutucusu 5"/>
          <p:cNvSpPr>
            <a:spLocks noGrp="1"/>
          </p:cNvSpPr>
          <p:nvPr>
            <p:ph type="ftr" sz="quarter" idx="11"/>
          </p:nvPr>
        </p:nvSpPr>
        <p:spPr/>
        <p:txBody>
          <a:bodyPr/>
          <a:lstStyle/>
          <a:p>
            <a:endParaRPr lang="en-US">
              <a:solidFill>
                <a:srgbClr val="000000"/>
              </a:solidFill>
            </a:endParaRPr>
          </a:p>
        </p:txBody>
      </p:sp>
      <p:sp>
        <p:nvSpPr>
          <p:cNvPr id="7" name="Slayt Numarası Yer Tutucusu 6"/>
          <p:cNvSpPr>
            <a:spLocks noGrp="1"/>
          </p:cNvSpPr>
          <p:nvPr>
            <p:ph type="sldNum" sz="quarter" idx="12"/>
          </p:nvPr>
        </p:nvSpPr>
        <p:spPr/>
        <p:txBody>
          <a:bodyPr/>
          <a:lstStyle/>
          <a:p>
            <a:fld id="{2DC01A36-00E4-4CD6-A104-92713363260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272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6F2048-70B0-4C97-A2CE-4C5CA11B53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7880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en-US">
              <a:solidFill>
                <a:srgbClr val="000000"/>
              </a:solidFill>
            </a:endParaRPr>
          </a:p>
        </p:txBody>
      </p:sp>
      <p:sp>
        <p:nvSpPr>
          <p:cNvPr id="6" name="Altbilgi Yer Tutucusu 5"/>
          <p:cNvSpPr>
            <a:spLocks noGrp="1"/>
          </p:cNvSpPr>
          <p:nvPr>
            <p:ph type="ftr" sz="quarter" idx="11"/>
          </p:nvPr>
        </p:nvSpPr>
        <p:spPr/>
        <p:txBody>
          <a:bodyPr/>
          <a:lstStyle/>
          <a:p>
            <a:endParaRPr lang="en-US">
              <a:solidFill>
                <a:srgbClr val="000000"/>
              </a:solidFill>
            </a:endParaRPr>
          </a:p>
        </p:txBody>
      </p:sp>
      <p:sp>
        <p:nvSpPr>
          <p:cNvPr id="7" name="Slayt Numarası Yer Tutucusu 6"/>
          <p:cNvSpPr>
            <a:spLocks noGrp="1"/>
          </p:cNvSpPr>
          <p:nvPr>
            <p:ph type="sldNum" sz="quarter" idx="12"/>
          </p:nvPr>
        </p:nvSpPr>
        <p:spPr/>
        <p:txBody>
          <a:bodyPr/>
          <a:lstStyle/>
          <a:p>
            <a:fld id="{59CE55F5-D9B2-4EAC-8077-027BB51D5A68}" type="slidenum">
              <a:rPr lang="en-US" smtClean="0">
                <a:solidFill>
                  <a:srgbClr val="000000"/>
                </a:solidFill>
              </a:rPr>
              <a:pPr/>
              <a:t>‹#›</a:t>
            </a:fld>
            <a:endParaRPr lang="en-US">
              <a:solidFill>
                <a:srgbClr val="000000"/>
              </a:solidFill>
            </a:endParaRPr>
          </a:p>
        </p:txBody>
      </p:sp>
      <p:grpSp>
        <p:nvGrpSpPr>
          <p:cNvPr id="8" name="Group 11"/>
          <p:cNvGrpSpPr/>
          <p:nvPr userDrawn="1"/>
        </p:nvGrpSpPr>
        <p:grpSpPr>
          <a:xfrm>
            <a:off x="1752600" y="457200"/>
            <a:ext cx="5802923" cy="4191000"/>
            <a:chOff x="1752600" y="457200"/>
            <a:chExt cx="5802923" cy="4191000"/>
          </a:xfrm>
        </p:grpSpPr>
        <p:pic>
          <p:nvPicPr>
            <p:cNvPr id="9" name="Picture 8" descr="Bitmap_128.bmp"/>
            <p:cNvPicPr>
              <a:picLocks noChangeAspect="1"/>
            </p:cNvPicPr>
            <p:nvPr userDrawn="1"/>
          </p:nvPicPr>
          <p:blipFill>
            <a:blip r:embed="rId2">
              <a:duotone>
                <a:prstClr val="black"/>
                <a:schemeClr val="accent1">
                  <a:tint val="45000"/>
                  <a:satMod val="400000"/>
                </a:schemeClr>
              </a:duotone>
            </a:blip>
            <a:srcRect/>
            <a:stretch>
              <a:fillRect/>
            </a:stretch>
          </p:blipFill>
          <p:spPr>
            <a:xfrm>
              <a:off x="1752600" y="457200"/>
              <a:ext cx="5802923" cy="4191000"/>
            </a:xfrm>
            <a:prstGeom prst="rect">
              <a:avLst/>
            </a:prstGeom>
          </p:spPr>
        </p:pic>
        <p:sp>
          <p:nvSpPr>
            <p:cNvPr id="10" name="Rectangle 9"/>
            <p:cNvSpPr/>
            <p:nvPr userDrawn="1"/>
          </p:nvSpPr>
          <p:spPr bwMode="auto">
            <a:xfrm>
              <a:off x="1905000" y="457200"/>
              <a:ext cx="838200" cy="304800"/>
            </a:xfrm>
            <a:prstGeom prst="rect">
              <a:avLst/>
            </a:prstGeom>
            <a:blipFill>
              <a:blip r:embed="rId3">
                <a:duotone>
                  <a:prstClr val="black"/>
                  <a:schemeClr val="accent1">
                    <a:tint val="45000"/>
                    <a:satMod val="400000"/>
                  </a:schemeClr>
                </a:duotone>
              </a:blip>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grpSp>
    </p:spTree>
    <p:extLst>
      <p:ext uri="{BB962C8B-B14F-4D97-AF65-F5344CB8AC3E}">
        <p14:creationId xmlns:p14="http://schemas.microsoft.com/office/powerpoint/2010/main" val="2221204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en-US">
              <a:solidFill>
                <a:srgbClr val="000000"/>
              </a:solidFill>
            </a:endParaRPr>
          </a:p>
        </p:txBody>
      </p:sp>
      <p:sp>
        <p:nvSpPr>
          <p:cNvPr id="5" name="Altbilgi Yer Tutucusu 4"/>
          <p:cNvSpPr>
            <a:spLocks noGrp="1"/>
          </p:cNvSpPr>
          <p:nvPr>
            <p:ph type="ftr" sz="quarter" idx="11"/>
          </p:nvPr>
        </p:nvSpPr>
        <p:spPr/>
        <p:txBody>
          <a:bodyPr/>
          <a:lstStyle/>
          <a:p>
            <a:endParaRPr lang="en-US">
              <a:solidFill>
                <a:srgbClr val="000000"/>
              </a:solidFill>
            </a:endParaRPr>
          </a:p>
        </p:txBody>
      </p:sp>
      <p:sp>
        <p:nvSpPr>
          <p:cNvPr id="6" name="Slayt Numarası Yer Tutucusu 5"/>
          <p:cNvSpPr>
            <a:spLocks noGrp="1"/>
          </p:cNvSpPr>
          <p:nvPr>
            <p:ph type="sldNum" sz="quarter" idx="12"/>
          </p:nvPr>
        </p:nvSpPr>
        <p:spPr/>
        <p:txBody>
          <a:bodyPr/>
          <a:lstStyle/>
          <a:p>
            <a:fld id="{93232103-CF91-4C38-B61B-B5986CB0008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2106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en-US">
              <a:solidFill>
                <a:srgbClr val="000000"/>
              </a:solidFill>
            </a:endParaRPr>
          </a:p>
        </p:txBody>
      </p:sp>
      <p:sp>
        <p:nvSpPr>
          <p:cNvPr id="5" name="Altbilgi Yer Tutucusu 4"/>
          <p:cNvSpPr>
            <a:spLocks noGrp="1"/>
          </p:cNvSpPr>
          <p:nvPr>
            <p:ph type="ftr" sz="quarter" idx="11"/>
          </p:nvPr>
        </p:nvSpPr>
        <p:spPr/>
        <p:txBody>
          <a:bodyPr/>
          <a:lstStyle/>
          <a:p>
            <a:endParaRPr lang="en-US">
              <a:solidFill>
                <a:srgbClr val="000000"/>
              </a:solidFill>
            </a:endParaRPr>
          </a:p>
        </p:txBody>
      </p:sp>
      <p:sp>
        <p:nvSpPr>
          <p:cNvPr id="6" name="Slayt Numarası Yer Tutucusu 5"/>
          <p:cNvSpPr>
            <a:spLocks noGrp="1"/>
          </p:cNvSpPr>
          <p:nvPr>
            <p:ph type="sldNum" sz="quarter" idx="12"/>
          </p:nvPr>
        </p:nvSpPr>
        <p:spPr/>
        <p:txBody>
          <a:bodyPr/>
          <a:lstStyle/>
          <a:p>
            <a:fld id="{78E98FD5-9AB1-4F87-A540-55849344DE5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3754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543174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863608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837500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36404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196411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144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64249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9CBF66-B3DD-4922-AF46-C3A1C16C75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1148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076722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889956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564968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49418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E9D52116-7C1A-4CC6-BF06-66633D840ABF}"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1368793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880E3A38-8D2D-41ED-97BB-FC40AEC84207}"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1629305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0B4F687-83AA-4C4B-9F6A-759F5A8C6B7E}"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1694269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8EBAAB38-9561-4417-9D8C-6A7732F2FA3B}"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974236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en-US"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B4843C1A-8770-472E-AF49-A8327A5E9867}"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2552436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en-US"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BC3F8143-7087-470F-A41F-9AEAC18BFFFE}"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224819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1A994C0-FD35-460B-9859-19428C01E9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1176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en-US"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68E5ABD9-1198-4EF4-861A-5A8F9D93ACDF}"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4256926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6B191268-0FAF-4BAB-AB72-DF7AC94A9B06}"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64418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C3EF7CF-CDA2-4F73-B2DD-919ECE1D2A1C}"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756072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7F13F9E0-DABD-4266-B9E5-52EBC140909D}"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4081459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28600"/>
            <a:ext cx="2286000" cy="13716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0" y="228600"/>
            <a:ext cx="6705600" cy="13716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55FD1715-33B0-44A6-BF1F-8C349E7EAB1C}"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15239220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cs typeface="Arial" charset="0"/>
              </a:defRPr>
            </a:lvl1pPr>
          </a:lstStyle>
          <a:p>
            <a:pPr>
              <a:defRPr/>
            </a:pPr>
            <a:endParaRPr lang="en-US" altLang="tr-TR"/>
          </a:p>
        </p:txBody>
      </p:sp>
      <p:sp>
        <p:nvSpPr>
          <p:cNvPr id="5" name="Altbilgi Yer Tutucusu 4"/>
          <p:cNvSpPr>
            <a:spLocks noGrp="1"/>
          </p:cNvSpPr>
          <p:nvPr>
            <p:ph type="ftr" sz="quarter" idx="11"/>
          </p:nvPr>
        </p:nvSpPr>
        <p:spPr/>
        <p:txBody>
          <a:bodyPr/>
          <a:lstStyle>
            <a:lvl1pPr algn="l">
              <a:defRPr>
                <a:cs typeface="Arial" charset="0"/>
              </a:defRPr>
            </a:lvl1pPr>
          </a:lstStyle>
          <a:p>
            <a:pPr>
              <a:defRPr/>
            </a:pPr>
            <a:endParaRPr lang="en-US" altLang="tr-TR"/>
          </a:p>
        </p:txBody>
      </p:sp>
      <p:sp>
        <p:nvSpPr>
          <p:cNvPr id="6" name="Slayt Numarası Yer Tutucusu 5"/>
          <p:cNvSpPr>
            <a:spLocks noGrp="1"/>
          </p:cNvSpPr>
          <p:nvPr>
            <p:ph type="sldNum" sz="quarter" idx="12"/>
          </p:nvPr>
        </p:nvSpPr>
        <p:spPr/>
        <p:txBody>
          <a:bodyPr/>
          <a:lstStyle>
            <a:lvl1pPr>
              <a:defRPr>
                <a:cs typeface="Arial" charset="0"/>
              </a:defRPr>
            </a:lvl1pPr>
          </a:lstStyle>
          <a:p>
            <a:pPr>
              <a:defRPr/>
            </a:pPr>
            <a:fld id="{836D9FC8-5FDE-4DD9-ADB3-8A2D77BA2BAB}" type="slidenum">
              <a:rPr lang="en-US" altLang="tr-TR"/>
              <a:pPr>
                <a:defRPr/>
              </a:pPr>
              <a:t>‹#›</a:t>
            </a:fld>
            <a:endParaRPr lang="en-US" altLang="tr-TR"/>
          </a:p>
        </p:txBody>
      </p:sp>
    </p:spTree>
    <p:extLst>
      <p:ext uri="{BB962C8B-B14F-4D97-AF65-F5344CB8AC3E}">
        <p14:creationId xmlns:p14="http://schemas.microsoft.com/office/powerpoint/2010/main" val="695079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cs typeface="Arial" charset="0"/>
              </a:defRPr>
            </a:lvl1pPr>
          </a:lstStyle>
          <a:p>
            <a:pPr>
              <a:defRPr/>
            </a:pPr>
            <a:endParaRPr lang="en-US" altLang="tr-TR"/>
          </a:p>
        </p:txBody>
      </p:sp>
      <p:sp>
        <p:nvSpPr>
          <p:cNvPr id="5" name="Altbilgi Yer Tutucusu 4"/>
          <p:cNvSpPr>
            <a:spLocks noGrp="1"/>
          </p:cNvSpPr>
          <p:nvPr>
            <p:ph type="ftr" sz="quarter" idx="11"/>
          </p:nvPr>
        </p:nvSpPr>
        <p:spPr/>
        <p:txBody>
          <a:bodyPr/>
          <a:lstStyle>
            <a:lvl1pPr algn="l">
              <a:defRPr>
                <a:cs typeface="Arial" charset="0"/>
              </a:defRPr>
            </a:lvl1pPr>
          </a:lstStyle>
          <a:p>
            <a:pPr>
              <a:defRPr/>
            </a:pPr>
            <a:endParaRPr lang="en-US" altLang="tr-TR"/>
          </a:p>
        </p:txBody>
      </p:sp>
      <p:sp>
        <p:nvSpPr>
          <p:cNvPr id="6" name="Slayt Numarası Yer Tutucusu 5"/>
          <p:cNvSpPr>
            <a:spLocks noGrp="1"/>
          </p:cNvSpPr>
          <p:nvPr>
            <p:ph type="sldNum" sz="quarter" idx="12"/>
          </p:nvPr>
        </p:nvSpPr>
        <p:spPr/>
        <p:txBody>
          <a:bodyPr/>
          <a:lstStyle>
            <a:lvl1pPr>
              <a:defRPr>
                <a:cs typeface="Arial" charset="0"/>
              </a:defRPr>
            </a:lvl1pPr>
          </a:lstStyle>
          <a:p>
            <a:pPr>
              <a:defRPr/>
            </a:pPr>
            <a:fld id="{B11E44F8-DF83-472D-A04C-19F7A616EAC6}" type="slidenum">
              <a:rPr lang="en-US" altLang="tr-TR"/>
              <a:pPr>
                <a:defRPr/>
              </a:pPr>
              <a:t>‹#›</a:t>
            </a:fld>
            <a:endParaRPr lang="en-US" altLang="tr-TR"/>
          </a:p>
        </p:txBody>
      </p:sp>
    </p:spTree>
    <p:extLst>
      <p:ext uri="{BB962C8B-B14F-4D97-AF65-F5344CB8AC3E}">
        <p14:creationId xmlns:p14="http://schemas.microsoft.com/office/powerpoint/2010/main" val="2560159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cs typeface="Arial" charset="0"/>
              </a:defRPr>
            </a:lvl1pPr>
          </a:lstStyle>
          <a:p>
            <a:pPr>
              <a:defRPr/>
            </a:pPr>
            <a:endParaRPr lang="en-US" altLang="tr-TR"/>
          </a:p>
        </p:txBody>
      </p:sp>
      <p:sp>
        <p:nvSpPr>
          <p:cNvPr id="5" name="Altbilgi Yer Tutucusu 4"/>
          <p:cNvSpPr>
            <a:spLocks noGrp="1"/>
          </p:cNvSpPr>
          <p:nvPr>
            <p:ph type="ftr" sz="quarter" idx="11"/>
          </p:nvPr>
        </p:nvSpPr>
        <p:spPr/>
        <p:txBody>
          <a:bodyPr/>
          <a:lstStyle>
            <a:lvl1pPr algn="l">
              <a:defRPr>
                <a:cs typeface="Arial" charset="0"/>
              </a:defRPr>
            </a:lvl1pPr>
          </a:lstStyle>
          <a:p>
            <a:pPr>
              <a:defRPr/>
            </a:pPr>
            <a:endParaRPr lang="en-US" altLang="tr-TR"/>
          </a:p>
        </p:txBody>
      </p:sp>
      <p:sp>
        <p:nvSpPr>
          <p:cNvPr id="6" name="Slayt Numarası Yer Tutucusu 5"/>
          <p:cNvSpPr>
            <a:spLocks noGrp="1"/>
          </p:cNvSpPr>
          <p:nvPr>
            <p:ph type="sldNum" sz="quarter" idx="12"/>
          </p:nvPr>
        </p:nvSpPr>
        <p:spPr/>
        <p:txBody>
          <a:bodyPr/>
          <a:lstStyle>
            <a:lvl1pPr>
              <a:defRPr>
                <a:cs typeface="Arial" charset="0"/>
              </a:defRPr>
            </a:lvl1pPr>
          </a:lstStyle>
          <a:p>
            <a:pPr>
              <a:defRPr/>
            </a:pPr>
            <a:fld id="{214C4682-E54D-4478-8F73-ED184405C62E}" type="slidenum">
              <a:rPr lang="en-US" altLang="tr-TR"/>
              <a:pPr>
                <a:defRPr/>
              </a:pPr>
              <a:t>‹#›</a:t>
            </a:fld>
            <a:endParaRPr lang="en-US" altLang="tr-TR"/>
          </a:p>
        </p:txBody>
      </p:sp>
    </p:spTree>
    <p:extLst>
      <p:ext uri="{BB962C8B-B14F-4D97-AF65-F5344CB8AC3E}">
        <p14:creationId xmlns:p14="http://schemas.microsoft.com/office/powerpoint/2010/main" val="977653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cs typeface="Arial" charset="0"/>
              </a:defRPr>
            </a:lvl1pPr>
          </a:lstStyle>
          <a:p>
            <a:pPr>
              <a:defRPr/>
            </a:pPr>
            <a:endParaRPr lang="en-US" altLang="tr-TR"/>
          </a:p>
        </p:txBody>
      </p:sp>
      <p:sp>
        <p:nvSpPr>
          <p:cNvPr id="6" name="Altbilgi Yer Tutucusu 5"/>
          <p:cNvSpPr>
            <a:spLocks noGrp="1"/>
          </p:cNvSpPr>
          <p:nvPr>
            <p:ph type="ftr" sz="quarter" idx="11"/>
          </p:nvPr>
        </p:nvSpPr>
        <p:spPr/>
        <p:txBody>
          <a:bodyPr/>
          <a:lstStyle>
            <a:lvl1pPr algn="l">
              <a:defRPr>
                <a:cs typeface="Arial" charset="0"/>
              </a:defRPr>
            </a:lvl1pPr>
          </a:lstStyle>
          <a:p>
            <a:pPr>
              <a:defRPr/>
            </a:pPr>
            <a:endParaRPr lang="en-US" altLang="tr-TR"/>
          </a:p>
        </p:txBody>
      </p:sp>
      <p:sp>
        <p:nvSpPr>
          <p:cNvPr id="7" name="Slayt Numarası Yer Tutucusu 6"/>
          <p:cNvSpPr>
            <a:spLocks noGrp="1"/>
          </p:cNvSpPr>
          <p:nvPr>
            <p:ph type="sldNum" sz="quarter" idx="12"/>
          </p:nvPr>
        </p:nvSpPr>
        <p:spPr/>
        <p:txBody>
          <a:bodyPr/>
          <a:lstStyle>
            <a:lvl1pPr>
              <a:defRPr>
                <a:cs typeface="Arial" charset="0"/>
              </a:defRPr>
            </a:lvl1pPr>
          </a:lstStyle>
          <a:p>
            <a:pPr>
              <a:defRPr/>
            </a:pPr>
            <a:fld id="{65A81E93-8443-44DF-A8A5-14247C0DC94E}" type="slidenum">
              <a:rPr lang="en-US" altLang="tr-TR"/>
              <a:pPr>
                <a:defRPr/>
              </a:pPr>
              <a:t>‹#›</a:t>
            </a:fld>
            <a:endParaRPr lang="en-US" altLang="tr-TR"/>
          </a:p>
        </p:txBody>
      </p:sp>
    </p:spTree>
    <p:extLst>
      <p:ext uri="{BB962C8B-B14F-4D97-AF65-F5344CB8AC3E}">
        <p14:creationId xmlns:p14="http://schemas.microsoft.com/office/powerpoint/2010/main" val="3197087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cs typeface="Arial" charset="0"/>
              </a:defRPr>
            </a:lvl1pPr>
          </a:lstStyle>
          <a:p>
            <a:pPr>
              <a:defRPr/>
            </a:pPr>
            <a:endParaRPr lang="en-US" altLang="tr-TR"/>
          </a:p>
        </p:txBody>
      </p:sp>
      <p:sp>
        <p:nvSpPr>
          <p:cNvPr id="8" name="Altbilgi Yer Tutucusu 7"/>
          <p:cNvSpPr>
            <a:spLocks noGrp="1"/>
          </p:cNvSpPr>
          <p:nvPr>
            <p:ph type="ftr" sz="quarter" idx="11"/>
          </p:nvPr>
        </p:nvSpPr>
        <p:spPr/>
        <p:txBody>
          <a:bodyPr/>
          <a:lstStyle>
            <a:lvl1pPr algn="l">
              <a:defRPr>
                <a:cs typeface="Arial" charset="0"/>
              </a:defRPr>
            </a:lvl1pPr>
          </a:lstStyle>
          <a:p>
            <a:pPr>
              <a:defRPr/>
            </a:pPr>
            <a:endParaRPr lang="en-US" altLang="tr-TR"/>
          </a:p>
        </p:txBody>
      </p:sp>
      <p:sp>
        <p:nvSpPr>
          <p:cNvPr id="9" name="Slayt Numarası Yer Tutucusu 8"/>
          <p:cNvSpPr>
            <a:spLocks noGrp="1"/>
          </p:cNvSpPr>
          <p:nvPr>
            <p:ph type="sldNum" sz="quarter" idx="12"/>
          </p:nvPr>
        </p:nvSpPr>
        <p:spPr/>
        <p:txBody>
          <a:bodyPr/>
          <a:lstStyle>
            <a:lvl1pPr>
              <a:defRPr>
                <a:cs typeface="Arial" charset="0"/>
              </a:defRPr>
            </a:lvl1pPr>
          </a:lstStyle>
          <a:p>
            <a:pPr>
              <a:defRPr/>
            </a:pPr>
            <a:fld id="{0059FF9B-CAA2-4BC1-85CA-235AD1DE9B45}" type="slidenum">
              <a:rPr lang="en-US" altLang="tr-TR"/>
              <a:pPr>
                <a:defRPr/>
              </a:pPr>
              <a:t>‹#›</a:t>
            </a:fld>
            <a:endParaRPr lang="en-US" altLang="tr-TR"/>
          </a:p>
        </p:txBody>
      </p:sp>
    </p:spTree>
    <p:extLst>
      <p:ext uri="{BB962C8B-B14F-4D97-AF65-F5344CB8AC3E}">
        <p14:creationId xmlns:p14="http://schemas.microsoft.com/office/powerpoint/2010/main" val="335075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1FE2BB9-3F2D-4B21-8529-E101625CC6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9538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cs typeface="Arial" charset="0"/>
              </a:defRPr>
            </a:lvl1pPr>
          </a:lstStyle>
          <a:p>
            <a:pPr>
              <a:defRPr/>
            </a:pPr>
            <a:endParaRPr lang="en-US" altLang="tr-TR"/>
          </a:p>
        </p:txBody>
      </p:sp>
      <p:sp>
        <p:nvSpPr>
          <p:cNvPr id="4" name="Altbilgi Yer Tutucusu 3"/>
          <p:cNvSpPr>
            <a:spLocks noGrp="1"/>
          </p:cNvSpPr>
          <p:nvPr>
            <p:ph type="ftr" sz="quarter" idx="11"/>
          </p:nvPr>
        </p:nvSpPr>
        <p:spPr/>
        <p:txBody>
          <a:bodyPr/>
          <a:lstStyle>
            <a:lvl1pPr algn="l">
              <a:defRPr>
                <a:cs typeface="Arial" charset="0"/>
              </a:defRPr>
            </a:lvl1pPr>
          </a:lstStyle>
          <a:p>
            <a:pPr>
              <a:defRPr/>
            </a:pPr>
            <a:endParaRPr lang="en-US" altLang="tr-TR"/>
          </a:p>
        </p:txBody>
      </p:sp>
      <p:sp>
        <p:nvSpPr>
          <p:cNvPr id="5" name="Slayt Numarası Yer Tutucusu 4"/>
          <p:cNvSpPr>
            <a:spLocks noGrp="1"/>
          </p:cNvSpPr>
          <p:nvPr>
            <p:ph type="sldNum" sz="quarter" idx="12"/>
          </p:nvPr>
        </p:nvSpPr>
        <p:spPr/>
        <p:txBody>
          <a:bodyPr/>
          <a:lstStyle>
            <a:lvl1pPr>
              <a:defRPr>
                <a:cs typeface="Arial" charset="0"/>
              </a:defRPr>
            </a:lvl1pPr>
          </a:lstStyle>
          <a:p>
            <a:pPr>
              <a:defRPr/>
            </a:pPr>
            <a:fld id="{8AF3520F-47D2-4F1A-B41B-C73C0D203069}" type="slidenum">
              <a:rPr lang="en-US" altLang="tr-TR"/>
              <a:pPr>
                <a:defRPr/>
              </a:pPr>
              <a:t>‹#›</a:t>
            </a:fld>
            <a:endParaRPr lang="en-US" altLang="tr-TR"/>
          </a:p>
        </p:txBody>
      </p:sp>
    </p:spTree>
    <p:extLst>
      <p:ext uri="{BB962C8B-B14F-4D97-AF65-F5344CB8AC3E}">
        <p14:creationId xmlns:p14="http://schemas.microsoft.com/office/powerpoint/2010/main" val="2489485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cs typeface="Arial" charset="0"/>
              </a:defRPr>
            </a:lvl1pPr>
          </a:lstStyle>
          <a:p>
            <a:pPr>
              <a:defRPr/>
            </a:pPr>
            <a:endParaRPr lang="en-US" altLang="tr-TR"/>
          </a:p>
        </p:txBody>
      </p:sp>
      <p:sp>
        <p:nvSpPr>
          <p:cNvPr id="3" name="Altbilgi Yer Tutucusu 2"/>
          <p:cNvSpPr>
            <a:spLocks noGrp="1"/>
          </p:cNvSpPr>
          <p:nvPr>
            <p:ph type="ftr" sz="quarter" idx="11"/>
          </p:nvPr>
        </p:nvSpPr>
        <p:spPr/>
        <p:txBody>
          <a:bodyPr/>
          <a:lstStyle>
            <a:lvl1pPr algn="l">
              <a:defRPr>
                <a:cs typeface="Arial" charset="0"/>
              </a:defRPr>
            </a:lvl1pPr>
          </a:lstStyle>
          <a:p>
            <a:pPr>
              <a:defRPr/>
            </a:pPr>
            <a:endParaRPr lang="en-US" altLang="tr-TR"/>
          </a:p>
        </p:txBody>
      </p:sp>
      <p:sp>
        <p:nvSpPr>
          <p:cNvPr id="4" name="Slayt Numarası Yer Tutucusu 3"/>
          <p:cNvSpPr>
            <a:spLocks noGrp="1"/>
          </p:cNvSpPr>
          <p:nvPr>
            <p:ph type="sldNum" sz="quarter" idx="12"/>
          </p:nvPr>
        </p:nvSpPr>
        <p:spPr/>
        <p:txBody>
          <a:bodyPr/>
          <a:lstStyle>
            <a:lvl1pPr>
              <a:defRPr>
                <a:cs typeface="Arial" charset="0"/>
              </a:defRPr>
            </a:lvl1pPr>
          </a:lstStyle>
          <a:p>
            <a:pPr>
              <a:defRPr/>
            </a:pPr>
            <a:fld id="{9E2BF914-DF92-40C6-9BBA-159D998CA5C6}" type="slidenum">
              <a:rPr lang="en-US" altLang="tr-TR"/>
              <a:pPr>
                <a:defRPr/>
              </a:pPr>
              <a:t>‹#›</a:t>
            </a:fld>
            <a:endParaRPr lang="en-US" altLang="tr-TR"/>
          </a:p>
        </p:txBody>
      </p:sp>
    </p:spTree>
    <p:extLst>
      <p:ext uri="{BB962C8B-B14F-4D97-AF65-F5344CB8AC3E}">
        <p14:creationId xmlns:p14="http://schemas.microsoft.com/office/powerpoint/2010/main" val="4029317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cs typeface="Arial" charset="0"/>
              </a:defRPr>
            </a:lvl1pPr>
          </a:lstStyle>
          <a:p>
            <a:pPr>
              <a:defRPr/>
            </a:pPr>
            <a:endParaRPr lang="en-US" altLang="tr-TR"/>
          </a:p>
        </p:txBody>
      </p:sp>
      <p:sp>
        <p:nvSpPr>
          <p:cNvPr id="6" name="Altbilgi Yer Tutucusu 5"/>
          <p:cNvSpPr>
            <a:spLocks noGrp="1"/>
          </p:cNvSpPr>
          <p:nvPr>
            <p:ph type="ftr" sz="quarter" idx="11"/>
          </p:nvPr>
        </p:nvSpPr>
        <p:spPr/>
        <p:txBody>
          <a:bodyPr/>
          <a:lstStyle>
            <a:lvl1pPr algn="l">
              <a:defRPr>
                <a:cs typeface="Arial" charset="0"/>
              </a:defRPr>
            </a:lvl1pPr>
          </a:lstStyle>
          <a:p>
            <a:pPr>
              <a:defRPr/>
            </a:pPr>
            <a:endParaRPr lang="en-US" altLang="tr-TR"/>
          </a:p>
        </p:txBody>
      </p:sp>
      <p:sp>
        <p:nvSpPr>
          <p:cNvPr id="7" name="Slayt Numarası Yer Tutucusu 6"/>
          <p:cNvSpPr>
            <a:spLocks noGrp="1"/>
          </p:cNvSpPr>
          <p:nvPr>
            <p:ph type="sldNum" sz="quarter" idx="12"/>
          </p:nvPr>
        </p:nvSpPr>
        <p:spPr/>
        <p:txBody>
          <a:bodyPr/>
          <a:lstStyle>
            <a:lvl1pPr>
              <a:defRPr>
                <a:cs typeface="Arial" charset="0"/>
              </a:defRPr>
            </a:lvl1pPr>
          </a:lstStyle>
          <a:p>
            <a:pPr>
              <a:defRPr/>
            </a:pPr>
            <a:fld id="{83D35297-855F-4DBB-8635-610248233615}" type="slidenum">
              <a:rPr lang="en-US" altLang="tr-TR"/>
              <a:pPr>
                <a:defRPr/>
              </a:pPr>
              <a:t>‹#›</a:t>
            </a:fld>
            <a:endParaRPr lang="en-US" altLang="tr-TR"/>
          </a:p>
        </p:txBody>
      </p:sp>
    </p:spTree>
    <p:extLst>
      <p:ext uri="{BB962C8B-B14F-4D97-AF65-F5344CB8AC3E}">
        <p14:creationId xmlns:p14="http://schemas.microsoft.com/office/powerpoint/2010/main" val="35534282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cs typeface="Arial" charset="0"/>
              </a:defRPr>
            </a:lvl1pPr>
          </a:lstStyle>
          <a:p>
            <a:pPr>
              <a:defRPr/>
            </a:pPr>
            <a:endParaRPr lang="en-US" altLang="tr-TR"/>
          </a:p>
        </p:txBody>
      </p:sp>
      <p:sp>
        <p:nvSpPr>
          <p:cNvPr id="6" name="Altbilgi Yer Tutucusu 5"/>
          <p:cNvSpPr>
            <a:spLocks noGrp="1"/>
          </p:cNvSpPr>
          <p:nvPr>
            <p:ph type="ftr" sz="quarter" idx="11"/>
          </p:nvPr>
        </p:nvSpPr>
        <p:spPr/>
        <p:txBody>
          <a:bodyPr/>
          <a:lstStyle>
            <a:lvl1pPr algn="l">
              <a:defRPr>
                <a:cs typeface="Arial" charset="0"/>
              </a:defRPr>
            </a:lvl1pPr>
          </a:lstStyle>
          <a:p>
            <a:pPr>
              <a:defRPr/>
            </a:pPr>
            <a:endParaRPr lang="en-US" altLang="tr-TR"/>
          </a:p>
        </p:txBody>
      </p:sp>
      <p:sp>
        <p:nvSpPr>
          <p:cNvPr id="7" name="Slayt Numarası Yer Tutucusu 6"/>
          <p:cNvSpPr>
            <a:spLocks noGrp="1"/>
          </p:cNvSpPr>
          <p:nvPr>
            <p:ph type="sldNum" sz="quarter" idx="12"/>
          </p:nvPr>
        </p:nvSpPr>
        <p:spPr/>
        <p:txBody>
          <a:bodyPr/>
          <a:lstStyle>
            <a:lvl1pPr>
              <a:defRPr>
                <a:cs typeface="Arial" charset="0"/>
              </a:defRPr>
            </a:lvl1pPr>
          </a:lstStyle>
          <a:p>
            <a:pPr>
              <a:defRPr/>
            </a:pPr>
            <a:fld id="{F9D9E991-BF3A-42FD-86A3-12EAE035B009}" type="slidenum">
              <a:rPr lang="en-US" altLang="tr-TR"/>
              <a:pPr>
                <a:defRPr/>
              </a:pPr>
              <a:t>‹#›</a:t>
            </a:fld>
            <a:endParaRPr lang="en-US" altLang="tr-TR"/>
          </a:p>
        </p:txBody>
      </p:sp>
    </p:spTree>
    <p:extLst>
      <p:ext uri="{BB962C8B-B14F-4D97-AF65-F5344CB8AC3E}">
        <p14:creationId xmlns:p14="http://schemas.microsoft.com/office/powerpoint/2010/main" val="2989668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cs typeface="Arial" charset="0"/>
              </a:defRPr>
            </a:lvl1pPr>
          </a:lstStyle>
          <a:p>
            <a:pPr>
              <a:defRPr/>
            </a:pPr>
            <a:endParaRPr lang="en-US" altLang="tr-TR"/>
          </a:p>
        </p:txBody>
      </p:sp>
      <p:sp>
        <p:nvSpPr>
          <p:cNvPr id="5" name="Altbilgi Yer Tutucusu 4"/>
          <p:cNvSpPr>
            <a:spLocks noGrp="1"/>
          </p:cNvSpPr>
          <p:nvPr>
            <p:ph type="ftr" sz="quarter" idx="11"/>
          </p:nvPr>
        </p:nvSpPr>
        <p:spPr/>
        <p:txBody>
          <a:bodyPr/>
          <a:lstStyle>
            <a:lvl1pPr algn="l">
              <a:defRPr>
                <a:cs typeface="Arial" charset="0"/>
              </a:defRPr>
            </a:lvl1pPr>
          </a:lstStyle>
          <a:p>
            <a:pPr>
              <a:defRPr/>
            </a:pPr>
            <a:endParaRPr lang="en-US" altLang="tr-TR"/>
          </a:p>
        </p:txBody>
      </p:sp>
      <p:sp>
        <p:nvSpPr>
          <p:cNvPr id="6" name="Slayt Numarası Yer Tutucusu 5"/>
          <p:cNvSpPr>
            <a:spLocks noGrp="1"/>
          </p:cNvSpPr>
          <p:nvPr>
            <p:ph type="sldNum" sz="quarter" idx="12"/>
          </p:nvPr>
        </p:nvSpPr>
        <p:spPr/>
        <p:txBody>
          <a:bodyPr/>
          <a:lstStyle>
            <a:lvl1pPr>
              <a:defRPr>
                <a:cs typeface="Arial" charset="0"/>
              </a:defRPr>
            </a:lvl1pPr>
          </a:lstStyle>
          <a:p>
            <a:pPr>
              <a:defRPr/>
            </a:pPr>
            <a:fld id="{CA1B907C-7C79-4D4A-9239-819C1E0B99AC}" type="slidenum">
              <a:rPr lang="en-US" altLang="tr-TR"/>
              <a:pPr>
                <a:defRPr/>
              </a:pPr>
              <a:t>‹#›</a:t>
            </a:fld>
            <a:endParaRPr lang="en-US" altLang="tr-TR"/>
          </a:p>
        </p:txBody>
      </p:sp>
    </p:spTree>
    <p:extLst>
      <p:ext uri="{BB962C8B-B14F-4D97-AF65-F5344CB8AC3E}">
        <p14:creationId xmlns:p14="http://schemas.microsoft.com/office/powerpoint/2010/main" val="914368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28600"/>
            <a:ext cx="2286000" cy="13716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0" y="228600"/>
            <a:ext cx="6705600" cy="13716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cs typeface="Arial" charset="0"/>
              </a:defRPr>
            </a:lvl1pPr>
          </a:lstStyle>
          <a:p>
            <a:pPr>
              <a:defRPr/>
            </a:pPr>
            <a:endParaRPr lang="en-US" altLang="tr-TR"/>
          </a:p>
        </p:txBody>
      </p:sp>
      <p:sp>
        <p:nvSpPr>
          <p:cNvPr id="5" name="Altbilgi Yer Tutucusu 4"/>
          <p:cNvSpPr>
            <a:spLocks noGrp="1"/>
          </p:cNvSpPr>
          <p:nvPr>
            <p:ph type="ftr" sz="quarter" idx="11"/>
          </p:nvPr>
        </p:nvSpPr>
        <p:spPr/>
        <p:txBody>
          <a:bodyPr/>
          <a:lstStyle>
            <a:lvl1pPr algn="l">
              <a:defRPr>
                <a:cs typeface="Arial" charset="0"/>
              </a:defRPr>
            </a:lvl1pPr>
          </a:lstStyle>
          <a:p>
            <a:pPr>
              <a:defRPr/>
            </a:pPr>
            <a:endParaRPr lang="en-US" altLang="tr-TR"/>
          </a:p>
        </p:txBody>
      </p:sp>
      <p:sp>
        <p:nvSpPr>
          <p:cNvPr id="6" name="Slayt Numarası Yer Tutucusu 5"/>
          <p:cNvSpPr>
            <a:spLocks noGrp="1"/>
          </p:cNvSpPr>
          <p:nvPr>
            <p:ph type="sldNum" sz="quarter" idx="12"/>
          </p:nvPr>
        </p:nvSpPr>
        <p:spPr/>
        <p:txBody>
          <a:bodyPr/>
          <a:lstStyle>
            <a:lvl1pPr>
              <a:defRPr>
                <a:cs typeface="Arial" charset="0"/>
              </a:defRPr>
            </a:lvl1pPr>
          </a:lstStyle>
          <a:p>
            <a:pPr>
              <a:defRPr/>
            </a:pPr>
            <a:fld id="{CC9AD801-B063-42CF-A24A-B7A9CFA9B5C2}" type="slidenum">
              <a:rPr lang="en-US" altLang="tr-TR"/>
              <a:pPr>
                <a:defRPr/>
              </a:pPr>
              <a:t>‹#›</a:t>
            </a:fld>
            <a:endParaRPr lang="en-US" altLang="tr-TR"/>
          </a:p>
        </p:txBody>
      </p:sp>
    </p:spTree>
    <p:extLst>
      <p:ext uri="{BB962C8B-B14F-4D97-AF65-F5344CB8AC3E}">
        <p14:creationId xmlns:p14="http://schemas.microsoft.com/office/powerpoint/2010/main" val="240603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3849E8A-322F-4B56-96D8-1B07DB854D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351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4AA1CC7-3E79-49F1-A5AE-EE4D3ADC8D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468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C01A36-00E4-4CD6-A104-9271336326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533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Picture Placeholder 2"/>
          <p:cNvSpPr>
            <a:spLocks noGrp="1"/>
          </p:cNvSpPr>
          <p:nvPr>
            <p:ph type="pic" idx="1"/>
          </p:nvPr>
        </p:nvSpPr>
        <p:spPr>
          <a:xfrm>
            <a:off x="1981200" y="990600"/>
            <a:ext cx="53340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CE55F5-D9B2-4EAC-8077-027BB51D5A68}" type="slidenum">
              <a:rPr lang="en-US">
                <a:solidFill>
                  <a:srgbClr val="000000"/>
                </a:solidFill>
              </a:rPr>
              <a:pPr/>
              <a:t>‹#›</a:t>
            </a:fld>
            <a:endParaRPr lang="en-US">
              <a:solidFill>
                <a:srgbClr val="000000"/>
              </a:solidFill>
            </a:endParaRPr>
          </a:p>
        </p:txBody>
      </p:sp>
      <p:grpSp>
        <p:nvGrpSpPr>
          <p:cNvPr id="12" name="Group 11"/>
          <p:cNvGrpSpPr/>
          <p:nvPr userDrawn="1"/>
        </p:nvGrpSpPr>
        <p:grpSpPr>
          <a:xfrm>
            <a:off x="1752600" y="457200"/>
            <a:ext cx="5802923" cy="4191000"/>
            <a:chOff x="1752600" y="457200"/>
            <a:chExt cx="5802923" cy="4191000"/>
          </a:xfrm>
        </p:grpSpPr>
        <p:pic>
          <p:nvPicPr>
            <p:cNvPr id="9" name="Picture 8" descr="Bitmap_128.bmp"/>
            <p:cNvPicPr>
              <a:picLocks noChangeAspect="1"/>
            </p:cNvPicPr>
            <p:nvPr userDrawn="1"/>
          </p:nvPicPr>
          <p:blipFill>
            <a:blip r:embed="rId2">
              <a:duotone>
                <a:prstClr val="black"/>
                <a:schemeClr val="accent1">
                  <a:tint val="45000"/>
                  <a:satMod val="400000"/>
                </a:schemeClr>
              </a:duotone>
            </a:blip>
            <a:srcRect/>
            <a:stretch>
              <a:fillRect/>
            </a:stretch>
          </p:blipFill>
          <p:spPr>
            <a:xfrm>
              <a:off x="1752600" y="457200"/>
              <a:ext cx="5802923" cy="4191000"/>
            </a:xfrm>
            <a:prstGeom prst="rect">
              <a:avLst/>
            </a:prstGeom>
          </p:spPr>
        </p:pic>
        <p:sp>
          <p:nvSpPr>
            <p:cNvPr id="10" name="Rectangle 9"/>
            <p:cNvSpPr/>
            <p:nvPr userDrawn="1"/>
          </p:nvSpPr>
          <p:spPr bwMode="auto">
            <a:xfrm>
              <a:off x="1905000" y="457200"/>
              <a:ext cx="838200" cy="304800"/>
            </a:xfrm>
            <a:prstGeom prst="rect">
              <a:avLst/>
            </a:prstGeom>
            <a:blipFill>
              <a:blip r:embed="rId3">
                <a:duotone>
                  <a:prstClr val="black"/>
                  <a:schemeClr val="accent1">
                    <a:tint val="45000"/>
                    <a:satMod val="400000"/>
                  </a:schemeClr>
                </a:duotone>
              </a:blip>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grpSp>
    </p:spTree>
    <p:extLst>
      <p:ext uri="{BB962C8B-B14F-4D97-AF65-F5344CB8AC3E}">
        <p14:creationId xmlns:p14="http://schemas.microsoft.com/office/powerpoint/2010/main" val="347784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pic>
        <p:nvPicPr>
          <p:cNvPr id="8" name="Picture 40" descr="board"/>
          <p:cNvPicPr>
            <a:picLocks noChangeAspect="1" noChangeArrowheads="1" noCrop="1"/>
          </p:cNvPicPr>
          <p:nvPr/>
        </p:nvPicPr>
        <p:blipFill>
          <a:blip r:embed="rId14">
            <a:clrChange>
              <a:clrFrom>
                <a:srgbClr val="FEFEFE"/>
              </a:clrFrom>
              <a:clrTo>
                <a:srgbClr val="FEFEFE">
                  <a:alpha val="0"/>
                </a:srgbClr>
              </a:clrTo>
            </a:clrChange>
          </a:blip>
          <a:srcRect/>
          <a:stretch>
            <a:fillRect/>
          </a:stretch>
        </p:blipFill>
        <p:spPr bwMode="auto">
          <a:xfrm>
            <a:off x="0" y="-152400"/>
            <a:ext cx="1447800" cy="1447800"/>
          </a:xfrm>
          <a:prstGeom prst="rect">
            <a:avLst/>
          </a:prstGeom>
          <a:noFill/>
          <a:effectLst>
            <a:outerShdw blurRad="63500" sx="102000" sy="102000" algn="ctr" rotWithShape="0">
              <a:prstClr val="black">
                <a:alpha val="40000"/>
              </a:prstClr>
            </a:outerShdw>
          </a:effectLst>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78C9FB5B-5159-48DF-88AA-F523D3E84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962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600" fill="hold">
                                          <p:stCondLst>
                                            <p:cond delay="0"/>
                                          </p:stCondLst>
                                        </p:cTn>
                                        <p:tgtEl>
                                          <p:spTgt spid="1026"/>
                                        </p:tgtEl>
                                        <p:attrNameLst>
                                          <p:attrName>ppt_x</p:attrName>
                                        </p:attrNameLst>
                                      </p:cBhvr>
                                    </p:anim>
                                    <p:anim from="0" to="-1.0" calcmode="lin" valueType="num">
                                      <p:cBhvr>
                                        <p:cTn id="8" dur="200" decel="50000" autoRev="1" fill="hold">
                                          <p:stCondLst>
                                            <p:cond delay="600"/>
                                          </p:stCondLst>
                                        </p:cTn>
                                        <p:tgtEl>
                                          <p:spTgt spid="1026"/>
                                        </p:tgtEl>
                                        <p:attrNameLst>
                                          <p:attrName>xshear</p:attrName>
                                        </p:attrNameLst>
                                      </p:cBhvr>
                                    </p:anim>
                                    <p:animScale>
                                      <p:cBhvr>
                                        <p:cTn id="9" dur="200" decel="100000" autoRev="1" fill="hold">
                                          <p:stCondLst>
                                            <p:cond delay="600"/>
                                          </p:stCondLst>
                                        </p:cTn>
                                        <p:tgtEl>
                                          <p:spTgt spid="1026"/>
                                        </p:tgtEl>
                                      </p:cBhvr>
                                      <p:from x="100000" y="100000"/>
                                      <p:to x="80000" y="100000"/>
                                    </p:animScale>
                                    <p:anim by="(#ppt_h/3+#ppt_w*0.1)" calcmode="lin" valueType="num">
                                      <p:cBhvr additive="sum">
                                        <p:cTn id="10" dur="200" decel="100000" autoRev="1" fill="hold">
                                          <p:stCondLst>
                                            <p:cond delay="600"/>
                                          </p:stCondLst>
                                        </p:cTn>
                                        <p:tgtEl>
                                          <p:spTgt spid="102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102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2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27">
                                            <p:txEl>
                                              <p:pRg st="0" end="0"/>
                                            </p:txEl>
                                          </p:spTgt>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1027">
                                            <p:txEl>
                                              <p:pRg st="1" end="1"/>
                                            </p:txEl>
                                          </p:spTgt>
                                        </p:tgtEl>
                                        <p:attrNameLst>
                                          <p:attrName>style.visibility</p:attrName>
                                        </p:attrNameLst>
                                      </p:cBhvr>
                                      <p:to>
                                        <p:strVal val="visible"/>
                                      </p:to>
                                    </p:set>
                                    <p:anim calcmode="lin" valueType="num">
                                      <p:cBhvr>
                                        <p:cTn id="22" dur="500" fill="hold"/>
                                        <p:tgtEl>
                                          <p:spTgt spid="102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27">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102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2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27">
                                            <p:txEl>
                                              <p:pRg st="1" end="1"/>
                                            </p:txEl>
                                          </p:spTgt>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1027">
                                            <p:txEl>
                                              <p:pRg st="2" end="2"/>
                                            </p:txEl>
                                          </p:spTgt>
                                        </p:tgtEl>
                                        <p:attrNameLst>
                                          <p:attrName>style.visibility</p:attrName>
                                        </p:attrNameLst>
                                      </p:cBhvr>
                                      <p:to>
                                        <p:strVal val="visible"/>
                                      </p:to>
                                    </p:set>
                                    <p:anim calcmode="lin" valueType="num">
                                      <p:cBhvr>
                                        <p:cTn id="29" dur="500" fill="hold"/>
                                        <p:tgtEl>
                                          <p:spTgt spid="102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27">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102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2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27">
                                            <p:txEl>
                                              <p:pRg st="2" end="2"/>
                                            </p:txEl>
                                          </p:spTgt>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1027">
                                            <p:txEl>
                                              <p:pRg st="3" end="3"/>
                                            </p:txEl>
                                          </p:spTgt>
                                        </p:tgtEl>
                                        <p:attrNameLst>
                                          <p:attrName>style.visibility</p:attrName>
                                        </p:attrNameLst>
                                      </p:cBhvr>
                                      <p:to>
                                        <p:strVal val="visible"/>
                                      </p:to>
                                    </p:set>
                                    <p:anim calcmode="lin" valueType="num">
                                      <p:cBhvr>
                                        <p:cTn id="36" dur="500" fill="hold"/>
                                        <p:tgtEl>
                                          <p:spTgt spid="102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27">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102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2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27">
                                            <p:txEl>
                                              <p:pRg st="3" end="3"/>
                                            </p:txEl>
                                          </p:spTgt>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1027">
                                            <p:txEl>
                                              <p:pRg st="4" end="4"/>
                                            </p:txEl>
                                          </p:spTgt>
                                        </p:tgtEl>
                                        <p:attrNameLst>
                                          <p:attrName>style.visibility</p:attrName>
                                        </p:attrNameLst>
                                      </p:cBhvr>
                                      <p:to>
                                        <p:strVal val="visible"/>
                                      </p:to>
                                    </p:set>
                                    <p:anim calcmode="lin" valueType="num">
                                      <p:cBhvr>
                                        <p:cTn id="43" dur="500" fill="hold"/>
                                        <p:tgtEl>
                                          <p:spTgt spid="102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027">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02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02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1"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 calcmode="lin" valueType="num">
                      <p:cBhvr>
                        <p:cTn dur="50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027"/>
                        </p:tgtEl>
                      </p:cBhvr>
                    </p:animEffect>
                  </p:childTnLst>
                </p:cTn>
              </p:par>
            </p:tnLst>
          </p:tmpl>
          <p:tmpl lvl="2">
            <p:tnLst>
              <p:par>
                <p:cTn presetID="41"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 calcmode="lin" valueType="num">
                      <p:cBhvr>
                        <p:cTn dur="50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027"/>
                        </p:tgtEl>
                      </p:cBhvr>
                    </p:animEffect>
                  </p:childTnLst>
                </p:cTn>
              </p:par>
            </p:tnLst>
          </p:tmpl>
          <p:tmpl lvl="3">
            <p:tnLst>
              <p:par>
                <p:cTn presetID="41"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 calcmode="lin" valueType="num">
                      <p:cBhvr>
                        <p:cTn dur="50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027"/>
                        </p:tgtEl>
                      </p:cBhvr>
                    </p:animEffect>
                  </p:childTnLst>
                </p:cTn>
              </p:par>
            </p:tnLst>
          </p:tmpl>
          <p:tmpl lvl="4">
            <p:tnLst>
              <p:par>
                <p:cTn presetID="41"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 calcmode="lin" valueType="num">
                      <p:cBhvr>
                        <p:cTn dur="50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027"/>
                        </p:tgtEl>
                      </p:cBhvr>
                    </p:animEffect>
                  </p:childTnLst>
                </p:cTn>
              </p:par>
            </p:tnLst>
          </p:tmpl>
          <p:tmpl lvl="5">
            <p:tnLst>
              <p:par>
                <p:cTn presetID="41"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 calcmode="lin" valueType="num">
                      <p:cBhvr>
                        <p:cTn dur="50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027"/>
                        </p:tgtEl>
                      </p:cBhvr>
                    </p:animEffect>
                  </p:childTnLst>
                </p:cTn>
              </p:par>
            </p:tnLst>
          </p:tmpl>
        </p:tmplLst>
      </p:bldP>
    </p:bldLst>
  </p:timing>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Verdana" pitchFamily="34" charset="0"/>
        </a:defRPr>
      </a:lvl2pPr>
      <a:lvl3pPr algn="ctr" rtl="0" eaLnBrk="1" fontAlgn="base" hangingPunct="1">
        <a:spcBef>
          <a:spcPct val="0"/>
        </a:spcBef>
        <a:spcAft>
          <a:spcPct val="0"/>
        </a:spcAft>
        <a:defRPr sz="4000" b="1">
          <a:solidFill>
            <a:schemeClr val="tx2"/>
          </a:solidFill>
          <a:latin typeface="Verdana" pitchFamily="34" charset="0"/>
        </a:defRPr>
      </a:lvl3pPr>
      <a:lvl4pPr algn="ctr" rtl="0" eaLnBrk="1" fontAlgn="base" hangingPunct="1">
        <a:spcBef>
          <a:spcPct val="0"/>
        </a:spcBef>
        <a:spcAft>
          <a:spcPct val="0"/>
        </a:spcAft>
        <a:defRPr sz="4000" b="1">
          <a:solidFill>
            <a:schemeClr val="tx2"/>
          </a:solidFill>
          <a:latin typeface="Verdana" pitchFamily="34" charset="0"/>
        </a:defRPr>
      </a:lvl4pPr>
      <a:lvl5pPr algn="ctr" rtl="0" eaLnBrk="1" fontAlgn="base" hangingPunct="1">
        <a:spcBef>
          <a:spcPct val="0"/>
        </a:spcBef>
        <a:spcAft>
          <a:spcPct val="0"/>
        </a:spcAft>
        <a:defRPr sz="4000" b="1">
          <a:solidFill>
            <a:schemeClr val="tx2"/>
          </a:solidFill>
          <a:latin typeface="Verdana" pitchFamily="34" charset="0"/>
        </a:defRPr>
      </a:lvl5pPr>
      <a:lvl6pPr marL="457200" algn="ctr" rtl="0" eaLnBrk="1" fontAlgn="base" hangingPunct="1">
        <a:spcBef>
          <a:spcPct val="0"/>
        </a:spcBef>
        <a:spcAft>
          <a:spcPct val="0"/>
        </a:spcAft>
        <a:defRPr sz="4000" b="1">
          <a:solidFill>
            <a:schemeClr val="tx2"/>
          </a:solidFill>
          <a:latin typeface="Verdana" pitchFamily="34" charset="0"/>
        </a:defRPr>
      </a:lvl6pPr>
      <a:lvl7pPr marL="914400" algn="ctr" rtl="0" eaLnBrk="1" fontAlgn="base" hangingPunct="1">
        <a:spcBef>
          <a:spcPct val="0"/>
        </a:spcBef>
        <a:spcAft>
          <a:spcPct val="0"/>
        </a:spcAft>
        <a:defRPr sz="4000" b="1">
          <a:solidFill>
            <a:schemeClr val="tx2"/>
          </a:solidFill>
          <a:latin typeface="Verdana" pitchFamily="34" charset="0"/>
        </a:defRPr>
      </a:lvl7pPr>
      <a:lvl8pPr marL="1371600" algn="ctr" rtl="0" eaLnBrk="1" fontAlgn="base" hangingPunct="1">
        <a:spcBef>
          <a:spcPct val="0"/>
        </a:spcBef>
        <a:spcAft>
          <a:spcPct val="0"/>
        </a:spcAft>
        <a:defRPr sz="4000" b="1">
          <a:solidFill>
            <a:schemeClr val="tx2"/>
          </a:solidFill>
          <a:latin typeface="Verdana" pitchFamily="34" charset="0"/>
        </a:defRPr>
      </a:lvl8pPr>
      <a:lvl9pPr marL="1828800" algn="ctr" rtl="0" eaLnBrk="1" fontAlgn="base" hangingPunct="1">
        <a:spcBef>
          <a:spcPct val="0"/>
        </a:spcBef>
        <a:spcAft>
          <a:spcPct val="0"/>
        </a:spcAft>
        <a:defRPr sz="40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9FB5B-5159-48DF-88AA-F523D3E849D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21375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1" end="1"/>
                                            </p:txEl>
                                          </p:spTgt>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2" end="2"/>
                                            </p:txEl>
                                          </p:spTgt>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
                                            <p:txEl>
                                              <p:pRg st="3" end="3"/>
                                            </p:txEl>
                                          </p:spTgt>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s-ES" altLang="tr-TR">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s-ES" altLang="tr-TR">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41AB0106-D624-4F24-9ABB-1EA9FF222D90}" type="slidenum">
              <a:rPr lang="es-ES" altLang="tr-TR" smtClean="0">
                <a:solidFill>
                  <a:srgbClr val="000000"/>
                </a:solidFill>
                <a:latin typeface="Arial"/>
              </a:rPr>
              <a:pPr eaLnBrk="1" hangingPunct="1"/>
              <a:t>‹#›</a:t>
            </a:fld>
            <a:endParaRPr lang="es-ES" altLang="tr-TR">
              <a:solidFill>
                <a:srgbClr val="000000"/>
              </a:solidFill>
              <a:latin typeface="Arial"/>
            </a:endParaRPr>
          </a:p>
        </p:txBody>
      </p:sp>
    </p:spTree>
    <p:extLst>
      <p:ext uri="{BB962C8B-B14F-4D97-AF65-F5344CB8AC3E}">
        <p14:creationId xmlns:p14="http://schemas.microsoft.com/office/powerpoint/2010/main" val="30960250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159" name="Rectangle 39"/>
          <p:cNvSpPr>
            <a:spLocks noGrp="1" noChangeArrowheads="1"/>
          </p:cNvSpPr>
          <p:nvPr>
            <p:ph type="title"/>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tr-TR"/>
              <a:t>Click to edit Master title style</a:t>
            </a:r>
          </a:p>
        </p:txBody>
      </p:sp>
      <p:sp>
        <p:nvSpPr>
          <p:cNvPr id="516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endParaRPr lang="en-US" altLang="tr-TR">
              <a:solidFill>
                <a:srgbClr val="FFFFFF"/>
              </a:solidFill>
            </a:endParaRPr>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lgn="ctr"/>
            <a:endParaRPr lang="en-US" altLang="tr-TR">
              <a:solidFill>
                <a:srgbClr val="FFFFFF"/>
              </a:solidFill>
            </a:endParaRPr>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2DCC41AF-91F4-447C-982D-2D179ACFDF79}" type="slidenum">
              <a:rPr lang="en-US" altLang="tr-TR">
                <a:solidFill>
                  <a:srgbClr val="FFFFFF"/>
                </a:solidFill>
              </a:rPr>
              <a:pPr/>
              <a:t>‹#›</a:t>
            </a:fld>
            <a:endParaRPr lang="en-US" altLang="tr-TR">
              <a:solidFill>
                <a:srgbClr val="FFFFFF"/>
              </a:solidFill>
            </a:endParaRPr>
          </a:p>
        </p:txBody>
      </p:sp>
      <p:sp>
        <p:nvSpPr>
          <p:cNvPr id="5163" name="Rectangle 43"/>
          <p:cNvSpPr>
            <a:spLocks noGrp="1" noChangeArrowheads="1"/>
          </p:cNvSpPr>
          <p:nvPr>
            <p:ph type="body" idx="1"/>
          </p:nvPr>
        </p:nvSpPr>
        <p:spPr bwMode="auto">
          <a:xfrm>
            <a:off x="457200" y="990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Tree>
    <p:extLst>
      <p:ext uri="{BB962C8B-B14F-4D97-AF65-F5344CB8AC3E}">
        <p14:creationId xmlns:p14="http://schemas.microsoft.com/office/powerpoint/2010/main" val="894297844"/>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3600">
          <a:solidFill>
            <a:schemeClr val="tx1"/>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2pPr>
      <a:lvl3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3pPr>
      <a:lvl4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4pPr>
      <a:lvl5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16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16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159" name="Rectangle 39"/>
          <p:cNvSpPr>
            <a:spLocks noGrp="1" noChangeArrowheads="1"/>
          </p:cNvSpPr>
          <p:nvPr>
            <p:ph type="title"/>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altLang="tr-TR"/>
              <a:t>Asıl başlık stili için tıklatın</a:t>
            </a:r>
            <a:endParaRPr lang="en-US" altLang="tr-TR"/>
          </a:p>
        </p:txBody>
      </p:sp>
      <p:sp>
        <p:nvSpPr>
          <p:cNvPr id="516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smtClean="0">
                <a:solidFill>
                  <a:srgbClr val="FFFFFF"/>
                </a:solidFill>
                <a:effectLst>
                  <a:outerShdw blurRad="38100" dist="38100" dir="2700000" algn="tl">
                    <a:srgbClr val="000000"/>
                  </a:outerShdw>
                </a:effectLst>
                <a:latin typeface="+mn-lt"/>
                <a:cs typeface="+mn-cs"/>
              </a:defRPr>
            </a:lvl1pPr>
          </a:lstStyle>
          <a:p>
            <a:pPr>
              <a:defRPr/>
            </a:pPr>
            <a:endParaRPr lang="en-US" altLang="tr-TR"/>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solidFill>
                  <a:srgbClr val="FFFFFF"/>
                </a:solidFill>
                <a:effectLst>
                  <a:outerShdw blurRad="38100" dist="38100" dir="2700000" algn="tl">
                    <a:srgbClr val="000000"/>
                  </a:outerShdw>
                </a:effectLst>
                <a:latin typeface="+mn-lt"/>
                <a:cs typeface="+mn-cs"/>
              </a:defRPr>
            </a:lvl1pPr>
          </a:lstStyle>
          <a:p>
            <a:pPr>
              <a:defRPr/>
            </a:pPr>
            <a:endParaRPr lang="en-US" altLang="tr-TR"/>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mn-lt"/>
                <a:cs typeface="+mn-cs"/>
              </a:defRPr>
            </a:lvl1pPr>
          </a:lstStyle>
          <a:p>
            <a:pPr>
              <a:defRPr/>
            </a:pPr>
            <a:fld id="{BFF5B31B-AE85-4841-884A-151CD89352B5}" type="slidenum">
              <a:rPr lang="en-US" altLang="tr-TR"/>
              <a:pPr>
                <a:defRPr/>
              </a:pPr>
              <a:t>‹#›</a:t>
            </a:fld>
            <a:endParaRPr lang="en-US" altLang="tr-TR"/>
          </a:p>
        </p:txBody>
      </p:sp>
      <p:sp>
        <p:nvSpPr>
          <p:cNvPr id="5163" name="Rectangle 43"/>
          <p:cNvSpPr>
            <a:spLocks noGrp="1" noChangeArrowheads="1"/>
          </p:cNvSpPr>
          <p:nvPr>
            <p:ph type="body" idx="1"/>
          </p:nvPr>
        </p:nvSpPr>
        <p:spPr bwMode="auto">
          <a:xfrm>
            <a:off x="457200" y="990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extLst>
      <p:ext uri="{BB962C8B-B14F-4D97-AF65-F5344CB8AC3E}">
        <p14:creationId xmlns:p14="http://schemas.microsoft.com/office/powerpoint/2010/main" val="2046627340"/>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3600">
          <a:solidFill>
            <a:schemeClr val="tx1"/>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2pPr>
      <a:lvl3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3pPr>
      <a:lvl4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4pPr>
      <a:lvl5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16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16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35.gif"/></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hyperlink" Target="http://www.ddyayinlari.com/" TargetMode="External"/><Relationship Id="rId2" Type="http://schemas.openxmlformats.org/officeDocument/2006/relationships/image" Target="../media/image45.jpeg"/><Relationship Id="rId1" Type="http://schemas.openxmlformats.org/officeDocument/2006/relationships/slideLayout" Target="../slideLayouts/slideLayout46.xml"/><Relationship Id="rId4" Type="http://schemas.openxmlformats.org/officeDocument/2006/relationships/hyperlink" Target="http://www.dindersi.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5" t="26182" r="3455" b="25818"/>
          <a:stretch/>
        </p:blipFill>
        <p:spPr bwMode="auto">
          <a:xfrm>
            <a:off x="6829874" y="5661248"/>
            <a:ext cx="2278630" cy="11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8" name="Rectangle 110"/>
          <p:cNvSpPr>
            <a:spLocks noGrp="1" noChangeArrowheads="1"/>
          </p:cNvSpPr>
          <p:nvPr>
            <p:ph type="ctrTitle"/>
          </p:nvPr>
        </p:nvSpPr>
        <p:spPr>
          <a:xfrm>
            <a:off x="539750" y="4653137"/>
            <a:ext cx="4860925"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eaLnBrk="1" hangingPunct="1"/>
            <a:endParaRPr lang="es-ES" altLang="tr-TR" sz="2400" b="1" dirty="0">
              <a:solidFill>
                <a:srgbClr val="000000"/>
              </a:solidFill>
            </a:endParaRPr>
          </a:p>
        </p:txBody>
      </p:sp>
      <p:sp>
        <p:nvSpPr>
          <p:cNvPr id="2" name="Metin kutusu 1"/>
          <p:cNvSpPr txBox="1"/>
          <p:nvPr/>
        </p:nvSpPr>
        <p:spPr>
          <a:xfrm>
            <a:off x="611560" y="5753181"/>
            <a:ext cx="1210588" cy="369332"/>
          </a:xfrm>
          <a:prstGeom prst="rect">
            <a:avLst/>
          </a:prstGeom>
          <a:solidFill>
            <a:srgbClr val="FFC000"/>
          </a:solidFill>
          <a:ln w="76200">
            <a:solidFill>
              <a:srgbClr val="00B050"/>
            </a:solidFill>
          </a:ln>
        </p:spPr>
        <p:txBody>
          <a:bodyPr wrap="none" rtlCol="0">
            <a:spAutoFit/>
          </a:bodyPr>
          <a:lstStyle/>
          <a:p>
            <a:pPr eaLnBrk="1" fontAlgn="auto" hangingPunct="1">
              <a:spcBef>
                <a:spcPts val="0"/>
              </a:spcBef>
              <a:spcAft>
                <a:spcPts val="0"/>
              </a:spcAft>
            </a:pPr>
            <a:r>
              <a:rPr lang="tr-TR" smtClean="0">
                <a:solidFill>
                  <a:srgbClr val="000000"/>
                </a:solidFill>
                <a:latin typeface="Arial"/>
              </a:rPr>
              <a:t>Beslenme</a:t>
            </a:r>
            <a:endParaRPr lang="tr-TR" dirty="0">
              <a:solidFill>
                <a:srgbClr val="000000"/>
              </a:solidFill>
              <a:latin typeface="Arial"/>
            </a:endParaRPr>
          </a:p>
        </p:txBody>
      </p:sp>
      <p:sp>
        <p:nvSpPr>
          <p:cNvPr id="4" name="Dikdörtgen 3"/>
          <p:cNvSpPr/>
          <p:nvPr/>
        </p:nvSpPr>
        <p:spPr>
          <a:xfrm>
            <a:off x="179512" y="1484784"/>
            <a:ext cx="8568952" cy="1323439"/>
          </a:xfrm>
          <a:prstGeom prst="rect">
            <a:avLst/>
          </a:prstGeom>
          <a:solidFill>
            <a:srgbClr val="FF0000"/>
          </a:solidFill>
          <a:ln w="38100">
            <a:solidFill>
              <a:srgbClr val="00B050"/>
            </a:solidFill>
          </a:ln>
        </p:spPr>
        <p:txBody>
          <a:bodyPr wrap="square" lIns="91440" tIns="45720" rIns="91440" bIns="45720">
            <a:spAutoFit/>
          </a:bodyPr>
          <a:lstStyle/>
          <a:p>
            <a:pPr algn="ctr" eaLnBrk="1" hangingPunct="1"/>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latin typeface="Arial"/>
              </a:rPr>
              <a:t>Ortaokul ve İmam Hatip </a:t>
            </a:r>
          </a:p>
          <a:p>
            <a:pPr algn="ctr" eaLnBrk="1" hangingPunct="1"/>
            <a:r>
              <a:rPr lang="tr-TR" sz="4000" b="1" dirty="0" smtClean="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latin typeface="Arial"/>
              </a:rPr>
              <a:t>Ortaokulu</a:t>
            </a:r>
            <a:endPar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latin typeface="Arial"/>
            </a:endParaRPr>
          </a:p>
        </p:txBody>
      </p:sp>
      <p:sp>
        <p:nvSpPr>
          <p:cNvPr id="3" name="Dikdörtgen 2"/>
          <p:cNvSpPr/>
          <p:nvPr/>
        </p:nvSpPr>
        <p:spPr>
          <a:xfrm>
            <a:off x="6971989" y="6022405"/>
            <a:ext cx="181813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tr-TR" sz="28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Arial"/>
              </a:rPr>
              <a:t>Bölüm 1</a:t>
            </a:r>
          </a:p>
        </p:txBody>
      </p:sp>
    </p:spTree>
    <p:extLst>
      <p:ext uri="{BB962C8B-B14F-4D97-AF65-F5344CB8AC3E}">
        <p14:creationId xmlns:p14="http://schemas.microsoft.com/office/powerpoint/2010/main" val="265238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_ZgCNFG77tFs/Sdokr_9vj7I/AAAAAAAAAD4/NP46UprEcX4/s320/Gold+ke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60648"/>
            <a:ext cx="2476500" cy="2343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tr-TR" dirty="0"/>
              <a:t>Sağlığın Anahtarı</a:t>
            </a:r>
            <a:endParaRPr lang="en-US" dirty="0"/>
          </a:p>
        </p:txBody>
      </p:sp>
      <p:sp>
        <p:nvSpPr>
          <p:cNvPr id="3" name="Content Placeholder 2"/>
          <p:cNvSpPr>
            <a:spLocks noGrp="1"/>
          </p:cNvSpPr>
          <p:nvPr>
            <p:ph idx="1"/>
          </p:nvPr>
        </p:nvSpPr>
        <p:spPr/>
        <p:txBody>
          <a:bodyPr/>
          <a:lstStyle/>
          <a:p>
            <a:r>
              <a:rPr lang="tr-TR" sz="2000" dirty="0"/>
              <a:t>Hz. Muhammed Mısır kralı </a:t>
            </a:r>
            <a:r>
              <a:rPr lang="tr-TR" sz="2000" dirty="0" err="1"/>
              <a:t>Mukavkıs’a</a:t>
            </a:r>
            <a:r>
              <a:rPr lang="tr-TR" sz="2000" dirty="0"/>
              <a:t> mektup gönderir. </a:t>
            </a:r>
            <a:r>
              <a:rPr lang="tr-TR" sz="2000" dirty="0" err="1"/>
              <a:t>Mukavkıs</a:t>
            </a:r>
            <a:r>
              <a:rPr lang="tr-TR" sz="2000" dirty="0"/>
              <a:t> da memnuniyetini ifade etmek için karşılık olarak çalışması için bir doktor gönderir. Ancak doktor bir buçuk yıl kaldığı halde kendisine tedavi olan olmayınca Hz. Peygamberden geri dönmek için izin ister. Ve Ey Allah’ın elçisi sizden şimdiye kadar hasta olan olmadı deyince peygamberimiz:</a:t>
            </a:r>
          </a:p>
          <a:p>
            <a:r>
              <a:rPr lang="tr-TR" sz="2000" dirty="0"/>
              <a:t>“</a:t>
            </a:r>
            <a:r>
              <a:rPr lang="tr-TR" sz="2000" b="1" i="1" dirty="0"/>
              <a:t>Biz hasta olmayız. Biz asla acıkmadan yemek yemeyiz. Yemek yediğimizde de sofradan doymadan kalkarız, senede bir hacamat yaptırırız”</a:t>
            </a:r>
            <a:r>
              <a:rPr lang="tr-TR" sz="2000" dirty="0"/>
              <a:t> der.</a:t>
            </a:r>
            <a:endParaRPr lang="en-US" sz="2000" dirty="0"/>
          </a:p>
        </p:txBody>
      </p:sp>
    </p:spTree>
    <p:extLst>
      <p:ext uri="{BB962C8B-B14F-4D97-AF65-F5344CB8AC3E}">
        <p14:creationId xmlns:p14="http://schemas.microsoft.com/office/powerpoint/2010/main" val="280711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3.bp.blogspot.com/_ZgCNFG77tFs/Sdokr_9vj7I/AAAAAAAAAD4/NP46UprEcX4/s320/Gold+ke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32223"/>
            <a:ext cx="2476500" cy="23431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814789" y="764704"/>
            <a:ext cx="7772400" cy="8161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Verdana" pitchFamily="34" charset="0"/>
              </a:defRPr>
            </a:lvl2pPr>
            <a:lvl3pPr algn="ctr" rtl="0" eaLnBrk="1" fontAlgn="base" hangingPunct="1">
              <a:spcBef>
                <a:spcPct val="0"/>
              </a:spcBef>
              <a:spcAft>
                <a:spcPct val="0"/>
              </a:spcAft>
              <a:defRPr sz="4000" b="1">
                <a:solidFill>
                  <a:schemeClr val="tx2"/>
                </a:solidFill>
                <a:latin typeface="Verdana" pitchFamily="34" charset="0"/>
              </a:defRPr>
            </a:lvl3pPr>
            <a:lvl4pPr algn="ctr" rtl="0" eaLnBrk="1" fontAlgn="base" hangingPunct="1">
              <a:spcBef>
                <a:spcPct val="0"/>
              </a:spcBef>
              <a:spcAft>
                <a:spcPct val="0"/>
              </a:spcAft>
              <a:defRPr sz="4000" b="1">
                <a:solidFill>
                  <a:schemeClr val="tx2"/>
                </a:solidFill>
                <a:latin typeface="Verdana" pitchFamily="34" charset="0"/>
              </a:defRPr>
            </a:lvl4pPr>
            <a:lvl5pPr algn="ctr" rtl="0" eaLnBrk="1" fontAlgn="base" hangingPunct="1">
              <a:spcBef>
                <a:spcPct val="0"/>
              </a:spcBef>
              <a:spcAft>
                <a:spcPct val="0"/>
              </a:spcAft>
              <a:defRPr sz="4000" b="1">
                <a:solidFill>
                  <a:schemeClr val="tx2"/>
                </a:solidFill>
                <a:latin typeface="Verdana" pitchFamily="34" charset="0"/>
              </a:defRPr>
            </a:lvl5pPr>
            <a:lvl6pPr marL="457200" algn="ctr" rtl="0" eaLnBrk="1" fontAlgn="base" hangingPunct="1">
              <a:spcBef>
                <a:spcPct val="0"/>
              </a:spcBef>
              <a:spcAft>
                <a:spcPct val="0"/>
              </a:spcAft>
              <a:defRPr sz="4000" b="1">
                <a:solidFill>
                  <a:schemeClr val="tx2"/>
                </a:solidFill>
                <a:latin typeface="Verdana" pitchFamily="34" charset="0"/>
              </a:defRPr>
            </a:lvl6pPr>
            <a:lvl7pPr marL="914400" algn="ctr" rtl="0" eaLnBrk="1" fontAlgn="base" hangingPunct="1">
              <a:spcBef>
                <a:spcPct val="0"/>
              </a:spcBef>
              <a:spcAft>
                <a:spcPct val="0"/>
              </a:spcAft>
              <a:defRPr sz="4000" b="1">
                <a:solidFill>
                  <a:schemeClr val="tx2"/>
                </a:solidFill>
                <a:latin typeface="Verdana" pitchFamily="34" charset="0"/>
              </a:defRPr>
            </a:lvl7pPr>
            <a:lvl8pPr marL="1371600" algn="ctr" rtl="0" eaLnBrk="1" fontAlgn="base" hangingPunct="1">
              <a:spcBef>
                <a:spcPct val="0"/>
              </a:spcBef>
              <a:spcAft>
                <a:spcPct val="0"/>
              </a:spcAft>
              <a:defRPr sz="4000" b="1">
                <a:solidFill>
                  <a:schemeClr val="tx2"/>
                </a:solidFill>
                <a:latin typeface="Verdana" pitchFamily="34" charset="0"/>
              </a:defRPr>
            </a:lvl8pPr>
            <a:lvl9pPr marL="1828800" algn="ctr" rtl="0" eaLnBrk="1" fontAlgn="base" hangingPunct="1">
              <a:spcBef>
                <a:spcPct val="0"/>
              </a:spcBef>
              <a:spcAft>
                <a:spcPct val="0"/>
              </a:spcAft>
              <a:defRPr sz="4000" b="1">
                <a:solidFill>
                  <a:schemeClr val="tx2"/>
                </a:solidFill>
                <a:latin typeface="Verdana" pitchFamily="34" charset="0"/>
              </a:defRPr>
            </a:lvl9pPr>
          </a:lstStyle>
          <a:p>
            <a:endParaRPr lang="en-US" dirty="0">
              <a:solidFill>
                <a:srgbClr val="000000"/>
              </a:solidFill>
            </a:endParaRPr>
          </a:p>
        </p:txBody>
      </p:sp>
      <p:pic>
        <p:nvPicPr>
          <p:cNvPr id="2052" name="Picture 4" descr="http://www.afacancocuk.com/Meslekler/images/Gruplar/115/spi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3568" y="4086998"/>
            <a:ext cx="3033842" cy="206986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flipH="1">
            <a:off x="4434449" y="2152189"/>
            <a:ext cx="3947235" cy="2031325"/>
          </a:xfrm>
          <a:prstGeom prst="rect">
            <a:avLst/>
          </a:prstGeom>
          <a:noFill/>
        </p:spPr>
        <p:txBody>
          <a:bodyPr wrap="square" rtlCol="0">
            <a:spAutoFit/>
          </a:bodyPr>
          <a:lstStyle/>
          <a:p>
            <a:r>
              <a:rPr lang="tr-TR" b="1" u="sng" dirty="0">
                <a:solidFill>
                  <a:srgbClr val="000000"/>
                </a:solidFill>
              </a:rPr>
              <a:t>Sayın dinleyiciler sağlığın </a:t>
            </a:r>
          </a:p>
          <a:p>
            <a:r>
              <a:rPr lang="tr-TR" b="1" u="sng" dirty="0">
                <a:solidFill>
                  <a:srgbClr val="000000"/>
                </a:solidFill>
              </a:rPr>
              <a:t>anahtarlarını açıklıyorum:</a:t>
            </a:r>
          </a:p>
          <a:p>
            <a:pPr marL="342900" indent="-342900">
              <a:buFontTx/>
              <a:buAutoNum type="arabicPeriod"/>
            </a:pPr>
            <a:r>
              <a:rPr lang="tr-TR" dirty="0">
                <a:solidFill>
                  <a:srgbClr val="000000"/>
                </a:solidFill>
              </a:rPr>
              <a:t>Yemekten doymadan kalkmak</a:t>
            </a:r>
          </a:p>
          <a:p>
            <a:pPr marL="342900" indent="-342900">
              <a:buFontTx/>
              <a:buAutoNum type="arabicPeriod"/>
            </a:pPr>
            <a:r>
              <a:rPr lang="tr-TR" dirty="0">
                <a:solidFill>
                  <a:srgbClr val="000000"/>
                </a:solidFill>
              </a:rPr>
              <a:t>Acıkınca yemek </a:t>
            </a:r>
            <a:r>
              <a:rPr lang="tr-TR" dirty="0" err="1">
                <a:solidFill>
                  <a:srgbClr val="000000"/>
                </a:solidFill>
              </a:rPr>
              <a:t>yemek</a:t>
            </a:r>
            <a:endParaRPr lang="tr-TR" dirty="0">
              <a:solidFill>
                <a:srgbClr val="000000"/>
              </a:solidFill>
            </a:endParaRPr>
          </a:p>
          <a:p>
            <a:pPr marL="342900" indent="-342900">
              <a:buFontTx/>
              <a:buAutoNum type="arabicPeriod"/>
            </a:pPr>
            <a:r>
              <a:rPr lang="tr-TR" dirty="0">
                <a:solidFill>
                  <a:srgbClr val="000000"/>
                </a:solidFill>
              </a:rPr>
              <a:t>Hacamat yaptırmak (kan aldırmak)</a:t>
            </a:r>
          </a:p>
        </p:txBody>
      </p:sp>
      <p:pic>
        <p:nvPicPr>
          <p:cNvPr id="2050" name="Picture 2" descr="http://www.clipartbest.com/cliparts/4ib/94K/4ib94Kbi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5" y="1580892"/>
            <a:ext cx="5311333" cy="335647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p:txBody>
          <a:bodyPr/>
          <a:lstStyle/>
          <a:p>
            <a:r>
              <a:rPr lang="tr-TR" dirty="0"/>
              <a:t>Sağlığın Anahtarı</a:t>
            </a:r>
            <a:endParaRPr lang="en-US" dirty="0"/>
          </a:p>
        </p:txBody>
      </p:sp>
    </p:spTree>
    <p:extLst>
      <p:ext uri="{BB962C8B-B14F-4D97-AF65-F5344CB8AC3E}">
        <p14:creationId xmlns:p14="http://schemas.microsoft.com/office/powerpoint/2010/main" val="146350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609600"/>
            <a:ext cx="7198568" cy="1143000"/>
          </a:xfrm>
        </p:spPr>
        <p:txBody>
          <a:bodyPr>
            <a:normAutofit fontScale="90000"/>
          </a:bodyPr>
          <a:lstStyle/>
          <a:p>
            <a:r>
              <a:rPr lang="tr-TR" dirty="0"/>
              <a:t>2. Nimete Şükür </a:t>
            </a:r>
            <a:br>
              <a:rPr lang="tr-TR" dirty="0"/>
            </a:br>
            <a:r>
              <a:rPr lang="tr-TR" dirty="0"/>
              <a:t>(Besmele ve </a:t>
            </a:r>
            <a:r>
              <a:rPr lang="tr-TR" dirty="0" err="1"/>
              <a:t>Hamd</a:t>
            </a:r>
            <a:r>
              <a:rPr lang="tr-TR" dirty="0"/>
              <a:t>)</a:t>
            </a:r>
          </a:p>
        </p:txBody>
      </p:sp>
      <p:sp>
        <p:nvSpPr>
          <p:cNvPr id="3" name="İçerik Yer Tutucusu 2"/>
          <p:cNvSpPr>
            <a:spLocks noGrp="1"/>
          </p:cNvSpPr>
          <p:nvPr>
            <p:ph idx="1"/>
          </p:nvPr>
        </p:nvSpPr>
        <p:spPr>
          <a:xfrm>
            <a:off x="971600" y="3159483"/>
            <a:ext cx="7056784" cy="1447800"/>
          </a:xfrm>
        </p:spPr>
        <p:style>
          <a:lnRef idx="2">
            <a:schemeClr val="accent2">
              <a:shade val="50000"/>
            </a:schemeClr>
          </a:lnRef>
          <a:fillRef idx="1">
            <a:schemeClr val="accent2"/>
          </a:fillRef>
          <a:effectRef idx="0">
            <a:schemeClr val="accent2"/>
          </a:effectRef>
          <a:fontRef idx="minor">
            <a:schemeClr val="lt1"/>
          </a:fontRef>
        </p:style>
        <p:txBody>
          <a:bodyPr/>
          <a:lstStyle/>
          <a:p>
            <a:r>
              <a:rPr lang="tr-TR" b="1" dirty="0"/>
              <a:t>Ayet: Şükredenlere elbette karşılığını vereceğiz.” </a:t>
            </a:r>
          </a:p>
          <a:p>
            <a:r>
              <a:rPr lang="tr-TR" sz="2000" dirty="0"/>
              <a:t>(</a:t>
            </a:r>
            <a:r>
              <a:rPr lang="tr-TR" sz="2000" dirty="0" err="1"/>
              <a:t>Âl</a:t>
            </a:r>
            <a:r>
              <a:rPr lang="tr-TR" sz="2000" dirty="0"/>
              <a:t>-i </a:t>
            </a:r>
            <a:r>
              <a:rPr lang="tr-TR" sz="2000" dirty="0" err="1"/>
              <a:t>İmrân</a:t>
            </a:r>
            <a:r>
              <a:rPr lang="tr-TR" sz="2000" dirty="0"/>
              <a:t> </a:t>
            </a:r>
            <a:r>
              <a:rPr lang="tr-TR" sz="2000" dirty="0" err="1"/>
              <a:t>sûresi</a:t>
            </a:r>
            <a:r>
              <a:rPr lang="tr-TR" sz="2000" dirty="0"/>
              <a:t>, 145) </a:t>
            </a:r>
          </a:p>
        </p:txBody>
      </p:sp>
      <p:pic>
        <p:nvPicPr>
          <p:cNvPr id="12290" name="Picture 2" descr="http://2.bp.blogspot.com/-7tEHx8DM8U0/U-sRVZlkpDI/AAAAAAAAUTs/EIM80ZubCLI/s1600/download%2BHer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80817" y="1876128"/>
            <a:ext cx="203835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74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mın\Desktop\dd\resimler\bela sabı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63332"/>
            <a:ext cx="7272807" cy="535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20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704856" cy="577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31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mın\Desktop\dd\resimler\besme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09800"/>
            <a:ext cx="3048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5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mın\Desktop\dd\resimler\besmele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4664"/>
            <a:ext cx="590465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1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mın\Desktop\dd\resimler\bismillah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82706"/>
            <a:ext cx="6192688" cy="464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72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bwMode="auto">
          <a:xfrm>
            <a:off x="741525" y="3356992"/>
            <a:ext cx="7772400" cy="122413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tr-TR" sz="2800" b="1" dirty="0"/>
              <a:t>Ayet: Ve bana şükredin, sakın nankörlük etmeyin.” </a:t>
            </a:r>
            <a:r>
              <a:rPr lang="tr-TR" sz="1800" dirty="0"/>
              <a:t>(Bakara </a:t>
            </a:r>
            <a:r>
              <a:rPr lang="tr-TR" sz="1800" dirty="0" err="1"/>
              <a:t>Sûresi</a:t>
            </a:r>
            <a:r>
              <a:rPr lang="tr-TR" sz="1800" dirty="0"/>
              <a:t>, 152) </a:t>
            </a:r>
            <a:endParaRPr lang="tr-TR" sz="1200" dirty="0"/>
          </a:p>
        </p:txBody>
      </p:sp>
      <p:pic>
        <p:nvPicPr>
          <p:cNvPr id="5" name="Picture 2" descr="http://2.bp.blogspot.com/-7tEHx8DM8U0/U-sRVZlkpDI/AAAAAAAAUTs/EIM80ZubCLI/s1600/download%2BHer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14931" y="1340768"/>
            <a:ext cx="2446020" cy="172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15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2708920"/>
            <a:ext cx="7772400" cy="2023864"/>
          </a:xfrm>
          <a:solidFill>
            <a:srgbClr val="FFC000"/>
          </a:solidFill>
        </p:spPr>
        <p:txBody>
          <a:bodyPr/>
          <a:lstStyle/>
          <a:p>
            <a:r>
              <a:rPr lang="tr-TR" sz="2400" b="1" dirty="0"/>
              <a:t>Ayet: Ve düşünün ki </a:t>
            </a:r>
            <a:r>
              <a:rPr lang="tr-TR" sz="2400" b="1" dirty="0" err="1"/>
              <a:t>Rabbınız</a:t>
            </a:r>
            <a:r>
              <a:rPr lang="tr-TR" sz="2400" b="1" dirty="0"/>
              <a:t> şöyle bildirdi: Celâlim hakkı için şükrederseniz elbette size artırırım, ve eğer nankörlük ederseniz haberiniz olsun ki </a:t>
            </a:r>
            <a:r>
              <a:rPr lang="tr-TR" sz="2400" b="1" dirty="0" err="1"/>
              <a:t>azâbım</a:t>
            </a:r>
            <a:r>
              <a:rPr lang="tr-TR" sz="2400" b="1" dirty="0"/>
              <a:t> çok şiddetlidir.</a:t>
            </a:r>
            <a:r>
              <a:rPr lang="tr-TR" sz="2400" dirty="0"/>
              <a:t> </a:t>
            </a:r>
            <a:r>
              <a:rPr lang="tr-TR" sz="1800" dirty="0"/>
              <a:t>(İbrahim 7)</a:t>
            </a:r>
          </a:p>
        </p:txBody>
      </p:sp>
      <p:pic>
        <p:nvPicPr>
          <p:cNvPr id="4" name="Picture 2" descr="http://2.bp.blogspot.com/-7tEHx8DM8U0/U-sRVZlkpDI/AAAAAAAAUTs/EIM80ZubCLI/s1600/download%2BHer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692696"/>
            <a:ext cx="2446020" cy="172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33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altLang="tr-TR" dirty="0"/>
              <a:t>1. Bölüm İçindekiler</a:t>
            </a:r>
            <a:endParaRPr lang="en-US" altLang="tr-TR" dirty="0"/>
          </a:p>
        </p:txBody>
      </p:sp>
      <p:grpSp>
        <p:nvGrpSpPr>
          <p:cNvPr id="141485" name="Group 173"/>
          <p:cNvGrpSpPr>
            <a:grpSpLocks/>
          </p:cNvGrpSpPr>
          <p:nvPr/>
        </p:nvGrpSpPr>
        <p:grpSpPr bwMode="auto">
          <a:xfrm>
            <a:off x="304478" y="2951981"/>
            <a:ext cx="8443986" cy="981075"/>
            <a:chOff x="1248" y="1350"/>
            <a:chExt cx="3060" cy="348"/>
          </a:xfrm>
        </p:grpSpPr>
        <p:sp>
          <p:nvSpPr>
            <p:cNvPr id="141407"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FFFFF"/>
                </a:solidFill>
                <a:latin typeface="Arial" charset="0"/>
              </a:endParaRPr>
            </a:p>
          </p:txBody>
        </p:sp>
        <p:sp>
          <p:nvSpPr>
            <p:cNvPr id="141406"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FFFFF"/>
                </a:solidFill>
                <a:latin typeface="Arial" charset="0"/>
              </a:endParaRPr>
            </a:p>
          </p:txBody>
        </p:sp>
        <p:sp>
          <p:nvSpPr>
            <p:cNvPr id="141354" name="Text Box 42"/>
            <p:cNvSpPr txBox="1">
              <a:spLocks noChangeArrowheads="1"/>
            </p:cNvSpPr>
            <p:nvPr/>
          </p:nvSpPr>
          <p:spPr bwMode="gray">
            <a:xfrm>
              <a:off x="1392" y="1442"/>
              <a:ext cx="2640"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1" hangingPunct="1"/>
              <a:r>
                <a:rPr lang="tr-TR" sz="2400" dirty="0">
                  <a:solidFill>
                    <a:srgbClr val="FFFFFF"/>
                  </a:solidFill>
                  <a:latin typeface="Arial" charset="0"/>
                </a:rPr>
                <a:t>1. Yemek Öncesi ve Sonrası Sağlık</a:t>
              </a:r>
              <a:endParaRPr lang="en-US" altLang="tr-TR" sz="2400" dirty="0">
                <a:solidFill>
                  <a:srgbClr val="FFFFFF"/>
                </a:solidFill>
                <a:latin typeface="Arial" charset="0"/>
              </a:endParaRPr>
            </a:p>
          </p:txBody>
        </p:sp>
      </p:grpSp>
      <p:grpSp>
        <p:nvGrpSpPr>
          <p:cNvPr id="7" name="Group 173"/>
          <p:cNvGrpSpPr>
            <a:grpSpLocks/>
          </p:cNvGrpSpPr>
          <p:nvPr/>
        </p:nvGrpSpPr>
        <p:grpSpPr bwMode="auto">
          <a:xfrm>
            <a:off x="304478" y="4149080"/>
            <a:ext cx="8443986" cy="981075"/>
            <a:chOff x="1248" y="1350"/>
            <a:chExt cx="3060" cy="348"/>
          </a:xfrm>
        </p:grpSpPr>
        <p:sp>
          <p:nvSpPr>
            <p:cNvPr id="8"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FFFFF"/>
                </a:solidFill>
                <a:latin typeface="Arial" charset="0"/>
              </a:endParaRPr>
            </a:p>
          </p:txBody>
        </p:sp>
        <p:sp>
          <p:nvSpPr>
            <p:cNvPr id="9"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FFFFFF"/>
                </a:solidFill>
                <a:latin typeface="Arial" charset="0"/>
              </a:endParaRPr>
            </a:p>
          </p:txBody>
        </p:sp>
        <p:sp>
          <p:nvSpPr>
            <p:cNvPr id="10" name="Text Box 42"/>
            <p:cNvSpPr txBox="1">
              <a:spLocks noChangeArrowheads="1"/>
            </p:cNvSpPr>
            <p:nvPr/>
          </p:nvSpPr>
          <p:spPr bwMode="gray">
            <a:xfrm>
              <a:off x="1405" y="1442"/>
              <a:ext cx="2640"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1" hangingPunct="1"/>
              <a:r>
                <a:rPr lang="nb-NO" sz="2400" dirty="0"/>
                <a:t>2. Nimete Şükür (Besmele ve Hamd) </a:t>
              </a:r>
              <a:endParaRPr lang="en-US" altLang="tr-TR" sz="2400" dirty="0">
                <a:solidFill>
                  <a:srgbClr val="FFFFFF"/>
                </a:solidFill>
                <a:latin typeface="Arial" charset="0"/>
              </a:endParaRPr>
            </a:p>
          </p:txBody>
        </p:sp>
      </p:grpSp>
    </p:spTree>
    <p:extLst>
      <p:ext uri="{BB962C8B-B14F-4D97-AF65-F5344CB8AC3E}">
        <p14:creationId xmlns:p14="http://schemas.microsoft.com/office/powerpoint/2010/main" val="359348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idnastyhemorrhoidsnow.com/images/happy_face_scratching_chin_question_hg_wh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708275"/>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clipartbest.com/cliparts/4ib/94K/4ib94K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268760"/>
            <a:ext cx="5105828" cy="335647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611188" y="332656"/>
            <a:ext cx="7772400" cy="1143000"/>
          </a:xfrm>
        </p:spPr>
        <p:txBody>
          <a:bodyPr/>
          <a:lstStyle/>
          <a:p>
            <a:r>
              <a:rPr lang="tr-TR" dirty="0"/>
              <a:t>Beyin Fırtınası</a:t>
            </a:r>
          </a:p>
        </p:txBody>
      </p:sp>
      <p:sp>
        <p:nvSpPr>
          <p:cNvPr id="3" name="İçerik Yer Tutucusu 2"/>
          <p:cNvSpPr>
            <a:spLocks noGrp="1"/>
          </p:cNvSpPr>
          <p:nvPr>
            <p:ph idx="1"/>
          </p:nvPr>
        </p:nvSpPr>
        <p:spPr>
          <a:xfrm>
            <a:off x="4211960" y="2128391"/>
            <a:ext cx="3816424" cy="1159768"/>
          </a:xfrm>
        </p:spPr>
        <p:txBody>
          <a:bodyPr>
            <a:normAutofit fontScale="77500" lnSpcReduction="20000"/>
          </a:bodyPr>
          <a:lstStyle/>
          <a:p>
            <a:r>
              <a:rPr lang="tr-TR" sz="2800" b="1" dirty="0"/>
              <a:t>Nimete şükür sadece ağızla söylemekle yeterli olur mu?</a:t>
            </a:r>
          </a:p>
          <a:p>
            <a:endParaRPr lang="tr-TR" sz="2800" b="1" dirty="0"/>
          </a:p>
        </p:txBody>
      </p:sp>
    </p:spTree>
    <p:extLst>
      <p:ext uri="{BB962C8B-B14F-4D97-AF65-F5344CB8AC3E}">
        <p14:creationId xmlns:p14="http://schemas.microsoft.com/office/powerpoint/2010/main" val="375552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38.media.tumblr.com/36567b1135ec3cb477598153e7f89b23/tumblr_n22q078TTp1tpcib0o1_50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05155"/>
            <a:ext cx="3993731" cy="22444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lipartbest.com/cliparts/4ib/94K/4ib94K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99392"/>
            <a:ext cx="5832648" cy="4004547"/>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p:cNvSpPr>
            <a:spLocks noGrp="1"/>
          </p:cNvSpPr>
          <p:nvPr>
            <p:ph idx="1"/>
          </p:nvPr>
        </p:nvSpPr>
        <p:spPr>
          <a:xfrm>
            <a:off x="3635896" y="1080794"/>
            <a:ext cx="4608512" cy="1159768"/>
          </a:xfrm>
        </p:spPr>
        <p:txBody>
          <a:bodyPr>
            <a:normAutofit fontScale="70000" lnSpcReduction="20000"/>
          </a:bodyPr>
          <a:lstStyle/>
          <a:p>
            <a:r>
              <a:rPr lang="tr-TR" sz="2400" b="1" dirty="0"/>
              <a:t>Yâni Allah için bir şeyi paylaşmak  şükür oluyor ve Allah da bunu eksiltmeyip artıracağını vadediyor. Öyle mi?</a:t>
            </a:r>
          </a:p>
        </p:txBody>
      </p:sp>
    </p:spTree>
    <p:extLst>
      <p:ext uri="{BB962C8B-B14F-4D97-AF65-F5344CB8AC3E}">
        <p14:creationId xmlns:p14="http://schemas.microsoft.com/office/powerpoint/2010/main" val="169807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836712"/>
            <a:ext cx="7772400" cy="1143000"/>
          </a:xfrm>
        </p:spPr>
        <p:txBody>
          <a:bodyPr/>
          <a:lstStyle/>
          <a:p>
            <a:r>
              <a:rPr lang="tr-TR" sz="2800" dirty="0"/>
              <a:t>Hadis: Besmele ile başlamayan her iş bereketsizdir ve eksik kalır</a:t>
            </a:r>
          </a:p>
        </p:txBody>
      </p:sp>
      <p:pic>
        <p:nvPicPr>
          <p:cNvPr id="1026" name="Picture 2" descr="http://www.resimde.com/resimlerimiz/gif_calisma_12606_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53340" y="2492896"/>
            <a:ext cx="404632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11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609600"/>
            <a:ext cx="7772400" cy="1235224"/>
          </a:xfrm>
          <a:solidFill>
            <a:srgbClr val="FFC000"/>
          </a:solidFill>
        </p:spPr>
        <p:txBody>
          <a:bodyPr>
            <a:normAutofit fontScale="90000"/>
          </a:bodyPr>
          <a:lstStyle/>
          <a:p>
            <a:r>
              <a:rPr lang="tr-TR" sz="2800" u="sng" dirty="0"/>
              <a:t>Er-Rezzak</a:t>
            </a:r>
            <a:r>
              <a:rPr lang="tr-TR" sz="2800" dirty="0"/>
              <a:t/>
            </a:r>
            <a:br>
              <a:rPr lang="tr-TR" sz="2800" dirty="0"/>
            </a:br>
            <a:r>
              <a:rPr lang="tr-TR" sz="2800" dirty="0"/>
              <a:t>Allah’ın güzel isimlerinden birisidir. Rızık ve nimet veren anlamına gelir.</a:t>
            </a:r>
          </a:p>
        </p:txBody>
      </p:sp>
      <p:pic>
        <p:nvPicPr>
          <p:cNvPr id="2050" name="Picture 2" descr="C:\Users\emın\Desktop\Masaüstündeki ıvır zıvırlar\soran çocuk.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3356992"/>
            <a:ext cx="3638550" cy="302895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167863" y="2132856"/>
            <a:ext cx="2232248"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tr-TR" b="1" dirty="0"/>
              <a:t>Beyin Fırtınası Yapalım</a:t>
            </a:r>
          </a:p>
        </p:txBody>
      </p:sp>
      <p:pic>
        <p:nvPicPr>
          <p:cNvPr id="6" name="Picture 2" descr="http://www.clipartbest.com/cliparts/4ib/94K/4ib94K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988840"/>
            <a:ext cx="5040560" cy="3460720"/>
          </a:xfrm>
          <a:prstGeom prst="rect">
            <a:avLst/>
          </a:prstGeom>
          <a:noFill/>
          <a:extLst>
            <a:ext uri="{909E8E84-426E-40DD-AFC4-6F175D3DCCD1}">
              <a14:hiddenFill xmlns:a14="http://schemas.microsoft.com/office/drawing/2010/main">
                <a:solidFill>
                  <a:srgbClr val="FFFFFF"/>
                </a:solidFill>
              </a14:hiddenFill>
            </a:ext>
          </a:extLst>
        </p:spPr>
      </p:pic>
      <p:sp>
        <p:nvSpPr>
          <p:cNvPr id="7" name="İçerik Yer Tutucusu 2"/>
          <p:cNvSpPr txBox="1">
            <a:spLocks/>
          </p:cNvSpPr>
          <p:nvPr/>
        </p:nvSpPr>
        <p:spPr bwMode="auto">
          <a:xfrm>
            <a:off x="4543958" y="2830035"/>
            <a:ext cx="3982665" cy="8891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tr-TR" sz="2400" b="1" dirty="0"/>
              <a:t>Nimet sadece yediğimiz ve içtiğimiz şeylerle mi sınırlıdır?</a:t>
            </a:r>
          </a:p>
        </p:txBody>
      </p:sp>
    </p:spTree>
    <p:extLst>
      <p:ext uri="{BB962C8B-B14F-4D97-AF65-F5344CB8AC3E}">
        <p14:creationId xmlns:p14="http://schemas.microsoft.com/office/powerpoint/2010/main" val="384155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crestock.com/1380000-1389999/1383812-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527" y="3429000"/>
            <a:ext cx="3238500" cy="3181350"/>
          </a:xfrm>
          <a:prstGeom prst="rect">
            <a:avLst/>
          </a:prstGeom>
          <a:noFill/>
          <a:extLst>
            <a:ext uri="{909E8E84-426E-40DD-AFC4-6F175D3DCCD1}">
              <a14:hiddenFill xmlns:a14="http://schemas.microsoft.com/office/drawing/2010/main">
                <a:solidFill>
                  <a:srgbClr val="FFFFFF"/>
                </a:solidFill>
              </a14:hiddenFill>
            </a:ext>
          </a:extLst>
        </p:spPr>
      </p:pic>
      <p:sp>
        <p:nvSpPr>
          <p:cNvPr id="6" name="Yuvarlatılmış Dikdörtgen 5"/>
          <p:cNvSpPr/>
          <p:nvPr/>
        </p:nvSpPr>
        <p:spPr>
          <a:xfrm>
            <a:off x="899592" y="836712"/>
            <a:ext cx="2232248" cy="1008112"/>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err="1"/>
              <a:t>Kanaaat</a:t>
            </a:r>
            <a:endParaRPr lang="tr-TR" sz="3600" b="1" dirty="0"/>
          </a:p>
        </p:txBody>
      </p:sp>
      <p:sp>
        <p:nvSpPr>
          <p:cNvPr id="7" name="Yuvarlatılmış Dikdörtgen 6"/>
          <p:cNvSpPr/>
          <p:nvPr/>
        </p:nvSpPr>
        <p:spPr>
          <a:xfrm>
            <a:off x="5364088" y="44624"/>
            <a:ext cx="3168352" cy="1174375"/>
          </a:xfrm>
          <a:prstGeom prst="roundRect">
            <a:avLst/>
          </a:prstGeom>
          <a:solidFill>
            <a:srgbClr val="C0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Elindeki nimetlerin kıymetini bilmek</a:t>
            </a:r>
          </a:p>
        </p:txBody>
      </p:sp>
      <p:sp>
        <p:nvSpPr>
          <p:cNvPr id="8" name="Yuvarlatılmış Dikdörtgen 7"/>
          <p:cNvSpPr/>
          <p:nvPr/>
        </p:nvSpPr>
        <p:spPr>
          <a:xfrm>
            <a:off x="5364088" y="1340768"/>
            <a:ext cx="3177898" cy="1152128"/>
          </a:xfrm>
          <a:prstGeom prst="roundRect">
            <a:avLst/>
          </a:prstGeom>
          <a:solidFill>
            <a:srgbClr val="C0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Elindeki nimetlerle yetinmek</a:t>
            </a:r>
          </a:p>
        </p:txBody>
      </p:sp>
      <p:sp>
        <p:nvSpPr>
          <p:cNvPr id="9" name="Yuvarlatılmış Dikdörtgen 8"/>
          <p:cNvSpPr/>
          <p:nvPr/>
        </p:nvSpPr>
        <p:spPr>
          <a:xfrm>
            <a:off x="683568" y="2636912"/>
            <a:ext cx="7858418" cy="792088"/>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t>Kanaat tükenmeyen bir hazinedir</a:t>
            </a:r>
          </a:p>
        </p:txBody>
      </p:sp>
      <p:cxnSp>
        <p:nvCxnSpPr>
          <p:cNvPr id="11" name="Düz Ok Bağlayıcısı 10"/>
          <p:cNvCxnSpPr>
            <a:endCxn id="7" idx="1"/>
          </p:cNvCxnSpPr>
          <p:nvPr/>
        </p:nvCxnSpPr>
        <p:spPr>
          <a:xfrm flipV="1">
            <a:off x="3203848" y="631812"/>
            <a:ext cx="2160240" cy="70895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a:endCxn id="8" idx="1"/>
          </p:cNvCxnSpPr>
          <p:nvPr/>
        </p:nvCxnSpPr>
        <p:spPr>
          <a:xfrm>
            <a:off x="3203848" y="1340768"/>
            <a:ext cx="2160240" cy="57606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067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activerain.trulia.com/image_store/uploads/3/7/9/5/0/ar12190066440597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1557" y="1412776"/>
            <a:ext cx="2407176" cy="114905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79512" y="1196752"/>
            <a:ext cx="2868157" cy="4154984"/>
          </a:xfrm>
          <a:prstGeom prst="rect">
            <a:avLst/>
          </a:prstGeom>
          <a:ln w="57150">
            <a:solidFill>
              <a:srgbClr val="00B05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2400" dirty="0"/>
              <a:t>Eğer sürekli bizden daha çok imkan sahiplerine </a:t>
            </a:r>
          </a:p>
          <a:p>
            <a:r>
              <a:rPr lang="tr-TR" sz="2400" dirty="0"/>
              <a:t>bakarsak kendimizi yetersiz</a:t>
            </a:r>
          </a:p>
          <a:p>
            <a:r>
              <a:rPr lang="tr-TR" sz="2400" dirty="0"/>
              <a:t>görür ve şükretme isteğimiz olmaz.</a:t>
            </a:r>
          </a:p>
          <a:p>
            <a:r>
              <a:rPr lang="tr-TR" sz="2400" dirty="0"/>
              <a:t>Eğer bizde daha az nimetlere bakarsak</a:t>
            </a:r>
          </a:p>
          <a:p>
            <a:r>
              <a:rPr lang="tr-TR" sz="2400" dirty="0"/>
              <a:t>Şükür ve empati duygumuz gelişir.</a:t>
            </a:r>
          </a:p>
        </p:txBody>
      </p:sp>
      <p:pic>
        <p:nvPicPr>
          <p:cNvPr id="11266" name="Picture 2" descr="http://25.media.tumblr.com/435bb0d5e3d5e5c3bcfee694ff4f5fca/tumblr_mgbupbDJQu1s2belbo1_5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12521" y="306295"/>
            <a:ext cx="2143125" cy="114776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28.media.tumblr.com/tumblr_m3ooy6kif51r9mw2eo1_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48335"/>
            <a:ext cx="2381251" cy="133826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Dünyayı Sarsan 50 Gerçe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483" y="4077072"/>
            <a:ext cx="3943324" cy="253851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Ok Bağlayıcısı 5"/>
          <p:cNvCxnSpPr>
            <a:stCxn id="4" idx="3"/>
          </p:cNvCxnSpPr>
          <p:nvPr/>
        </p:nvCxnSpPr>
        <p:spPr>
          <a:xfrm>
            <a:off x="3047669" y="3274244"/>
            <a:ext cx="1812363" cy="8028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V="1">
            <a:off x="3047669" y="1987304"/>
            <a:ext cx="1875814" cy="12256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rot="19535380">
            <a:off x="3046058" y="2172245"/>
            <a:ext cx="1527982" cy="369332"/>
          </a:xfrm>
          <a:prstGeom prst="rect">
            <a:avLst/>
          </a:prstGeom>
          <a:noFill/>
        </p:spPr>
        <p:txBody>
          <a:bodyPr wrap="none" rtlCol="0">
            <a:spAutoFit/>
          </a:bodyPr>
          <a:lstStyle/>
          <a:p>
            <a:r>
              <a:rPr lang="tr-TR" b="1" dirty="0"/>
              <a:t>Nankörlük</a:t>
            </a:r>
          </a:p>
        </p:txBody>
      </p:sp>
      <p:sp>
        <p:nvSpPr>
          <p:cNvPr id="18" name="Metin kutusu 17"/>
          <p:cNvSpPr txBox="1"/>
          <p:nvPr/>
        </p:nvSpPr>
        <p:spPr>
          <a:xfrm rot="1130549">
            <a:off x="3670100" y="3369390"/>
            <a:ext cx="949299" cy="369332"/>
          </a:xfrm>
          <a:prstGeom prst="rect">
            <a:avLst/>
          </a:prstGeom>
          <a:noFill/>
        </p:spPr>
        <p:txBody>
          <a:bodyPr wrap="none" rtlCol="0">
            <a:spAutoFit/>
          </a:bodyPr>
          <a:lstStyle/>
          <a:p>
            <a:r>
              <a:rPr lang="tr-TR" b="1" dirty="0"/>
              <a:t>Şükür</a:t>
            </a:r>
          </a:p>
        </p:txBody>
      </p:sp>
      <p:cxnSp>
        <p:nvCxnSpPr>
          <p:cNvPr id="19" name="Düz Ok Bağlayıcısı 18"/>
          <p:cNvCxnSpPr/>
          <p:nvPr/>
        </p:nvCxnSpPr>
        <p:spPr>
          <a:xfrm flipV="1">
            <a:off x="3347864" y="3211613"/>
            <a:ext cx="2577219" cy="143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Metin kutusu 21"/>
          <p:cNvSpPr txBox="1"/>
          <p:nvPr/>
        </p:nvSpPr>
        <p:spPr>
          <a:xfrm>
            <a:off x="6377187" y="3041323"/>
            <a:ext cx="1011815" cy="369332"/>
          </a:xfrm>
          <a:prstGeom prst="rect">
            <a:avLst/>
          </a:prstGeom>
          <a:noFill/>
        </p:spPr>
        <p:txBody>
          <a:bodyPr wrap="none" rtlCol="0">
            <a:spAutoFit/>
          </a:bodyPr>
          <a:lstStyle/>
          <a:p>
            <a:r>
              <a:rPr lang="tr-TR" b="1" dirty="0"/>
              <a:t>Denge</a:t>
            </a:r>
          </a:p>
        </p:txBody>
      </p:sp>
    </p:spTree>
    <p:extLst>
      <p:ext uri="{BB962C8B-B14F-4D97-AF65-F5344CB8AC3E}">
        <p14:creationId xmlns:p14="http://schemas.microsoft.com/office/powerpoint/2010/main" val="85285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43608" y="620688"/>
            <a:ext cx="6766981" cy="830997"/>
          </a:xfrm>
          <a:prstGeom prst="rect">
            <a:avLst/>
          </a:prstGeom>
          <a:solidFill>
            <a:srgbClr val="C00000"/>
          </a:solidFill>
          <a:ln w="57150">
            <a:solidFill>
              <a:srgbClr val="0070C0"/>
            </a:solidFill>
          </a:ln>
        </p:spPr>
        <p:txBody>
          <a:bodyPr wrap="none" rtlCol="0">
            <a:spAutoFit/>
          </a:bodyPr>
          <a:lstStyle/>
          <a:p>
            <a:r>
              <a:rPr lang="tr-TR" sz="2400" dirty="0"/>
              <a:t>Ayakkabım yok diye üzülüyordum, ayaksız</a:t>
            </a:r>
          </a:p>
          <a:p>
            <a:r>
              <a:rPr lang="tr-TR" sz="2400" dirty="0"/>
              <a:t>adam görene kadar üzüntüm devam etti.</a:t>
            </a:r>
          </a:p>
        </p:txBody>
      </p:sp>
      <p:pic>
        <p:nvPicPr>
          <p:cNvPr id="3074" name="Picture 2" descr="C:\Users\emın\Desktop\dd\resimler\şükü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41" y="1695240"/>
            <a:ext cx="4952143" cy="33179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1.gstatic.com/images?q=tbn:ANd9GcQ0ozhh4spgMZRKQj2fNhPshT29dI07NYUZyjrjOb_9rJq2HjZf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996952"/>
            <a:ext cx="3379290" cy="225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42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mın\Desktop\dd\resimler\şükü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08" y="1052736"/>
            <a:ext cx="849086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41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emın\Desktop\dd\resimler\şükürr.jpg"/>
          <p:cNvPicPr>
            <a:picLocks noChangeAspect="1" noChangeArrowheads="1"/>
          </p:cNvPicPr>
          <p:nvPr/>
        </p:nvPicPr>
        <p:blipFill rotWithShape="1">
          <a:blip r:embed="rId2">
            <a:extLst>
              <a:ext uri="{28A0092B-C50C-407E-A947-70E740481C1C}">
                <a14:useLocalDpi xmlns:a14="http://schemas.microsoft.com/office/drawing/2010/main" val="0"/>
              </a:ext>
            </a:extLst>
          </a:blip>
          <a:srcRect b="9154"/>
          <a:stretch/>
        </p:blipFill>
        <p:spPr bwMode="auto">
          <a:xfrm>
            <a:off x="1254550" y="476672"/>
            <a:ext cx="6912768" cy="554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1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10960" y="274638"/>
            <a:ext cx="5875840" cy="922114"/>
          </a:xfrm>
          <a:solidFill>
            <a:srgbClr val="00B0F0"/>
          </a:solidFill>
          <a:ln w="57150">
            <a:solidFill>
              <a:schemeClr val="tx1"/>
            </a:solidFill>
          </a:ln>
        </p:spPr>
        <p:txBody>
          <a:bodyPr>
            <a:normAutofit/>
          </a:bodyPr>
          <a:lstStyle/>
          <a:p>
            <a:r>
              <a:rPr lang="tr-TR" sz="3600" dirty="0"/>
              <a:t>Peygamberimizin yemek duası</a:t>
            </a:r>
          </a:p>
        </p:txBody>
      </p:sp>
      <p:sp>
        <p:nvSpPr>
          <p:cNvPr id="3" name="İçerik Yer Tutucusu 2"/>
          <p:cNvSpPr>
            <a:spLocks noGrp="1"/>
          </p:cNvSpPr>
          <p:nvPr>
            <p:ph idx="1"/>
          </p:nvPr>
        </p:nvSpPr>
        <p:spPr>
          <a:xfrm>
            <a:off x="611560" y="2060848"/>
            <a:ext cx="8229600" cy="1468760"/>
          </a:xfrm>
          <a:solidFill>
            <a:srgbClr val="00B050"/>
          </a:solidFill>
          <a:ln w="57150">
            <a:solidFill>
              <a:schemeClr val="tx1"/>
            </a:solidFill>
          </a:ln>
        </p:spPr>
        <p:txBody>
          <a:bodyPr>
            <a:normAutofit lnSpcReduction="10000"/>
          </a:bodyPr>
          <a:lstStyle/>
          <a:p>
            <a:r>
              <a:rPr lang="tr-TR" dirty="0"/>
              <a:t>Bana verdiği bu nimetlerle beni yediren ve içiren ve Müslümanlardan birisi olmamızı sağlayan Allah’a </a:t>
            </a:r>
            <a:r>
              <a:rPr lang="tr-TR" dirty="0" err="1"/>
              <a:t>hamd</a:t>
            </a:r>
            <a:r>
              <a:rPr lang="tr-TR" dirty="0"/>
              <a:t> olsun.</a:t>
            </a:r>
          </a:p>
        </p:txBody>
      </p:sp>
      <p:sp>
        <p:nvSpPr>
          <p:cNvPr id="4" name="Yuvarlatılmış Dikdörtgen 3"/>
          <p:cNvSpPr/>
          <p:nvPr/>
        </p:nvSpPr>
        <p:spPr>
          <a:xfrm>
            <a:off x="395536" y="4293096"/>
            <a:ext cx="2520280" cy="1224136"/>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err="1"/>
              <a:t>Hamd</a:t>
            </a:r>
            <a:endParaRPr lang="tr-TR" sz="5400" dirty="0"/>
          </a:p>
        </p:txBody>
      </p:sp>
      <p:sp>
        <p:nvSpPr>
          <p:cNvPr id="5" name="Yuvarlatılmış Dikdörtgen 4"/>
          <p:cNvSpPr/>
          <p:nvPr/>
        </p:nvSpPr>
        <p:spPr>
          <a:xfrm>
            <a:off x="5724128" y="3682503"/>
            <a:ext cx="2520280" cy="1224136"/>
          </a:xfrm>
          <a:prstGeom prst="roundRect">
            <a:avLst/>
          </a:prstGeom>
          <a:solidFill>
            <a:schemeClr val="accent6">
              <a:lumMod val="5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Övgü</a:t>
            </a:r>
          </a:p>
        </p:txBody>
      </p:sp>
      <p:sp>
        <p:nvSpPr>
          <p:cNvPr id="6" name="Yuvarlatılmış Dikdörtgen 5"/>
          <p:cNvSpPr/>
          <p:nvPr/>
        </p:nvSpPr>
        <p:spPr>
          <a:xfrm>
            <a:off x="5724128" y="5229200"/>
            <a:ext cx="2520280" cy="1224136"/>
          </a:xfrm>
          <a:prstGeom prst="roundRect">
            <a:avLst/>
          </a:prstGeom>
          <a:solidFill>
            <a:schemeClr val="accent6">
              <a:lumMod val="5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Şükür</a:t>
            </a:r>
          </a:p>
          <a:p>
            <a:pPr algn="ctr"/>
            <a:r>
              <a:rPr lang="tr-TR" sz="3600" dirty="0"/>
              <a:t>(Teşekkür)</a:t>
            </a:r>
          </a:p>
        </p:txBody>
      </p:sp>
      <p:pic>
        <p:nvPicPr>
          <p:cNvPr id="7" name="Picture 2" descr="http://2.bp.blogspot.com/-7tEHx8DM8U0/U-sRVZlkpDI/AAAAAAAAUTs/EIM80ZubCLI/s1600/download%2BHer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92788" y="764704"/>
            <a:ext cx="2140267" cy="15121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Ok Bağlayıcısı 7"/>
          <p:cNvCxnSpPr/>
          <p:nvPr/>
        </p:nvCxnSpPr>
        <p:spPr>
          <a:xfrm>
            <a:off x="3263693" y="4906639"/>
            <a:ext cx="2172403" cy="6105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flipV="1">
            <a:off x="3263693" y="4250724"/>
            <a:ext cx="2172403" cy="6128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Yuvarlatılmış Dikdörtgen 9"/>
          <p:cNvSpPr/>
          <p:nvPr/>
        </p:nvSpPr>
        <p:spPr>
          <a:xfrm rot="19499501">
            <a:off x="152195" y="667565"/>
            <a:ext cx="2520280" cy="612068"/>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Ezberleyelim</a:t>
            </a:r>
          </a:p>
        </p:txBody>
      </p:sp>
    </p:spTree>
    <p:extLst>
      <p:ext uri="{BB962C8B-B14F-4D97-AF65-F5344CB8AC3E}">
        <p14:creationId xmlns:p14="http://schemas.microsoft.com/office/powerpoint/2010/main" val="387094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1. Yemek Öncesi ve Sonrası temizlik</a:t>
            </a:r>
          </a:p>
        </p:txBody>
      </p:sp>
      <p:pic>
        <p:nvPicPr>
          <p:cNvPr id="11266" name="Picture 2" descr="http://www.balikesircinaretut.com/tr/images/stories/yemek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4269854" cy="426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35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699792" y="404664"/>
            <a:ext cx="4104456"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Biliyor muydunuz?</a:t>
            </a:r>
          </a:p>
          <a:p>
            <a:pPr algn="ctr"/>
            <a:r>
              <a:rPr lang="tr-TR" sz="2400" dirty="0"/>
              <a:t>Ne kadar güzel bir çiçek derken aslında;</a:t>
            </a:r>
          </a:p>
          <a:p>
            <a:pPr algn="ctr"/>
            <a:r>
              <a:rPr lang="tr-TR" sz="2400" dirty="0"/>
              <a:t>o güzel çiçeği yaratanı da övüyoruz.</a:t>
            </a:r>
          </a:p>
        </p:txBody>
      </p:sp>
      <p:sp>
        <p:nvSpPr>
          <p:cNvPr id="5" name="AutoShape 2" descr="data:image/jpeg;base64,/9j/4AAQSkZJRgABAQAAAQABAAD/2wCEAAkGBhQSERUUExIWFBUTGBcYFRcYGRgZHBgVFRkYFxwaGhcYHCYgFx0jHRoVIS8gIycpLC0tFx4xNTAqNSYrLCkBCQoKDgwOGg8PGi8lHyQtLCwpLyopKSwvKSksLiksLCouLCwsLCwsLDAsLCksKSwqLC0tLCwpLCwsLSwsLCwpLP/AABEIAT0AnwMBIgACEQEDEQH/xAAcAAEAAwEBAQEBAAAAAAAAAAAABQYHBAMIAgH/xABLEAACAQMCAwUFBAcECAMJAAABAgMABBEFIQYSMQcTQVFhFCIycYFCUpGhFSMzYnKCsSRDksEINHODorLR8BdTVBY1RHSTo8LS0//EABsBAAIDAQEBAAAAAAAAAAAAAAADAQIEBQYH/8QAMBEAAgECBAMFCAMBAAAAAAAAAAECAxEEEiExBUFRIjJhcZETQoGhwdHw8Qax4SP/2gAMAwEAAhEDEQA/ANxpSlAClKUAKUpQApSlAClKguNeKP0fZyXPctN3ePdU4+I4yzYPKo8Tg0ATtRmscTWtoM3FzFDnoHcAn5L1P0FYjc8bapqSh/aFsoGHurB8bDPUvnmHl8Q+VcEPB9uDzOrSudy0jFiT67gGkTxEI6HWw3CMTXSlay8fy5pWpdvWmR7I8s532jjPh6ycmc+maj17fonP6rT7t18Dhf8AIkfnVagtEQYRFQfugD+le1IeL6I6sP46vfqei/0tEHbgm/Ppt6PLlRG/qwxXbY9uOmu3JI0tu3lNEVwfUrzY+tUnFfmWFWGGUMD4EAj8DULFvmi0/wCPRt2Jv4o2/T9SinQSQyJKjdGRgyn6jaumvnD/ANnTE/e2c0lpL5xsQp9Cuenp09KtvDfbLNbusGrIOVtkuox7p/2ij+qgY+741pp1oz2OHi+G18LrNXXVbf4bFSvxDMrqGVgysAVYEEFSMggjYgjxr9045wpSlAClKUAKUpQApSlACvK5tlkRkdQyOpVlO4KsMEEeIIzXrSgD54v9EOk6g9m2fZ5yZLRj5HqhPmOnrgH7VSVaZ2h8ELqVr3YbkmjPPBJ92QDoSBnlO2ceQPUCsWg4hZcwyxObxH7owKMs8g290DOx65/DO2cGIotvNE9XwfiUI03SrO1tU306fYm5JAoJJAA6knAHzJqOi1OWc4srSa73wXRG7sHyMmMD+nrV04X7ImlYT6owc5BS0Q/qk/2hH7VvTp6sDgafb2yRqqIqoijCqoACgeAA2A+VWp4VLWQnF8enJ5aCsur39DF4uDNYbJNpAmPstOCT8iuR+NQt9qclrKsN7bvau/wsxDRt4e7Iux8PlnfFfQ9R3EHD8N7A8E6B0cEeGVPgykj3WHgaa8PTa2MNPjOLhK7lfwaRjdeF7ZJKhSReZW6j/MeR9a4NNt5LW4uLCZudrVhyN96JgCpx4bFflzY8Klq504unKx7PD1oYuippaPdf2j17MeKpNNuVsLly1tOcWsh/u5CfgPkGJ6dAxB+0cbhXzzxBp3fwOn2gOZD5Ou4x5eX1Na92acTm/wBOhmY5kA5Jf9pH7pJ8uYYb+aulQq5467ni+K4JYWr2e69V4dUWilKU85IpSlAClKUAKUpQApSlACuFdDgFwbkRJ37IEMmPeKDfGf8AvoPIV2SPygk+AJ8PD57VXuEe0Cz1FM28vv8A2onwsi/NMnI9VJHrQBY6UpQApSojiriaGwtXuJjhUGw8Xc/CijxJP4bk7A0AY/xkQeIbgj7FvErfxERkfPbFfqo7TBLI811cft7p+dx9xeiJ/KNvwHhUjXJryUpto+g8KoSo4aMZbvX1FTP+j5OwS/g+zFcAr83DKfpiNahJHABJOABkk+AHU1YewDTj3F3eMCPa5vd8ikXNuP5ncfy0/Cbs5f8AImstNc9foatSlK3nkhSlKAFKUoAUpSgBSlKAFfL9nw5H7TdRgvFLaXUixyRkqwUMQuD/ACnHjvX0+a+dIv8A3tqn/wAw3/PJSa7ag2jpcKhGpiowmrp3v6Nk3p3F+rWwAW5iu1A2FwhDf44zlvmxNSv/AIr6j/6G3/8ArN/0qGrzuJeVGbGeUE4HjgZxWJYmoennwTCPXVeT+9ycftU1IghbO1UkbM0jsAfVQAT+NVu7imupxcXs3fuue7QLyxRZ68ieew3O+w8hiDg48QrztBMFzgsAGUNjOObIr+N2h2/3JT9E/wD3q83XlpYyYenwulJTUrvld/QtNfwmquOPo22jhmdj0AC9foTVl0Xs61DVN7nNhbZGUIPeyDx904wPVsdR7rUuOHnJ66G6vxnDUo3i8z6L7kOlvLq04srPdMg3E/VUQH/i9B9ojA2ya+hNG0iO1gjgiXljiUKo9B4nzJOST4kmuXhnhW30+EQ20fIvVj1Z2+87faP9OgwKl66MIKCsjxuKxU8VU9pP9IUpSrmUUpSgBSlKAFKUoAUpSgAa+aoNSj/SGpSs6or3L8vMwXIDyb4PzH419K1Qtd4C0S1DXV1BEg5iWd3lIZ3JYjk5jzknO2CfIYFUqQzxymrCYh4aqqqV7X/qxmzcRWw/+Ij/AMQP9K5Lri215GHfA5BAwHO5B/dqem414bjdhHppmBO7LApXx3AlcED0wKtHCN9w/fNywW1qsp27qWCNXPyDAhv5SazrCx6nYnx+u1pFfP7nF/o5HOnTg7gXLbfOKLNap7Ov3V/AV52OnRQrywxJEv3UVUHTHRQB0A/CuitZ50/KxgdAB8tq/VKUAKUpQApSlAClKUAKUpQApSlAClKUAcmr6oltBLPJkJCjO2OuEBOAPEnoB5188tJJqsxvbzJVie4gySkcY2G3j08hk7nrgbf2iae0+l3caE8zQuRjqSo5+X+bHL9axXhS6D2kWPsqEPoV2/6H61mxMnGOh2+C0Kdau/aa2V0iUjiCjCgKB0AGB+Arg1nQo7hd/dcfBIPiU/PxHp/TrUlX4llCqWY4Cgkk+AHU1zU2ndHtalOE4OE1oXrse4ulvLV4bnJuLNhFIxOS6kHkYnxJwwJ8eXPjV+rLewizZoru8IKrdTARg+KQgjm/FmHzQ1qVdpXtqfMqiiptR2vp5ClKVJQUpSgBSlKAFKUoAUpX4llCgsxCqBkknAAHUknoKAP3SqPrfbNplsSpuO+YdRCpk/4xhP8AiqPsu37THbDNNEPvPHt/9ssfyoA0ilRGicXWd4P7PcxSnGeVWHMB03Q4YfUVL0AKyHi/snnhme50rk5ZDzS2rYC83iYySAM/dyMeBxgDXqVDSasy9OpKnJSg7NHzS+r36tyNpc/P0xyS7n0HdnP0zUxonZvqGpupvFaytBglekj+OAp3B9XAA8ia36lLjRhF3SNlXiOJrRyTnp8F/Ry6ZpkdvCkMKBI41Coo8AP6nxJ8SSa6qUppgFKUoAUpSgBSlKAFKVnPGvaykJa3seWe4GzP1ih9WYfGw+4PXPTBhu2rLRi5vLFXZN8d9o1vpcYMmZJXB7uFCOZvUn7C525t/QHFYbxDr+oaqf7VJ3MGciFNl9MrnLH1cnHgBX9W1LSNNM7TTucvK+5J6bfdAGAAOgGOle9Zp1+UTu4bhaXarehHWvD8KDHdhj5t7x/PYfQV0PpcJ6xJ/hA/pXTSs+Z9TrqjTSsor0Ii44Whb4QYz4EEn8jn/Kp7h3jXVNPICyi8hH91KTkD91icr8gSPSvClXjVkjNVwFCpyt5af4bBwn2sWl6wiYtbXB/uZtiT+4/R/ToT5Vda+ZLqzSQYdQw8PT5HqKlLPtA1a0i7mGRJ0yOR5vekjX7vMWAYepB+nhohWT30ONiOG1KesO0vmfQ9KwDTu2vU7Uj2uCO4jz7zKAjY9GT3R9Vrb9D12K7t47mFsxyrzAnbGMgg+RBBB9Qacmnsc6cJQdpKz8SQpXNaalFL+ylSTHXkZW/5SfMfjXTUlBSlKAFKUoAVy6nqcVvE80zrHHGMszdAP8yTgADckgCva4uFjRndgqoCzMdgFUZJJ8ABmvm/jHjKTWrkgFksYG9xOhdvvP5sd/4VPmSTEmoq7GUqcqslCO7JbirtKuNTZo4C1tZbgkHEk46bn7Cn7o9QSeghLa2WNQqKFUeH/fWv2qgAADAGwA8BX9rBOo5s9XhcJDDx035sUpSlmwUpSgBSlKAFCa5tR1BYULMfPlHix8h/1r+XFkk6L3i+AI3IIJA8atbmxbnq4x1a5HHd8QKDyRKZnPgvT6nx+n41+NP0+57ponuJIoHJYwROQhLdcrnl8BtvUpa2iRjlRQo9PH5nx+tetXz5e6ZnhfatSrO9tktl9X+aEEvC/dsHgnkjdTlWBwQfRlwRWgcF9s09tItvqnvo2AlyBuvh7+B76+uOYePNnauV43lmsqFHGQfxB8x5GrQrNPUz4jhtOcf+as/kfTEUoZQykMrAEEHIIO4II6iv3WI9kXHjWsw027fMbEeyStnYnYREnwPh5HI6EY26tid9UebnBwk4y3QpSlSVM27e9dMGlmNThrmRYzjY92AXb8eVVPoxrKNJthHCi4+yCf4mGTV2/wBJVj3dkMnBebI9QIgDj6n8TVUxWbEPZHb4RFZpy8vz5ClK5rvU44tncA/dG7HP7o3rKlfY70pRirydkdNK/MGm38wzBp0xB6NIO7BHmOfGR9a6YuzrWZDuIYRnG7ofr7vOaaqUmYZ8Qox2u/Jfex414zXSJ8TqvzIFWCy7D7h/9a1DbO6xBmyP4nK4/wAJqzaR2L6dActG9w3nK2QP5UCg/XNWVHqzPLiTfdh6sy39OIzckQed/BI1Zify/pmpzT+C9TnwXjjsozj3pmBbfyTzx4MF+dajq95BptvmGBA8hEcMMSKhlmbZUAUDPmT4DNRVj2eJOe/1P+1XDA5XmbuYgeiRIMYAHiScnJ670xU4oyVMZXm7Xt5afPcpPHXZnDZabJO8slxcBoh3jnlC5cA8qA7ZG25P0qNjYEAjoQCPkatPEVhJ7Nf6WzNIIoVurJmOXMEbgtGT9soVKjxw3yqhcM3fPAozunun5eH5f0qtZdlMdw6olVlF8181+yVpSlZTuilKUAcupacsycp2I3VvFW861vso4/a6jNpdNi8gHUn9tH4SDzI6N9D4kDLq476F1ZJ4GKTwHnjcdcrvjyPjsfPHQmn0qmV2exy8fg1Wjnj3l8/zkfUNKqfZtx0uqWglwFljISdB4PjPMP3W6j6jfGatlbTzBjX+kdGeSxfwWWQH5kRkf8pqoNWg/wCkPppfTY5VH7CZS3orqyZ/xFPxrJdTuDJhObkiADTvnGzDIT5keXn9DmrRu0dnhlX2cZ/D6/j8DxvNXaTn7tuSKP45fEn7qep239fDxvHA1jZ6QoudQnCXc6+7EQZHijbDDmVFLK5GCSQMDb71RPZvpKX96o7vltrICQqejuTiMMPLOWwc55TnrV34x0WGE9xaRBLzV5ihm3ZlRsNO/MxJVeUnKrge8fKrQjZWE4mq5yzXvb0+C6cvHcs+h8Y2l4AYLiNyfsE8rj5xthvyxUzWG9ulnb2bWdnbQRxCOMyFwo525m5BzPjLH9WxJJJJI8qhdV43eKG3Sw1K9kd0BuBKchJCFHLGSObrzeY6YJ3pmUyqv1Rvs2tIt1HbEMZJY5JFIHuhYyoPMc7E5228PlnvrKuxqynknu7m5leZ4z7MjSOXYENzyAEk4GeTocbmtVqrVh8JZlc8pbNGZHZFZo8lGIBKFhglSd1yNtq9agOJeO7OwIW4mw7DIRQXbHmQPhB8CcZrm4a7SbK+YJFKVkbpHIpRjgZPL1VvHYEnaizDNG9hxmhSWwuEHvR3ccR67xXX6pwfTPdnfxArJeKOHTpepEAYtrrJhPgu4PJ6chOP4WB8a36e3VxhgCMq2D95GDqfoyqfpUbxRwxDf27QTDY7qw+JHGQGX1GTt4gkVD1VmTG8Jqcd0Y3X8rwltZbSc2l1tIv7N98TR74ZT9D132wdwa96xyi4uzPSUasasc0f0KUpVRwr+1/K/tAEx2GOU1i7iX9m0LMy+GVkj5TjxxzuB/Ea3ysE7ArFpNSvLkZ5EQp82lkBA9cCM/lW91047I8RVadSTXVlX7ULLvdIvV8oWfx/usSeH8NfORvIQkEkrklUXljG45gMcxHn6k+FfS3HaTtp9wltD38ssbRKnMq7SjkLZYge6CTjxxWKHs5ihCaenLPqM/K1zJ8SWVuCGOM7Bz7oz8RB25QwzWUcw2hXdK9le/UufY3o/d2JuG/aXjtK3oqsyoPl8R/nrv16XutZ0uV8d0/tEGT0WWVPcx5FjhfoatFlZpFGkcY5UjVUUeSqMAfgKieMdOt7i2aK4mWEHDJIXVCkin3XUsRuD/Ujxqqeo2cbwsRHbB2WyamYp7ZkE0SlCr7B0zzDDYOCCW2Ox5uoxvnTdl50qMXl9NEXX/VrZA0hlucExq2wBUNyswGQQMZ33ta8ZXqI8Nrqa6jIgGO7smkcZ2GZUfusfvMSfnXpwpwBdTXKX+rTNLOmDFESCEI3Uty+6uDkhFGM4JPUUy5lVNt2LRwDoLWdhDDJ+0wXl/2khLkE+JGQuf3a9eM+IvYrR5VXnkJWOFPvzSHCjHiOpI8lNTlVfjJAbjS+cZQX0ed8Dn5JO7+vN0Hj08aWtWa5dmGhnna7oP6PsbaMkyT3cjyXdwc80kkajC58EBkOF6e4DjNZunE04to7YMBHDMZ4yFAdZCAMh+oG2cefyGPrLi3hC31G3MFwpxnmVlOGRhtzKSDvgkbgg5qi2fYjp9hz3U0kk6wI78snLyDkBbmKqBzYx0O3oaaYCycJa57ZZQXHQyoCwHQOMq+PTmDY9Kl6qXZRZtFpNqGGCyu/0kkd1/FSD9attJZ0Y7Ix7tXtz+lrZiTy+zNgY2yrS5wfP3l/KoOWQKpYnAUEk+g3q19sactxYSY2JniJ/iEZUfjms/ktLm/na1tI+fk3kOQBgEfEzEAKDgY6mlTg5SRvw2IjQoSb3vp52R26bI7Rhn6uSwH3VPwj12/rXVXCBcW909pdKokQAgp0IIBGMbYwfIeRrupM4tPU6eHqxqU04v1FeF/cckTv91SR88bfnivevEaf7Vc21n/6mVQ+OoiU8zn8Afwogs0kicRU9lSlPw+ZrHYbw37LpiSMPfuz3zeiHaMeo5QG/nNaHXnbW6xoqIoVUAVVHQKowAPkMV6V0TxZUO0vjf8AR1qDGOe4nPd26dcuerEeIXI28SVHjXDwNwt7FbnvCXuZz3t1ITktK25GfEKSR6ksfGq5C36U4glmO9vpY7uIeBnyfe8shg5yP/LStGqknyNVCHvEJxrrZtLC4nX4o09z+NyEU/RmB+lVPg3svtpII7m9V7q4uEWRzKzEL3g5gMZ3OCMlid84xVn4/wBJNzpt1Eu7GMso82jIkA+pUD61/eA9WW5062kQ9IkRh5PEAjD8R+BFV5DGrz1Jm0skiQJEixovRVAUD5AbV7UpUDBUZxHoS3lu0JdozlWSRfijkjIZHHyI6eWenWpOlANX0IO043uIECXtjO0i7GW1QTRyYwOYKp54yfusv1rk1i6m1aM2/s0traOV76SYBJZFVg3JHECSgJAy742OwJqz0q2YSqCuedvbrGiog5VRQqgdAqjAH0AFelKVUcU3ta0ozabIyjL2zJOv+7Pvf8BY/SvLsf0hYtOSXlxJdM0sh8T7zBPoFGcfvHzqz8RWbS2lxGueaSGVFx15mRgPzIqvdkuqLNpUAGzQ80LjyZDn81ZD9ankU98pHaxCI9Yt5DsJoOUnzZWkXz/g/wC81GVpXaTwANShXlfknh5jET8J5sZVsbgHlGCOhrI0u5bd/Z72NoZR0LDAcdM83Q/xAkHzpNWDeqOjgcRGm3Tnpd3T+hJ1aexTSxPfXN4fht1EEW2xZt3YHzAGPlJVHurl5OaK2jkmmx0iUvy58SV6HGT9K1jsR1i2FoLJQ0d1DzNcRSLyOXZt2APxAe6vmAFyBkVNCHvMXxTEKSVKL8/saXSlK1HDMd7CLYjT5JW+KadyT4kKqD+petIrPOw27Laa0Z2ME8ikeQYK/l5lvwrQ6U9zfT7qFZ12c259v1F7c93ZCZkWIbq04xzyIfsjY7DwdfuirRxxrfsmn3E4OGVCIz5SP7iH6MwP0rm7N9IFtplsuPedBK+epeb3zn5AqP5aOQPWSRZqUpUDBSlKAFKUoAUpSgBWWarxBBouquVkDQXnvXMC7tBL4ShR0DZJK5zudvgq+cTcSw2UDyyyIpCsUUkZdgPdVVzlsnA2+uOtUnsn4WglgN7cGO6ubhi7luSTuiSdsb8rn4jnfcAYwcyhM3dpLc0PTtVhuF54JUlXpzIwYA+Rwdj6GuPibheC/gMM6ZG5VhsyNjHMp8D6dD4g1G6vwFE799asbK5HSWEABvSWLZZF+e/r4V4aFxfKk4s9SRYbhv2MiZ7q5G/wE/C/T3T1JGwJAo8i1+UiucH37aLP+jrwIIpmL21yo5Vctgcsnkc4G/wkjPulSOrjuT2fW9JnQYeRzC580LpHg/ITP+XlVv4t4Wi1C2aGUDOCY3xvHJjZh/mPEbVjOk3tzd6pplnMp76wm5HJOcrDIJCT6hI8Z8eUGrLXUTU7McvofTNKUq5mMesF/RWuz27nEGpnvYGPQTFmPJ5D3mdcesfnWj1Hdo3BC6la8gISeI89vJ05ZB4EjcK2wOOmx8Kq/BHHLs5sNQUw30OFw398ANmU9CxG+xw2crnJApJczTRn7rJ7jPhv2+zktucR94UIYgtjlYN8IIz0x18aoGp617K5gn16czRYBjgtEGNgcbDDYGD12Ga1l3Cgk9BufkNzWddi1uXhub2QHvLu4c8x6lV32PlzO4/l9KhDJq70PXR9Rv5ou+sdQt9QQMQyTw9w4x9nMeMNj7wA8a7bftJETrHqNtJYO3wu2JIWPpKmwPp0Hia4OOnGmXcGowoT37i3uolx+uDKSjAffHId/HA9c2nRdaS+jkDWs0QU8rx3MPLzZz4HKuNvpQCve19SSuCJIW5X2dG5XRvBlOGVl/EEVFcC6mbjTrWVmLM0ShmOclkyhJJ6klSc1WOJdAn023uJtOkxAY5DLavkqnMCDLAeqFc55Omx8gBN9l8JXSbQHr3ZP0Z3YfkRUciU3msWmlKVA0V+J5wis7HCoCzHyVRkn8Aa/ZNZNPcXXEE0kcErW2mxEq0gBzOw8MZBbIIPKThQQTkkCpSKSlY/HA/CX6WkfU9Q/WLIzCCHovIh5d8fZUgqF8SrE5zvatZ7Ok5u/wBPYWN0o2aMYjcfdkiA5SPUD5g1y2+k32kxKLdvb7WPOYCipMikliY3X9rgknlIz5elr0DiCG9gWeB+ZG6joysOqsPssPL5EZBBqWykYq1nuRfB3Fxug8M8ZgvIMCeE7fKRM9UbbzxkdQQTP3NlHJy95Gj8jB15lDcrr0ZcjZh5jeo++4bjkuoboM0csAZSVx+sjbrHJke8oO48iT9JaqjFfZis8gsuTiyNkAHe2peXPmFePb19yP8AOtDqmacwbigjG8en9T5mUHI8tmx+NWjuKrd002lKUwxiq3xnwDa6lHidMSKCI5V2dCfX7Qzvynb5daslKAMIj4tlsrHUbC9kzc2qMkTE5Msc4CIVJ3bl5w2+/Kwz8Jq+9n+m9xplpHjB7pWYfvS/rD+bGqL2kWdtqmuW1tAC7xDlvZFPuiNGyVyPtqCwz5uq9RgayowMAYA6DypcjXRu9WUPtYIlFjagjvJ7yIqMZwiZDN6Ac6/TPrV+Jqisgn4iBG4srPfbZZZmOB8zG+fpV5qGMjq2yG4ys5ZrG4igQPJLGY1DMFHv+6Tk+Skn1xXfpNgIIIoRuIo0jB8+RQufyrqpUF7a3FKUoJOTV7dpLeZE2Z4pFXw95kIG/wAyKqnY4y/omEKMMjSrIPESd4x39eUp+VWO54jgjuYrVn/XTBmVQCcKozliPgBwcE9cGqmzCy16KKFuWPUI5JJouq98gciRR9ktyb+e/pieQpu0r/AvJvE7wR8w7wqXC+JQEKWA8QCQPqPOvGz0eGKSWSONUecqZSuRzlQQCR0zudwN875qqdqMptooL+NuWW0lAA8JI5iFeNvEggA/Q1crW6SVFkjYMjgMjDoVYZB/Cgsnd2Z60pSoLiqCZOTiuDY/rbNgT6jvTk+eyAfhV+qgcSJ3fEWlS7nnWWPr5CT/APqD9KtHcTW7prNKUphiFUPtS4zkto0tLQF76792JV6onRpPIdCATsNz0U1fKyjgwe06tql1L7zwzezQnqEiQsCF8ieVCceZ+8ahuxaEczsSfZ/wLHpsHLs88mDNJ5n7i+PIPzOT5ATWua/BZx95cSBFzgdSzMeioo3Y+g/pUhUbdcOwSXMdzInPLCpWMkkqmTnmVM8ob97GenkML8zdaytEz3h2x1nvbm6hit4hdyd5i65xIY1yI0Kx55AFPjg1cOHeLTNM9rcwm2u4wG7vmDLKh+3C4+MeY6j1wcc+q3+pzTPDa26W0a5HtUzK5P70USk59ObPrjpXBJ2RQTMHu7q7upB9p5AAPMKoBKD0BqfMWrrul7pWVcYW9zpEayWepHuwd7a5eORuXzi7zBYD7gwfHJqbs7fVplSSLUrRoZFDBxBvhh4L0JG2xI361Fi2fW1i8SyhVLMQqqMkkgADzJOwFUu97QmnkNvpcPtco2eY5W3i67s/2/kOvgT0r9Hs2E7BtQvJr3l3EZxFDzefdRn/AD+eat1nZRwoEiRY0XoqAKo+g2o0J7T8Cv8ACfBgtXe4nkNxeT/tZiMADb3I1+ygwo/lHQAAfjjTgSK+5Je9e3ngB7udDgqAeb3txkA5PUYyd+tc/FPaZBasYIQbq6J5VhjBOG8nYDb5DJ9B1qLsuFL2/Ik1WXli6rZREqn+9IPvY8sk+o6UyFOU3oZMTiqOHj2vQzHtE4qmnZbdr8XkcZyWSFYk7wZXII3k2J36b7Z61unAGntBptrG4IZYlLBs5Bcl8HO4xzYx4YxVK7Q+DLOMWXdWyRl7yCJig5cxvzZBxsc4G5ya1Q0VI5HYjBVliI+0QpSlKOgKo/aagjbT7sja1vIi/pHIRzH8UX8RV4qu9oem9/pl1HjJ7ouPnFiQf8v51K3KVFeLL4KVEcI6r7TY20+cmWGNm/jKjmH0bmH0qXppzzg17VRbW007dIY3kx58ikgfUgD61nXYzZldNErbvcyyysT4+93f/wCBP1qQ7ctRZdOW3j3kvZo4VHjjPOfzVR/NVh0zT1ghjhQYWJFRfkgAz9cZ+tUkPoLW500pSqGwVUuIb7UJrg2tnF7OmFL3sgDKFIBIiTHvPvjfxB6bNVtpQVauVXT+zOyTLSxe1Stu8twTIzsepOdh9B9a8ZuzG3Xe0mubEk8xFvM4VjjbKMSNvTFTmscU2tp/rFzHEcZCs3vEeYQZY/QVXbrtg08bRSSXD+CQxOSflzhR+dTqUeRbkBxbpF9aG0RdXuWjuZ0t2JA51L7hgwOWG2+SPr4cGt6DZRSdzf63dyOx3TnJADHPvjDhPDrjzxiue9v9S1jUoYEiFr7Oe+Ct7xgzgCWYf+YNiqYHUbbk1o1t2H6aIissTzSMPfmeSTnZz1bZsA5yeh9c0+LSWq1OZWjKpK8JtRty5n74X4StLNB7LGo5gMy55mcEA55/I7HAwPSpyqRwrbSaXdtpkzl4pA0tjI32kHxxHwDL8WB+8fECrvW6DTWh5fFU506jU3fx6kHxjw17dbGISd04dJI5MZ5XQ5BxkeGR18agIO1QwXDWl9A3fxgc0luO9RgV5ufk2dBggkb49Ktut6ulrbyTynCRKWPmfAKPUkgD1NcHZVwk0Mb3tyv9sviZHyN44mPMsY8vAkbfZB+Gs+IUdOp1uEVKkc1u79SU0viC3uVDQTxyg/dYZ38CvVT6EA1IVV+1Lg639jmvIYY47q2xOkqKFbmiYOebGObbm65qx2k/PGj7e+qttuPeAOx8RvWNqx6SnUznrX8ZQRgjIOxHmD1r+1H6/rkdnbyTynCxjOPFm8EHqxwKqNexFdjUjpaTWkigGxuJYQQebILd51wOnOfpjp0q/wBVjs70V7eyUyryz3LvczjylnPMRg+Kryr/AC1Z6cc0zftDlE2raVbDfkeS5cY6CMe4c/NXH4dat1Z9Z6vFccRXUxmi5LaCO3hPOnvs5DnlJPvYJlXbzFaADkZHQ9D50uW5soLsn9pSlVHilK/jMAMk4A6k+A86AMtsrCK84hvhcxrKII4xEr7gcojGeU7HqTvnHNVt4s1ZdPspJY0UMo5YkAABkc8qgKOu5yQPAGqFwJwn+lrjUr1ZZIG77+yzpn3XLM5yuRzjk7sFT4PVm/Q+oz6hp8V7aqYraSSV7iNuaOR40PdsU2MR5sbN1LHGwxWyFRRjbmeaxWEnWrqd+zz8P2W3s64O9gtcSHnuZz3lzJ1LSNvy83UhckD15jtzVaqUpJ0ig9s2itJYe0xZE9g6zxMOoCkc/wBOX3v92K6uGddW8tYrhNhIuSPuuNmX6MCPpVuvLRZY3jcZSRWRh5qwKkfgTXzZw3cX0Tz6JbjEj3DIZd/1cYykrjyBVVYHyzjdhhtOeV6mDG4V10su6/o0aOL9MagIhvYWDhpz1E9yPhjH3kTq3geniprU6ieFuGYbC2S3hGFQbk9Xc/E7eZP5bAbAVLVSUnJ3Zqo0o0oKESr9o+qpDYSo8bStcg28USbtJJMCoCj0GWz+754qpcP8YzxW8MMuk6j3sUaRsUt8oSihchiyjBxn61eJuGTJqEd5JLzLBE6QRcmO7eXAeTn5veJUcuCNganMVRq4+M3HYz86pqVxta6f7OD/AHt44XG+NoYyzE+O5x869tG7MczJc6jcvfTxkNECOSKIg5ysSnBPTc+Q28avdKErEym5bilKVJQqV32T6VIMNYxD+Dmj/ONhUJP2QNbqTpl/cWjZJ7t27yE+QKEbfM83yNaRSgDJoOOrqxkWHWLcRhjyx3cW8Tn97Hw+e2D+6BvV9ilDKGUhlYAqQQQQdwQRsQR41Kahp0c8bRTRrJG4wysAQR8jWQ23Dl1ban+i7TUXhtjEbiMNFHK0YZmHdqz74yCc7dTtnJNHE0QrNbmkXFysaF3ZURRlmYhVA9WOwrOdf4vk1Uvp+lI0nee5PdEFY44zs2CRvkZGfEZ5Qc5Fo/8ACC1kIa7nur1hgnvpm5c79ETl5RknbNXHS9JhtoxFBEkUa9FRQoz57dSfPrUqJE6zeiOPhThmKwtY7aL4Yxux6u53Zz6k+HgMDoKl6UqwgUpSgBXNDpsSSNIsSLJJ8bhVDN0+JgMt0HXyFdNKAFKUoAUpSgBSlKAFKUoA/9k="/>
          <p:cNvSpPr>
            <a:spLocks noChangeAspect="1" noChangeArrowheads="1"/>
          </p:cNvSpPr>
          <p:nvPr/>
        </p:nvSpPr>
        <p:spPr bwMode="auto">
          <a:xfrm>
            <a:off x="155575" y="-1790700"/>
            <a:ext cx="18764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data:image/jpeg;base64,/9j/4AAQSkZJRgABAQAAAQABAAD/2wCEAAkGBhQSERUUExIWFBUTGBcYFRcYGRgZHBgVFRkYFxwaGhcYHCYgFx0jHRoVIS8gIycpLC0tFx4xNTAqNSYrLCkBCQoKDgwOGg8PGi8lHyQtLCwpLyopKSwvKSksLiksLCouLCwsLCwsLDAsLCksKSwqLC0tLCwpLCwsLSwsLCwpLP/AABEIAT0AnwMBIgACEQEDEQH/xAAcAAEAAwEBAQEBAAAAAAAAAAAABQYHBAMIAgH/xABLEAACAQMCAwUFBAcECAMJAAABAgMABBEFIQYSMQcTQVFhFCIycYFCUpGhFSMzYnKCsSRDksEINHODorLR8BdTVBY1RHSTo8LS0//EABsBAAIDAQEBAAAAAAAAAAAAAAADAQIEBQYH/8QAMBEAAgECBAMFCAMBAAAAAAAAAAECAxEEEiExBUFRIjJhcZETQoGhwdHw8Qax4SP/2gAMAwEAAhEDEQA/ANxpSlAClKUAKUpQApSlAClKguNeKP0fZyXPctN3ePdU4+I4yzYPKo8Tg0ATtRmscTWtoM3FzFDnoHcAn5L1P0FYjc8bapqSh/aFsoGHurB8bDPUvnmHl8Q+VcEPB9uDzOrSudy0jFiT67gGkTxEI6HWw3CMTXSlay8fy5pWpdvWmR7I8s532jjPh6ycmc+maj17fonP6rT7t18Dhf8AIkfnVagtEQYRFQfugD+le1IeL6I6sP46vfqei/0tEHbgm/Ppt6PLlRG/qwxXbY9uOmu3JI0tu3lNEVwfUrzY+tUnFfmWFWGGUMD4EAj8DULFvmi0/wCPRt2Jv4o2/T9SinQSQyJKjdGRgyn6jaumvnD/ANnTE/e2c0lpL5xsQp9Cuenp09KtvDfbLNbusGrIOVtkuox7p/2ij+qgY+741pp1oz2OHi+G18LrNXXVbf4bFSvxDMrqGVgysAVYEEFSMggjYgjxr9045wpSlAClKUAKUpQApSlACvK5tlkRkdQyOpVlO4KsMEEeIIzXrSgD54v9EOk6g9m2fZ5yZLRj5HqhPmOnrgH7VSVaZ2h8ELqVr3YbkmjPPBJ92QDoSBnlO2ceQPUCsWg4hZcwyxObxH7owKMs8g290DOx65/DO2cGIotvNE9XwfiUI03SrO1tU306fYm5JAoJJAA6knAHzJqOi1OWc4srSa73wXRG7sHyMmMD+nrV04X7ImlYT6owc5BS0Q/qk/2hH7VvTp6sDgafb2yRqqIqoijCqoACgeAA2A+VWp4VLWQnF8enJ5aCsur39DF4uDNYbJNpAmPstOCT8iuR+NQt9qclrKsN7bvau/wsxDRt4e7Iux8PlnfFfQ9R3EHD8N7A8E6B0cEeGVPgykj3WHgaa8PTa2MNPjOLhK7lfwaRjdeF7ZJKhSReZW6j/MeR9a4NNt5LW4uLCZudrVhyN96JgCpx4bFflzY8Klq504unKx7PD1oYuippaPdf2j17MeKpNNuVsLly1tOcWsh/u5CfgPkGJ6dAxB+0cbhXzzxBp3fwOn2gOZD5Ou4x5eX1Na92acTm/wBOhmY5kA5Jf9pH7pJ8uYYb+aulQq5467ni+K4JYWr2e69V4dUWilKU85IpSlAClKUAKUpQApSlACuFdDgFwbkRJ37IEMmPeKDfGf8AvoPIV2SPygk+AJ8PD57VXuEe0Cz1FM28vv8A2onwsi/NMnI9VJHrQBY6UpQApSojiriaGwtXuJjhUGw8Xc/CijxJP4bk7A0AY/xkQeIbgj7FvErfxERkfPbFfqo7TBLI811cft7p+dx9xeiJ/KNvwHhUjXJryUpto+g8KoSo4aMZbvX1FTP+j5OwS/g+zFcAr83DKfpiNahJHABJOABkk+AHU1YewDTj3F3eMCPa5vd8ikXNuP5ncfy0/Cbs5f8AImstNc9foatSlK3nkhSlKAFKUoAUpSgBSlKAFfL9nw5H7TdRgvFLaXUixyRkqwUMQuD/ACnHjvX0+a+dIv8A3tqn/wAw3/PJSa7ag2jpcKhGpiowmrp3v6Nk3p3F+rWwAW5iu1A2FwhDf44zlvmxNSv/AIr6j/6G3/8ArN/0qGrzuJeVGbGeUE4HjgZxWJYmoennwTCPXVeT+9ycftU1IghbO1UkbM0jsAfVQAT+NVu7imupxcXs3fuue7QLyxRZ68ieew3O+w8hiDg48QrztBMFzgsAGUNjOObIr+N2h2/3JT9E/wD3q83XlpYyYenwulJTUrvld/QtNfwmquOPo22jhmdj0AC9foTVl0Xs61DVN7nNhbZGUIPeyDx904wPVsdR7rUuOHnJ66G6vxnDUo3i8z6L7kOlvLq04srPdMg3E/VUQH/i9B9ojA2ya+hNG0iO1gjgiXljiUKo9B4nzJOST4kmuXhnhW30+EQ20fIvVj1Z2+87faP9OgwKl66MIKCsjxuKxU8VU9pP9IUpSrmUUpSgBSlKAFKUoAUpSgAa+aoNSj/SGpSs6or3L8vMwXIDyb4PzH419K1Qtd4C0S1DXV1BEg5iWd3lIZ3JYjk5jzknO2CfIYFUqQzxymrCYh4aqqqV7X/qxmzcRWw/+Ij/AMQP9K5Lri215GHfA5BAwHO5B/dqem414bjdhHppmBO7LApXx3AlcED0wKtHCN9w/fNywW1qsp27qWCNXPyDAhv5SazrCx6nYnx+u1pFfP7nF/o5HOnTg7gXLbfOKLNap7Ov3V/AV52OnRQrywxJEv3UVUHTHRQB0A/CuitZ50/KxgdAB8tq/VKUAKUpQApSlAClKUAKUpQApSlAClKUAcmr6oltBLPJkJCjO2OuEBOAPEnoB5188tJJqsxvbzJVie4gySkcY2G3j08hk7nrgbf2iae0+l3caE8zQuRjqSo5+X+bHL9axXhS6D2kWPsqEPoV2/6H61mxMnGOh2+C0Kdau/aa2V0iUjiCjCgKB0AGB+Arg1nQo7hd/dcfBIPiU/PxHp/TrUlX4llCqWY4Cgkk+AHU1zU2ndHtalOE4OE1oXrse4ulvLV4bnJuLNhFIxOS6kHkYnxJwwJ8eXPjV+rLewizZoru8IKrdTARg+KQgjm/FmHzQ1qVdpXtqfMqiiptR2vp5ClKVJQUpSgBSlKAFKUoAUpX4llCgsxCqBkknAAHUknoKAP3SqPrfbNplsSpuO+YdRCpk/4xhP8AiqPsu37THbDNNEPvPHt/9ssfyoA0ilRGicXWd4P7PcxSnGeVWHMB03Q4YfUVL0AKyHi/snnhme50rk5ZDzS2rYC83iYySAM/dyMeBxgDXqVDSasy9OpKnJSg7NHzS+r36tyNpc/P0xyS7n0HdnP0zUxonZvqGpupvFaytBglekj+OAp3B9XAA8ia36lLjRhF3SNlXiOJrRyTnp8F/Ry6ZpkdvCkMKBI41Coo8AP6nxJ8SSa6qUppgFKUoAUpSgBSlKAFKVnPGvaykJa3seWe4GzP1ih9WYfGw+4PXPTBhu2rLRi5vLFXZN8d9o1vpcYMmZJXB7uFCOZvUn7C525t/QHFYbxDr+oaqf7VJ3MGciFNl9MrnLH1cnHgBX9W1LSNNM7TTucvK+5J6bfdAGAAOgGOle9Zp1+UTu4bhaXarehHWvD8KDHdhj5t7x/PYfQV0PpcJ6xJ/hA/pXTSs+Z9TrqjTSsor0Ii44Whb4QYz4EEn8jn/Kp7h3jXVNPICyi8hH91KTkD91icr8gSPSvClXjVkjNVwFCpyt5af4bBwn2sWl6wiYtbXB/uZtiT+4/R/ToT5Vda+ZLqzSQYdQw8PT5HqKlLPtA1a0i7mGRJ0yOR5vekjX7vMWAYepB+nhohWT30ONiOG1KesO0vmfQ9KwDTu2vU7Uj2uCO4jz7zKAjY9GT3R9Vrb9D12K7t47mFsxyrzAnbGMgg+RBBB9Qacmnsc6cJQdpKz8SQpXNaalFL+ylSTHXkZW/5SfMfjXTUlBSlKAFKUoAVy6nqcVvE80zrHHGMszdAP8yTgADckgCva4uFjRndgqoCzMdgFUZJJ8ABmvm/jHjKTWrkgFksYG9xOhdvvP5sd/4VPmSTEmoq7GUqcqslCO7JbirtKuNTZo4C1tZbgkHEk46bn7Cn7o9QSeghLa2WNQqKFUeH/fWv2qgAADAGwA8BX9rBOo5s9XhcJDDx035sUpSlmwUpSgBSlKAFCa5tR1BYULMfPlHix8h/1r+XFkk6L3i+AI3IIJA8atbmxbnq4x1a5HHd8QKDyRKZnPgvT6nx+n41+NP0+57ponuJIoHJYwROQhLdcrnl8BtvUpa2iRjlRQo9PH5nx+tetXz5e6ZnhfatSrO9tktl9X+aEEvC/dsHgnkjdTlWBwQfRlwRWgcF9s09tItvqnvo2AlyBuvh7+B76+uOYePNnauV43lmsqFHGQfxB8x5GrQrNPUz4jhtOcf+as/kfTEUoZQykMrAEEHIIO4II6iv3WI9kXHjWsw027fMbEeyStnYnYREnwPh5HI6EY26tid9UebnBwk4y3QpSlSVM27e9dMGlmNThrmRYzjY92AXb8eVVPoxrKNJthHCi4+yCf4mGTV2/wBJVj3dkMnBebI9QIgDj6n8TVUxWbEPZHb4RFZpy8vz5ClK5rvU44tncA/dG7HP7o3rKlfY70pRirydkdNK/MGm38wzBp0xB6NIO7BHmOfGR9a6YuzrWZDuIYRnG7ofr7vOaaqUmYZ8Qox2u/Jfex414zXSJ8TqvzIFWCy7D7h/9a1DbO6xBmyP4nK4/wAJqzaR2L6dActG9w3nK2QP5UCg/XNWVHqzPLiTfdh6sy39OIzckQed/BI1Zify/pmpzT+C9TnwXjjsozj3pmBbfyTzx4MF+dajq95BptvmGBA8hEcMMSKhlmbZUAUDPmT4DNRVj2eJOe/1P+1XDA5XmbuYgeiRIMYAHiScnJ670xU4oyVMZXm7Xt5afPcpPHXZnDZabJO8slxcBoh3jnlC5cA8qA7ZG25P0qNjYEAjoQCPkatPEVhJ7Nf6WzNIIoVurJmOXMEbgtGT9soVKjxw3yqhcM3fPAozunun5eH5f0qtZdlMdw6olVlF8181+yVpSlZTuilKUAcupacsycp2I3VvFW861vso4/a6jNpdNi8gHUn9tH4SDzI6N9D4kDLq476F1ZJ4GKTwHnjcdcrvjyPjsfPHQmn0qmV2exy8fg1Wjnj3l8/zkfUNKqfZtx0uqWglwFljISdB4PjPMP3W6j6jfGatlbTzBjX+kdGeSxfwWWQH5kRkf8pqoNWg/wCkPppfTY5VH7CZS3orqyZ/xFPxrJdTuDJhObkiADTvnGzDIT5keXn9DmrRu0dnhlX2cZ/D6/j8DxvNXaTn7tuSKP45fEn7qep239fDxvHA1jZ6QoudQnCXc6+7EQZHijbDDmVFLK5GCSQMDb71RPZvpKX96o7vltrICQqejuTiMMPLOWwc55TnrV34x0WGE9xaRBLzV5ihm3ZlRsNO/MxJVeUnKrge8fKrQjZWE4mq5yzXvb0+C6cvHcs+h8Y2l4AYLiNyfsE8rj5xthvyxUzWG9ulnb2bWdnbQRxCOMyFwo525m5BzPjLH9WxJJJJI8qhdV43eKG3Sw1K9kd0BuBKchJCFHLGSObrzeY6YJ3pmUyqv1Rvs2tIt1HbEMZJY5JFIHuhYyoPMc7E5228PlnvrKuxqynknu7m5leZ4z7MjSOXYENzyAEk4GeTocbmtVqrVh8JZlc8pbNGZHZFZo8lGIBKFhglSd1yNtq9agOJeO7OwIW4mw7DIRQXbHmQPhB8CcZrm4a7SbK+YJFKVkbpHIpRjgZPL1VvHYEnaizDNG9hxmhSWwuEHvR3ccR67xXX6pwfTPdnfxArJeKOHTpepEAYtrrJhPgu4PJ6chOP4WB8a36e3VxhgCMq2D95GDqfoyqfpUbxRwxDf27QTDY7qw+JHGQGX1GTt4gkVD1VmTG8Jqcd0Y3X8rwltZbSc2l1tIv7N98TR74ZT9D132wdwa96xyi4uzPSUasasc0f0KUpVRwr+1/K/tAEx2GOU1i7iX9m0LMy+GVkj5TjxxzuB/Ea3ysE7ArFpNSvLkZ5EQp82lkBA9cCM/lW91047I8RVadSTXVlX7ULLvdIvV8oWfx/usSeH8NfORvIQkEkrklUXljG45gMcxHn6k+FfS3HaTtp9wltD38ssbRKnMq7SjkLZYge6CTjxxWKHs5ihCaenLPqM/K1zJ8SWVuCGOM7Bz7oz8RB25QwzWUcw2hXdK9le/UufY3o/d2JuG/aXjtK3oqsyoPl8R/nrv16XutZ0uV8d0/tEGT0WWVPcx5FjhfoatFlZpFGkcY5UjVUUeSqMAfgKieMdOt7i2aK4mWEHDJIXVCkin3XUsRuD/Ujxqqeo2cbwsRHbB2WyamYp7ZkE0SlCr7B0zzDDYOCCW2Ox5uoxvnTdl50qMXl9NEXX/VrZA0hlucExq2wBUNyswGQQMZ33ta8ZXqI8Nrqa6jIgGO7smkcZ2GZUfusfvMSfnXpwpwBdTXKX+rTNLOmDFESCEI3Uty+6uDkhFGM4JPUUy5lVNt2LRwDoLWdhDDJ+0wXl/2khLkE+JGQuf3a9eM+IvYrR5VXnkJWOFPvzSHCjHiOpI8lNTlVfjJAbjS+cZQX0ed8Dn5JO7+vN0Hj08aWtWa5dmGhnna7oP6PsbaMkyT3cjyXdwc80kkajC58EBkOF6e4DjNZunE04to7YMBHDMZ4yFAdZCAMh+oG2cefyGPrLi3hC31G3MFwpxnmVlOGRhtzKSDvgkbgg5qi2fYjp9hz3U0kk6wI78snLyDkBbmKqBzYx0O3oaaYCycJa57ZZQXHQyoCwHQOMq+PTmDY9Kl6qXZRZtFpNqGGCyu/0kkd1/FSD9attJZ0Y7Ix7tXtz+lrZiTy+zNgY2yrS5wfP3l/KoOWQKpYnAUEk+g3q19sactxYSY2JniJ/iEZUfjms/ktLm/na1tI+fk3kOQBgEfEzEAKDgY6mlTg5SRvw2IjQoSb3vp52R26bI7Rhn6uSwH3VPwj12/rXVXCBcW909pdKokQAgp0IIBGMbYwfIeRrupM4tPU6eHqxqU04v1FeF/cckTv91SR88bfnivevEaf7Vc21n/6mVQ+OoiU8zn8Afwogs0kicRU9lSlPw+ZrHYbw37LpiSMPfuz3zeiHaMeo5QG/nNaHXnbW6xoqIoVUAVVHQKowAPkMV6V0TxZUO0vjf8AR1qDGOe4nPd26dcuerEeIXI28SVHjXDwNwt7FbnvCXuZz3t1ITktK25GfEKSR6ksfGq5C36U4glmO9vpY7uIeBnyfe8shg5yP/LStGqknyNVCHvEJxrrZtLC4nX4o09z+NyEU/RmB+lVPg3svtpII7m9V7q4uEWRzKzEL3g5gMZ3OCMlid84xVn4/wBJNzpt1Eu7GMso82jIkA+pUD61/eA9WW5062kQ9IkRh5PEAjD8R+BFV5DGrz1Jm0skiQJEixovRVAUD5AbV7UpUDBUZxHoS3lu0JdozlWSRfijkjIZHHyI6eWenWpOlANX0IO043uIECXtjO0i7GW1QTRyYwOYKp54yfusv1rk1i6m1aM2/s0traOV76SYBJZFVg3JHECSgJAy742OwJqz0q2YSqCuedvbrGiog5VRQqgdAqjAH0AFelKVUcU3ta0ozabIyjL2zJOv+7Pvf8BY/SvLsf0hYtOSXlxJdM0sh8T7zBPoFGcfvHzqz8RWbS2lxGueaSGVFx15mRgPzIqvdkuqLNpUAGzQ80LjyZDn81ZD9ankU98pHaxCI9Yt5DsJoOUnzZWkXz/g/wC81GVpXaTwANShXlfknh5jET8J5sZVsbgHlGCOhrI0u5bd/Z72NoZR0LDAcdM83Q/xAkHzpNWDeqOjgcRGm3Tnpd3T+hJ1aexTSxPfXN4fht1EEW2xZt3YHzAGPlJVHurl5OaK2jkmmx0iUvy58SV6HGT9K1jsR1i2FoLJQ0d1DzNcRSLyOXZt2APxAe6vmAFyBkVNCHvMXxTEKSVKL8/saXSlK1HDMd7CLYjT5JW+KadyT4kKqD+petIrPOw27Laa0Z2ME8ikeQYK/l5lvwrQ6U9zfT7qFZ12c259v1F7c93ZCZkWIbq04xzyIfsjY7DwdfuirRxxrfsmn3E4OGVCIz5SP7iH6MwP0rm7N9IFtplsuPedBK+epeb3zn5AqP5aOQPWSRZqUpUDBSlKAFKUoAUpSgBWWarxBBouquVkDQXnvXMC7tBL4ShR0DZJK5zudvgq+cTcSw2UDyyyIpCsUUkZdgPdVVzlsnA2+uOtUnsn4WglgN7cGO6ubhi7luSTuiSdsb8rn4jnfcAYwcyhM3dpLc0PTtVhuF54JUlXpzIwYA+Rwdj6GuPibheC/gMM6ZG5VhsyNjHMp8D6dD4g1G6vwFE799asbK5HSWEABvSWLZZF+e/r4V4aFxfKk4s9SRYbhv2MiZ7q5G/wE/C/T3T1JGwJAo8i1+UiucH37aLP+jrwIIpmL21yo5Vctgcsnkc4G/wkjPulSOrjuT2fW9JnQYeRzC580LpHg/ITP+XlVv4t4Wi1C2aGUDOCY3xvHJjZh/mPEbVjOk3tzd6pplnMp76wm5HJOcrDIJCT6hI8Z8eUGrLXUTU7McvofTNKUq5mMesF/RWuz27nEGpnvYGPQTFmPJ5D3mdcesfnWj1Hdo3BC6la8gISeI89vJ05ZB4EjcK2wOOmx8Kq/BHHLs5sNQUw30OFw398ANmU9CxG+xw2crnJApJczTRn7rJ7jPhv2+zktucR94UIYgtjlYN8IIz0x18aoGp617K5gn16czRYBjgtEGNgcbDDYGD12Ga1l3Cgk9BufkNzWddi1uXhub2QHvLu4c8x6lV32PlzO4/l9KhDJq70PXR9Rv5ou+sdQt9QQMQyTw9w4x9nMeMNj7wA8a7bftJETrHqNtJYO3wu2JIWPpKmwPp0Hia4OOnGmXcGowoT37i3uolx+uDKSjAffHId/HA9c2nRdaS+jkDWs0QU8rx3MPLzZz4HKuNvpQCve19SSuCJIW5X2dG5XRvBlOGVl/EEVFcC6mbjTrWVmLM0ShmOclkyhJJ6klSc1WOJdAn023uJtOkxAY5DLavkqnMCDLAeqFc55Omx8gBN9l8JXSbQHr3ZP0Z3YfkRUciU3msWmlKVA0V+J5wis7HCoCzHyVRkn8Aa/ZNZNPcXXEE0kcErW2mxEq0gBzOw8MZBbIIPKThQQTkkCpSKSlY/HA/CX6WkfU9Q/WLIzCCHovIh5d8fZUgqF8SrE5zvatZ7Ok5u/wBPYWN0o2aMYjcfdkiA5SPUD5g1y2+k32kxKLdvb7WPOYCipMikliY3X9rgknlIz5elr0DiCG9gWeB+ZG6joysOqsPssPL5EZBBqWykYq1nuRfB3Fxug8M8ZgvIMCeE7fKRM9UbbzxkdQQTP3NlHJy95Gj8jB15lDcrr0ZcjZh5jeo++4bjkuoboM0csAZSVx+sjbrHJke8oO48iT9JaqjFfZis8gsuTiyNkAHe2peXPmFePb19yP8AOtDqmacwbigjG8en9T5mUHI8tmx+NWjuKrd002lKUwxiq3xnwDa6lHidMSKCI5V2dCfX7Qzvynb5daslKAMIj4tlsrHUbC9kzc2qMkTE5Msc4CIVJ3bl5w2+/Kwz8Jq+9n+m9xplpHjB7pWYfvS/rD+bGqL2kWdtqmuW1tAC7xDlvZFPuiNGyVyPtqCwz5uq9RgayowMAYA6DypcjXRu9WUPtYIlFjagjvJ7yIqMZwiZDN6Ac6/TPrV+Jqisgn4iBG4srPfbZZZmOB8zG+fpV5qGMjq2yG4ys5ZrG4igQPJLGY1DMFHv+6Tk+Skn1xXfpNgIIIoRuIo0jB8+RQufyrqpUF7a3FKUoJOTV7dpLeZE2Z4pFXw95kIG/wAyKqnY4y/omEKMMjSrIPESd4x39eUp+VWO54jgjuYrVn/XTBmVQCcKozliPgBwcE9cGqmzCy16KKFuWPUI5JJouq98gciRR9ktyb+e/pieQpu0r/AvJvE7wR8w7wqXC+JQEKWA8QCQPqPOvGz0eGKSWSONUecqZSuRzlQQCR0zudwN875qqdqMptooL+NuWW0lAA8JI5iFeNvEggA/Q1crW6SVFkjYMjgMjDoVYZB/Cgsnd2Z60pSoLiqCZOTiuDY/rbNgT6jvTk+eyAfhV+qgcSJ3fEWlS7nnWWPr5CT/APqD9KtHcTW7prNKUphiFUPtS4zkto0tLQF76792JV6onRpPIdCATsNz0U1fKyjgwe06tql1L7zwzezQnqEiQsCF8ieVCceZ+8ahuxaEczsSfZ/wLHpsHLs88mDNJ5n7i+PIPzOT5ATWua/BZx95cSBFzgdSzMeioo3Y+g/pUhUbdcOwSXMdzInPLCpWMkkqmTnmVM8ob97GenkML8zdaytEz3h2x1nvbm6hit4hdyd5i65xIY1yI0Kx55AFPjg1cOHeLTNM9rcwm2u4wG7vmDLKh+3C4+MeY6j1wcc+q3+pzTPDa26W0a5HtUzK5P70USk59ObPrjpXBJ2RQTMHu7q7upB9p5AAPMKoBKD0BqfMWrrul7pWVcYW9zpEayWepHuwd7a5eORuXzi7zBYD7gwfHJqbs7fVplSSLUrRoZFDBxBvhh4L0JG2xI361Fi2fW1i8SyhVLMQqqMkkgADzJOwFUu97QmnkNvpcPtco2eY5W3i67s/2/kOvgT0r9Hs2E7BtQvJr3l3EZxFDzefdRn/AD+eat1nZRwoEiRY0XoqAKo+g2o0J7T8Cv8ACfBgtXe4nkNxeT/tZiMADb3I1+ygwo/lHQAAfjjTgSK+5Je9e3ngB7udDgqAeb3txkA5PUYyd+tc/FPaZBasYIQbq6J5VhjBOG8nYDb5DJ9B1qLsuFL2/Ik1WXli6rZREqn+9IPvY8sk+o6UyFOU3oZMTiqOHj2vQzHtE4qmnZbdr8XkcZyWSFYk7wZXII3k2J36b7Z61unAGntBptrG4IZYlLBs5Bcl8HO4xzYx4YxVK7Q+DLOMWXdWyRl7yCJig5cxvzZBxsc4G5ya1Q0VI5HYjBVliI+0QpSlKOgKo/aagjbT7sja1vIi/pHIRzH8UX8RV4qu9oem9/pl1HjJ7ouPnFiQf8v51K3KVFeLL4KVEcI6r7TY20+cmWGNm/jKjmH0bmH0qXppzzg17VRbW007dIY3kx58ikgfUgD61nXYzZldNErbvcyyysT4+93f/wCBP1qQ7ctRZdOW3j3kvZo4VHjjPOfzVR/NVh0zT1ghjhQYWJFRfkgAz9cZ+tUkPoLW500pSqGwVUuIb7UJrg2tnF7OmFL3sgDKFIBIiTHvPvjfxB6bNVtpQVauVXT+zOyTLSxe1Stu8twTIzsepOdh9B9a8ZuzG3Xe0mubEk8xFvM4VjjbKMSNvTFTmscU2tp/rFzHEcZCs3vEeYQZY/QVXbrtg08bRSSXD+CQxOSflzhR+dTqUeRbkBxbpF9aG0RdXuWjuZ0t2JA51L7hgwOWG2+SPr4cGt6DZRSdzf63dyOx3TnJADHPvjDhPDrjzxiue9v9S1jUoYEiFr7Oe+Ct7xgzgCWYf+YNiqYHUbbk1o1t2H6aIissTzSMPfmeSTnZz1bZsA5yeh9c0+LSWq1OZWjKpK8JtRty5n74X4StLNB7LGo5gMy55mcEA55/I7HAwPSpyqRwrbSaXdtpkzl4pA0tjI32kHxxHwDL8WB+8fECrvW6DTWh5fFU506jU3fx6kHxjw17dbGISd04dJI5MZ5XQ5BxkeGR18agIO1QwXDWl9A3fxgc0luO9RgV5ufk2dBggkb49Ktut6ulrbyTynCRKWPmfAKPUkgD1NcHZVwk0Mb3tyv9sviZHyN44mPMsY8vAkbfZB+Gs+IUdOp1uEVKkc1u79SU0viC3uVDQTxyg/dYZ38CvVT6EA1IVV+1Lg639jmvIYY47q2xOkqKFbmiYOebGObbm65qx2k/PGj7e+qttuPeAOx8RvWNqx6SnUznrX8ZQRgjIOxHmD1r+1H6/rkdnbyTynCxjOPFm8EHqxwKqNexFdjUjpaTWkigGxuJYQQebILd51wOnOfpjp0q/wBVjs70V7eyUyryz3LvczjylnPMRg+Kryr/AC1Z6cc0zftDlE2raVbDfkeS5cY6CMe4c/NXH4dat1Z9Z6vFccRXUxmi5LaCO3hPOnvs5DnlJPvYJlXbzFaADkZHQ9D50uW5soLsn9pSlVHilK/jMAMk4A6k+A86AMtsrCK84hvhcxrKII4xEr7gcojGeU7HqTvnHNVt4s1ZdPspJY0UMo5YkAABkc8qgKOu5yQPAGqFwJwn+lrjUr1ZZIG77+yzpn3XLM5yuRzjk7sFT4PVm/Q+oz6hp8V7aqYraSSV7iNuaOR40PdsU2MR5sbN1LHGwxWyFRRjbmeaxWEnWrqd+zz8P2W3s64O9gtcSHnuZz3lzJ1LSNvy83UhckD15jtzVaqUpJ0ig9s2itJYe0xZE9g6zxMOoCkc/wBOX3v92K6uGddW8tYrhNhIuSPuuNmX6MCPpVuvLRZY3jcZSRWRh5qwKkfgTXzZw3cX0Tz6JbjEj3DIZd/1cYykrjyBVVYHyzjdhhtOeV6mDG4V10su6/o0aOL9MagIhvYWDhpz1E9yPhjH3kTq3geniprU6ieFuGYbC2S3hGFQbk9Xc/E7eZP5bAbAVLVSUnJ3Zqo0o0oKESr9o+qpDYSo8bStcg28USbtJJMCoCj0GWz+754qpcP8YzxW8MMuk6j3sUaRsUt8oSihchiyjBxn61eJuGTJqEd5JLzLBE6QRcmO7eXAeTn5veJUcuCNganMVRq4+M3HYz86pqVxta6f7OD/AHt44XG+NoYyzE+O5x869tG7MczJc6jcvfTxkNECOSKIg5ysSnBPTc+Q28avdKErEym5bilKVJQqV32T6VIMNYxD+Dmj/ONhUJP2QNbqTpl/cWjZJ7t27yE+QKEbfM83yNaRSgDJoOOrqxkWHWLcRhjyx3cW8Tn97Hw+e2D+6BvV9ilDKGUhlYAqQQQQdwQRsQR41Kahp0c8bRTRrJG4wysAQR8jWQ23Dl1ban+i7TUXhtjEbiMNFHK0YZmHdqz74yCc7dTtnJNHE0QrNbmkXFysaF3ZURRlmYhVA9WOwrOdf4vk1Uvp+lI0nee5PdEFY44zs2CRvkZGfEZ5Qc5Fo/8ACC1kIa7nur1hgnvpm5c79ETl5RknbNXHS9JhtoxFBEkUa9FRQoz57dSfPrUqJE6zeiOPhThmKwtY7aL4Yxux6u53Zz6k+HgMDoKl6UqwgUpSgBXNDpsSSNIsSLJJ8bhVDN0+JgMt0HXyFdNKAFKUoAUpSgBSlKAFKUoA/9k="/>
          <p:cNvSpPr>
            <a:spLocks noChangeAspect="1" noChangeArrowheads="1"/>
          </p:cNvSpPr>
          <p:nvPr/>
        </p:nvSpPr>
        <p:spPr bwMode="auto">
          <a:xfrm>
            <a:off x="307975" y="-1638300"/>
            <a:ext cx="18764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4" name="Picture 6" descr="http://mosaicprojects.files.wordpress.com/2012/04/pmp_quest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130775"/>
            <a:ext cx="18764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allgraphics123.com/ag/01/10041/100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92" y="2492896"/>
            <a:ext cx="355282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034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ekladata.com/PsahABPRq8rTcHbuNAMWgecQZj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47870"/>
            <a:ext cx="34575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659.photobucket.com/albums/uu311/sandra-suntan/Dance-Music%202/Chil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323462"/>
            <a:ext cx="2712567" cy="36942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ipartbest.com/cliparts/4ib/94K/4ib94Kbi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68375" y="220875"/>
            <a:ext cx="4079889" cy="2801149"/>
          </a:xfrm>
          <a:prstGeom prst="rect">
            <a:avLst/>
          </a:prstGeom>
          <a:noFill/>
          <a:extLst>
            <a:ext uri="{909E8E84-426E-40DD-AFC4-6F175D3DCCD1}">
              <a14:hiddenFill xmlns:a14="http://schemas.microsoft.com/office/drawing/2010/main">
                <a:solidFill>
                  <a:srgbClr val="FFFFFF"/>
                </a:solidFill>
              </a14:hiddenFill>
            </a:ext>
          </a:extLst>
        </p:spPr>
      </p:pic>
      <p:sp>
        <p:nvSpPr>
          <p:cNvPr id="7" name="İçerik Yer Tutucusu 2"/>
          <p:cNvSpPr txBox="1">
            <a:spLocks/>
          </p:cNvSpPr>
          <p:nvPr/>
        </p:nvSpPr>
        <p:spPr bwMode="auto">
          <a:xfrm flipH="1">
            <a:off x="3779911" y="717563"/>
            <a:ext cx="2592288" cy="5511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tr-TR" sz="2400" b="1" dirty="0"/>
              <a:t>Nü güzel bir çiçek yapan ne güzel yapmış!</a:t>
            </a:r>
          </a:p>
        </p:txBody>
      </p:sp>
    </p:spTree>
    <p:extLst>
      <p:ext uri="{BB962C8B-B14F-4D97-AF65-F5344CB8AC3E}">
        <p14:creationId xmlns:p14="http://schemas.microsoft.com/office/powerpoint/2010/main" val="2952958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9">
            <a:extLst>
              <a:ext uri="{FF2B5EF4-FFF2-40B4-BE49-F238E27FC236}">
                <a16:creationId xmlns:a16="http://schemas.microsoft.com/office/drawing/2014/main" id="{CF7D502A-DE45-4F6D-89A4-B52FCA240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a:hlinkClick r:id="rId3"/>
            <a:extLst>
              <a:ext uri="{FF2B5EF4-FFF2-40B4-BE49-F238E27FC236}">
                <a16:creationId xmlns:a16="http://schemas.microsoft.com/office/drawing/2014/main" id="{229431E8-33EE-4B6D-AC26-2F2B16E8D913}"/>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Dikdörtgen 8">
            <a:hlinkClick r:id="rId4"/>
            <a:extLst>
              <a:ext uri="{FF2B5EF4-FFF2-40B4-BE49-F238E27FC236}">
                <a16:creationId xmlns:a16="http://schemas.microsoft.com/office/drawing/2014/main" id="{C0ED5096-8E2B-4CC5-AC2F-3A0149A446FC}"/>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38742464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appypuppyschool.com/images/announ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273" y="980728"/>
            <a:ext cx="33051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ipartbest.com/cliparts/4ib/94K/4ib94K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18865" flipH="1">
            <a:off x="-21391" y="869145"/>
            <a:ext cx="5343880" cy="518941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123728" y="2564904"/>
            <a:ext cx="184731" cy="369332"/>
          </a:xfrm>
          <a:prstGeom prst="rect">
            <a:avLst/>
          </a:prstGeom>
          <a:noFill/>
        </p:spPr>
        <p:txBody>
          <a:bodyPr wrap="none" rtlCol="0">
            <a:spAutoFit/>
          </a:bodyPr>
          <a:lstStyle/>
          <a:p>
            <a:endParaRPr lang="tr-TR" dirty="0"/>
          </a:p>
        </p:txBody>
      </p:sp>
      <p:sp>
        <p:nvSpPr>
          <p:cNvPr id="4" name="Başlık 3"/>
          <p:cNvSpPr>
            <a:spLocks noGrp="1"/>
          </p:cNvSpPr>
          <p:nvPr>
            <p:ph type="title"/>
          </p:nvPr>
        </p:nvSpPr>
        <p:spPr>
          <a:xfrm>
            <a:off x="683568" y="2749570"/>
            <a:ext cx="3454152" cy="1143000"/>
          </a:xfrm>
        </p:spPr>
        <p:txBody>
          <a:bodyPr>
            <a:noAutofit/>
          </a:bodyPr>
          <a:lstStyle/>
          <a:p>
            <a:r>
              <a:rPr lang="tr-TR" sz="2400" b="0" i="1" dirty="0"/>
              <a:t>Sayın seyirciler peygamberimiz diyor ki: Eğer ümmetime zor gelmeyeceğini bilseydim, her namaz öncesinde dişlerini misvakla temizlemelerini emrederdim. </a:t>
            </a:r>
          </a:p>
        </p:txBody>
      </p:sp>
    </p:spTree>
    <p:extLst>
      <p:ext uri="{BB962C8B-B14F-4D97-AF65-F5344CB8AC3E}">
        <p14:creationId xmlns:p14="http://schemas.microsoft.com/office/powerpoint/2010/main" val="284922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9816" y="620688"/>
            <a:ext cx="7772400" cy="1143000"/>
          </a:xfrm>
        </p:spPr>
        <p:txBody>
          <a:bodyPr>
            <a:normAutofit fontScale="90000"/>
          </a:bodyPr>
          <a:lstStyle/>
          <a:p>
            <a:r>
              <a:rPr lang="tr-TR" sz="2400" u="sng" dirty="0">
                <a:solidFill>
                  <a:srgbClr val="FF0000"/>
                </a:solidFill>
              </a:rPr>
              <a:t>Misvak</a:t>
            </a:r>
            <a:r>
              <a:rPr lang="tr-TR" sz="2400" dirty="0"/>
              <a:t>: Ağaçtan yapılmış diş fırçasıdır ki içerisinde diş çürümesini önleyici kimyasal madde de vardır. Peygamberimiz sürekli kullanırdı.</a:t>
            </a:r>
          </a:p>
        </p:txBody>
      </p:sp>
      <p:pic>
        <p:nvPicPr>
          <p:cNvPr id="4" name="Picture 4" descr="http://www.alternatifanne.com/wp-content/uploads/2012/08/misva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60848"/>
            <a:ext cx="5848350" cy="321945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716016" y="4703161"/>
            <a:ext cx="1226618" cy="369332"/>
          </a:xfrm>
          <a:prstGeom prst="rect">
            <a:avLst/>
          </a:prstGeom>
          <a:noFill/>
        </p:spPr>
        <p:txBody>
          <a:bodyPr wrap="none" rtlCol="0">
            <a:spAutoFit/>
          </a:bodyPr>
          <a:lstStyle/>
          <a:p>
            <a:r>
              <a:rPr lang="tr-TR" b="1" dirty="0">
                <a:solidFill>
                  <a:srgbClr val="FF0000"/>
                </a:solidFill>
              </a:rPr>
              <a:t>MİSVAK</a:t>
            </a:r>
          </a:p>
        </p:txBody>
      </p:sp>
    </p:spTree>
    <p:extLst>
      <p:ext uri="{BB962C8B-B14F-4D97-AF65-F5344CB8AC3E}">
        <p14:creationId xmlns:p14="http://schemas.microsoft.com/office/powerpoint/2010/main" val="26158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8130804" cy="313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http://s.hswstatic.com/gif/highest-paying-dirty-job-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162" y="3699595"/>
            <a:ext cx="3600400" cy="240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7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3968" y="980728"/>
            <a:ext cx="4032448" cy="1375792"/>
          </a:xfrm>
        </p:spPr>
        <p:txBody>
          <a:bodyPr>
            <a:normAutofit fontScale="85000" lnSpcReduction="10000"/>
          </a:bodyPr>
          <a:lstStyle/>
          <a:p>
            <a:r>
              <a:rPr lang="tr-TR" dirty="0"/>
              <a:t>Dişleri temizlemek peygamberimizin sünnetidir.</a:t>
            </a:r>
          </a:p>
        </p:txBody>
      </p:sp>
      <p:pic>
        <p:nvPicPr>
          <p:cNvPr id="9218" name="Picture 2" descr="http://www.clipartbest.com/cliparts/dir/6dB/dir6dB4i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lipartbest.com/cliparts/4ib/94K/4ib94K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0"/>
            <a:ext cx="5105828" cy="378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2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karacay.faithweb.com/images/sask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994" y="3541986"/>
            <a:ext cx="1715517" cy="2442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lipartbest.com/cliparts/4ib/94K/4ib94K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42928">
            <a:off x="3378955" y="-394217"/>
            <a:ext cx="3034161" cy="359246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3563888" y="757061"/>
            <a:ext cx="2664296" cy="1143000"/>
          </a:xfrm>
        </p:spPr>
        <p:txBody>
          <a:bodyPr/>
          <a:lstStyle/>
          <a:p>
            <a:r>
              <a:rPr lang="tr-TR" dirty="0"/>
              <a:t>Hangisi?</a:t>
            </a:r>
          </a:p>
        </p:txBody>
      </p:sp>
      <p:pic>
        <p:nvPicPr>
          <p:cNvPr id="10242" name="Picture 2" descr="http://4.bp.blogspot.com/-V0jJ4Rm1wHs/Ufr8HqNesYI/AAAAAAAAUxo/4g6lu-sJ9fE/s1600/hareketli_dis_resimleri_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132856"/>
            <a:ext cx="3058789" cy="230486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hekimim.com/haberler/sahte_disci.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6" y="2132856"/>
            <a:ext cx="2754826" cy="281826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Ok Bağlayıcısı 4"/>
          <p:cNvCxnSpPr/>
          <p:nvPr/>
        </p:nvCxnSpPr>
        <p:spPr bwMode="auto">
          <a:xfrm>
            <a:off x="5220072" y="3717032"/>
            <a:ext cx="720080" cy="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0" name="Düz Ok Bağlayıcısı 9"/>
          <p:cNvCxnSpPr/>
          <p:nvPr/>
        </p:nvCxnSpPr>
        <p:spPr bwMode="auto">
          <a:xfrm flipH="1">
            <a:off x="2775042" y="3740724"/>
            <a:ext cx="685202" cy="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81680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tr-TR" dirty="0"/>
              <a:t>Peygamberimiz</a:t>
            </a:r>
            <a:endParaRPr lang="en-US" dirty="0"/>
          </a:p>
        </p:txBody>
      </p:sp>
      <p:grpSp>
        <p:nvGrpSpPr>
          <p:cNvPr id="144555" name="Group 171"/>
          <p:cNvGrpSpPr>
            <a:grpSpLocks/>
          </p:cNvGrpSpPr>
          <p:nvPr/>
        </p:nvGrpSpPr>
        <p:grpSpPr bwMode="auto">
          <a:xfrm>
            <a:off x="179512" y="4154145"/>
            <a:ext cx="8208912" cy="657225"/>
            <a:chOff x="1200" y="2739"/>
            <a:chExt cx="3360" cy="414"/>
          </a:xfrm>
        </p:grpSpPr>
        <p:sp>
          <p:nvSpPr>
            <p:cNvPr id="144390" name="AutoShape 6"/>
            <p:cNvSpPr>
              <a:spLocks noChangeArrowheads="1"/>
            </p:cNvSpPr>
            <p:nvPr/>
          </p:nvSpPr>
          <p:spPr bwMode="gray">
            <a:xfrm>
              <a:off x="1200" y="2747"/>
              <a:ext cx="3360" cy="323"/>
            </a:xfrm>
            <a:prstGeom prst="roundRect">
              <a:avLst>
                <a:gd name="adj" fmla="val 16667"/>
              </a:avLst>
            </a:prstGeom>
            <a:gradFill rotWithShape="1">
              <a:gsLst>
                <a:gs pos="0">
                  <a:srgbClr val="80D4F2"/>
                </a:gs>
                <a:gs pos="100000">
                  <a:srgbClr val="80D4F2">
                    <a:gamma/>
                    <a:tint val="6078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391" name="AutoShape 7"/>
            <p:cNvSpPr>
              <a:spLocks noChangeArrowheads="1"/>
            </p:cNvSpPr>
            <p:nvPr/>
          </p:nvSpPr>
          <p:spPr bwMode="gray">
            <a:xfrm>
              <a:off x="1229" y="2984"/>
              <a:ext cx="3312" cy="83"/>
            </a:xfrm>
            <a:prstGeom prst="roundRect">
              <a:avLst>
                <a:gd name="adj" fmla="val 50000"/>
              </a:avLst>
            </a:prstGeom>
            <a:gradFill rotWithShape="1">
              <a:gsLst>
                <a:gs pos="0">
                  <a:srgbClr val="ADE2F5"/>
                </a:gs>
                <a:gs pos="100000">
                  <a:srgbClr val="ADE2F5">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392" name="AutoShape 8"/>
            <p:cNvSpPr>
              <a:spLocks noChangeArrowheads="1"/>
            </p:cNvSpPr>
            <p:nvPr/>
          </p:nvSpPr>
          <p:spPr bwMode="gray">
            <a:xfrm>
              <a:off x="1229" y="2754"/>
              <a:ext cx="3312" cy="83"/>
            </a:xfrm>
            <a:prstGeom prst="roundRect">
              <a:avLst>
                <a:gd name="adj" fmla="val 50000"/>
              </a:avLst>
            </a:prstGeom>
            <a:gradFill rotWithShape="1">
              <a:gsLst>
                <a:gs pos="0">
                  <a:srgbClr val="80D4F2">
                    <a:gamma/>
                    <a:tint val="33333"/>
                    <a:invGamma/>
                  </a:srgbClr>
                </a:gs>
                <a:gs pos="100000">
                  <a:srgbClr val="80D4F2">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400" name="Text Box 16"/>
            <p:cNvSpPr txBox="1">
              <a:spLocks noChangeArrowheads="1"/>
            </p:cNvSpPr>
            <p:nvPr/>
          </p:nvSpPr>
          <p:spPr bwMode="gray">
            <a:xfrm>
              <a:off x="1776" y="2785"/>
              <a:ext cx="276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1600" b="1" dirty="0"/>
                <a:t>El, ağız ve diş temizliği konularında çevresindekileri uyarırdı. </a:t>
              </a:r>
              <a:endParaRPr lang="en-US" sz="1600" b="1" dirty="0">
                <a:solidFill>
                  <a:srgbClr val="000000"/>
                </a:solidFill>
              </a:endParaRPr>
            </a:p>
          </p:txBody>
        </p:sp>
        <p:grpSp>
          <p:nvGrpSpPr>
            <p:cNvPr id="144489" name="Group 105"/>
            <p:cNvGrpSpPr>
              <a:grpSpLocks/>
            </p:cNvGrpSpPr>
            <p:nvPr/>
          </p:nvGrpSpPr>
          <p:grpSpPr bwMode="auto">
            <a:xfrm>
              <a:off x="1440" y="2739"/>
              <a:ext cx="336" cy="333"/>
              <a:chOff x="1289" y="582"/>
              <a:chExt cx="668" cy="668"/>
            </a:xfrm>
          </p:grpSpPr>
          <p:sp>
            <p:nvSpPr>
              <p:cNvPr id="144490" name="Oval 106"/>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sp>
            <p:nvSpPr>
              <p:cNvPr id="144491" name="Oval 107"/>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492" name="Oval 108"/>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493" name="Oval 109"/>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494" name="Oval 11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grpSp>
        <p:sp>
          <p:nvSpPr>
            <p:cNvPr id="144495" name="Text Box 111"/>
            <p:cNvSpPr txBox="1">
              <a:spLocks noChangeArrowheads="1"/>
            </p:cNvSpPr>
            <p:nvPr/>
          </p:nvSpPr>
          <p:spPr bwMode="gray">
            <a:xfrm>
              <a:off x="1488" y="2747"/>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00"/>
                  </a:solidFill>
                </a:rPr>
                <a:t>4</a:t>
              </a:r>
            </a:p>
          </p:txBody>
        </p:sp>
      </p:grpSp>
      <p:grpSp>
        <p:nvGrpSpPr>
          <p:cNvPr id="144556" name="Group 172"/>
          <p:cNvGrpSpPr>
            <a:grpSpLocks/>
          </p:cNvGrpSpPr>
          <p:nvPr/>
        </p:nvGrpSpPr>
        <p:grpSpPr bwMode="auto">
          <a:xfrm>
            <a:off x="193800" y="4882802"/>
            <a:ext cx="8208912" cy="706438"/>
            <a:chOff x="1209" y="3198"/>
            <a:chExt cx="3360" cy="445"/>
          </a:xfrm>
        </p:grpSpPr>
        <p:sp>
          <p:nvSpPr>
            <p:cNvPr id="144502" name="AutoShape 118"/>
            <p:cNvSpPr>
              <a:spLocks noChangeArrowheads="1"/>
            </p:cNvSpPr>
            <p:nvPr/>
          </p:nvSpPr>
          <p:spPr bwMode="gray">
            <a:xfrm>
              <a:off x="1209" y="3198"/>
              <a:ext cx="3360" cy="445"/>
            </a:xfrm>
            <a:prstGeom prst="roundRect">
              <a:avLst>
                <a:gd name="adj" fmla="val 16667"/>
              </a:avLst>
            </a:prstGeom>
            <a:gradFill rotWithShape="1">
              <a:gsLst>
                <a:gs pos="0">
                  <a:srgbClr val="8D67E1"/>
                </a:gs>
                <a:gs pos="100000">
                  <a:srgbClr val="8D67E1">
                    <a:gamma/>
                    <a:tint val="36471"/>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503" name="AutoShape 119"/>
            <p:cNvSpPr>
              <a:spLocks noChangeArrowheads="1"/>
            </p:cNvSpPr>
            <p:nvPr/>
          </p:nvSpPr>
          <p:spPr bwMode="gray">
            <a:xfrm>
              <a:off x="1238" y="3435"/>
              <a:ext cx="3312" cy="83"/>
            </a:xfrm>
            <a:prstGeom prst="roundRect">
              <a:avLst>
                <a:gd name="adj" fmla="val 50000"/>
              </a:avLst>
            </a:prstGeom>
            <a:gradFill rotWithShape="1">
              <a:gsLst>
                <a:gs pos="0">
                  <a:srgbClr val="CFC0F2"/>
                </a:gs>
                <a:gs pos="100000">
                  <a:srgbClr val="CFC0F2">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504" name="AutoShape 120"/>
            <p:cNvSpPr>
              <a:spLocks noChangeArrowheads="1"/>
            </p:cNvSpPr>
            <p:nvPr/>
          </p:nvSpPr>
          <p:spPr bwMode="gray">
            <a:xfrm>
              <a:off x="1238" y="3205"/>
              <a:ext cx="3312" cy="83"/>
            </a:xfrm>
            <a:prstGeom prst="roundRect">
              <a:avLst>
                <a:gd name="adj" fmla="val 50000"/>
              </a:avLst>
            </a:prstGeom>
            <a:gradFill rotWithShape="1">
              <a:gsLst>
                <a:gs pos="0">
                  <a:srgbClr val="A080E6">
                    <a:gamma/>
                    <a:tint val="54510"/>
                    <a:invGamma/>
                  </a:srgbClr>
                </a:gs>
                <a:gs pos="100000">
                  <a:srgbClr val="A080E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505" name="Text Box 121"/>
            <p:cNvSpPr txBox="1">
              <a:spLocks noChangeArrowheads="1"/>
            </p:cNvSpPr>
            <p:nvPr/>
          </p:nvSpPr>
          <p:spPr bwMode="gray">
            <a:xfrm>
              <a:off x="1785" y="3236"/>
              <a:ext cx="278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b="1" dirty="0">
                  <a:solidFill>
                    <a:srgbClr val="000000"/>
                  </a:solidFill>
                </a:rPr>
                <a:t>Yemekten önce besmele çeker ve sonunda </a:t>
              </a:r>
              <a:r>
                <a:rPr lang="tr-TR" b="1" dirty="0" err="1">
                  <a:solidFill>
                    <a:srgbClr val="000000"/>
                  </a:solidFill>
                </a:rPr>
                <a:t>hamd</a:t>
              </a:r>
              <a:r>
                <a:rPr lang="tr-TR" b="1" dirty="0">
                  <a:solidFill>
                    <a:srgbClr val="000000"/>
                  </a:solidFill>
                </a:rPr>
                <a:t> ederdi</a:t>
              </a:r>
              <a:endParaRPr lang="en-US" b="1" dirty="0">
                <a:solidFill>
                  <a:srgbClr val="000000"/>
                </a:solidFill>
              </a:endParaRPr>
            </a:p>
          </p:txBody>
        </p:sp>
        <p:grpSp>
          <p:nvGrpSpPr>
            <p:cNvPr id="144506" name="Group 122"/>
            <p:cNvGrpSpPr>
              <a:grpSpLocks/>
            </p:cNvGrpSpPr>
            <p:nvPr/>
          </p:nvGrpSpPr>
          <p:grpSpPr bwMode="auto">
            <a:xfrm>
              <a:off x="1449" y="3198"/>
              <a:ext cx="336" cy="333"/>
              <a:chOff x="1289" y="582"/>
              <a:chExt cx="668" cy="668"/>
            </a:xfrm>
          </p:grpSpPr>
          <p:sp>
            <p:nvSpPr>
              <p:cNvPr id="144507" name="Oval 123"/>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sp>
            <p:nvSpPr>
              <p:cNvPr id="144508" name="Oval 124"/>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09" name="Oval 125"/>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10" name="Oval 126"/>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11" name="Oval 127"/>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grpSp>
        <p:sp>
          <p:nvSpPr>
            <p:cNvPr id="144512" name="Text Box 128"/>
            <p:cNvSpPr txBox="1">
              <a:spLocks noChangeArrowheads="1"/>
            </p:cNvSpPr>
            <p:nvPr/>
          </p:nvSpPr>
          <p:spPr bwMode="gray">
            <a:xfrm>
              <a:off x="1497" y="320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00"/>
                  </a:solidFill>
                </a:rPr>
                <a:t>5</a:t>
              </a:r>
            </a:p>
          </p:txBody>
        </p:sp>
      </p:grpSp>
      <p:grpSp>
        <p:nvGrpSpPr>
          <p:cNvPr id="144557" name="Group 173"/>
          <p:cNvGrpSpPr>
            <a:grpSpLocks/>
          </p:cNvGrpSpPr>
          <p:nvPr/>
        </p:nvGrpSpPr>
        <p:grpSpPr bwMode="auto">
          <a:xfrm>
            <a:off x="179512" y="2424708"/>
            <a:ext cx="8208912" cy="528638"/>
            <a:chOff x="1200" y="1800"/>
            <a:chExt cx="3360" cy="333"/>
          </a:xfrm>
        </p:grpSpPr>
        <p:grpSp>
          <p:nvGrpSpPr>
            <p:cNvPr id="144513" name="Group 129"/>
            <p:cNvGrpSpPr>
              <a:grpSpLocks/>
            </p:cNvGrpSpPr>
            <p:nvPr/>
          </p:nvGrpSpPr>
          <p:grpSpPr bwMode="auto">
            <a:xfrm>
              <a:off x="1440" y="1800"/>
              <a:ext cx="336" cy="333"/>
              <a:chOff x="1289" y="582"/>
              <a:chExt cx="668" cy="668"/>
            </a:xfrm>
          </p:grpSpPr>
          <p:sp>
            <p:nvSpPr>
              <p:cNvPr id="144514" name="Oval 13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sp>
            <p:nvSpPr>
              <p:cNvPr id="144515" name="Oval 13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16" name="Oval 13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17" name="Oval 13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18" name="Oval 13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grpSp>
        <p:sp>
          <p:nvSpPr>
            <p:cNvPr id="144519" name="Text Box 135"/>
            <p:cNvSpPr txBox="1">
              <a:spLocks noChangeArrowheads="1"/>
            </p:cNvSpPr>
            <p:nvPr/>
          </p:nvSpPr>
          <p:spPr bwMode="gray">
            <a:xfrm>
              <a:off x="1488" y="180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00"/>
                  </a:solidFill>
                </a:rPr>
                <a:t>1</a:t>
              </a:r>
            </a:p>
          </p:txBody>
        </p:sp>
        <p:sp>
          <p:nvSpPr>
            <p:cNvPr id="144521" name="AutoShape 137"/>
            <p:cNvSpPr>
              <a:spLocks noChangeArrowheads="1"/>
            </p:cNvSpPr>
            <p:nvPr/>
          </p:nvSpPr>
          <p:spPr bwMode="gray">
            <a:xfrm>
              <a:off x="1200" y="1808"/>
              <a:ext cx="3360" cy="323"/>
            </a:xfrm>
            <a:prstGeom prst="roundRect">
              <a:avLst>
                <a:gd name="adj" fmla="val 16667"/>
              </a:avLst>
            </a:prstGeom>
            <a:gradFill rotWithShape="1">
              <a:gsLst>
                <a:gs pos="0">
                  <a:srgbClr val="E35E23"/>
                </a:gs>
                <a:gs pos="100000">
                  <a:srgbClr val="E35E23">
                    <a:gamma/>
                    <a:tint val="4862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522" name="AutoShape 138"/>
            <p:cNvSpPr>
              <a:spLocks noChangeArrowheads="1"/>
            </p:cNvSpPr>
            <p:nvPr/>
          </p:nvSpPr>
          <p:spPr bwMode="gray">
            <a:xfrm>
              <a:off x="1229" y="2045"/>
              <a:ext cx="3312" cy="83"/>
            </a:xfrm>
            <a:prstGeom prst="roundRect">
              <a:avLst>
                <a:gd name="adj" fmla="val 50000"/>
              </a:avLst>
            </a:prstGeom>
            <a:gradFill rotWithShape="1">
              <a:gsLst>
                <a:gs pos="0">
                  <a:srgbClr val="F0AB8C"/>
                </a:gs>
                <a:gs pos="100000">
                  <a:srgbClr val="F0AB8C">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523" name="AutoShape 139"/>
            <p:cNvSpPr>
              <a:spLocks noChangeArrowheads="1"/>
            </p:cNvSpPr>
            <p:nvPr/>
          </p:nvSpPr>
          <p:spPr bwMode="gray">
            <a:xfrm>
              <a:off x="1229" y="1815"/>
              <a:ext cx="3312" cy="83"/>
            </a:xfrm>
            <a:prstGeom prst="roundRect">
              <a:avLst>
                <a:gd name="adj" fmla="val 50000"/>
              </a:avLst>
            </a:prstGeom>
            <a:gradFill rotWithShape="1">
              <a:gsLst>
                <a:gs pos="0">
                  <a:srgbClr val="F17943">
                    <a:gamma/>
                    <a:tint val="33333"/>
                    <a:invGamma/>
                  </a:srgbClr>
                </a:gs>
                <a:gs pos="100000">
                  <a:srgbClr val="F1794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524" name="Text Box 140"/>
            <p:cNvSpPr txBox="1">
              <a:spLocks noChangeArrowheads="1"/>
            </p:cNvSpPr>
            <p:nvPr/>
          </p:nvSpPr>
          <p:spPr bwMode="gray">
            <a:xfrm>
              <a:off x="1776" y="1846"/>
              <a:ext cx="2784"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1700" b="1" dirty="0"/>
                <a:t>Yemek yenilen ortamın temiz olmasına dikkat ederdi. </a:t>
              </a:r>
              <a:endParaRPr lang="en-US" sz="1700" b="1" dirty="0">
                <a:solidFill>
                  <a:srgbClr val="000000"/>
                </a:solidFill>
              </a:endParaRPr>
            </a:p>
          </p:txBody>
        </p:sp>
        <p:grpSp>
          <p:nvGrpSpPr>
            <p:cNvPr id="144525" name="Group 141"/>
            <p:cNvGrpSpPr>
              <a:grpSpLocks/>
            </p:cNvGrpSpPr>
            <p:nvPr/>
          </p:nvGrpSpPr>
          <p:grpSpPr bwMode="auto">
            <a:xfrm>
              <a:off x="1440" y="1800"/>
              <a:ext cx="336" cy="333"/>
              <a:chOff x="1289" y="582"/>
              <a:chExt cx="668" cy="668"/>
            </a:xfrm>
          </p:grpSpPr>
          <p:sp>
            <p:nvSpPr>
              <p:cNvPr id="144526" name="Oval 142"/>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sp>
            <p:nvSpPr>
              <p:cNvPr id="144527" name="Oval 14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28" name="Oval 14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29" name="Oval 14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30" name="Oval 14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grpSp>
        <p:sp>
          <p:nvSpPr>
            <p:cNvPr id="144531" name="Text Box 147"/>
            <p:cNvSpPr txBox="1">
              <a:spLocks noChangeArrowheads="1"/>
            </p:cNvSpPr>
            <p:nvPr/>
          </p:nvSpPr>
          <p:spPr bwMode="gray">
            <a:xfrm>
              <a:off x="1488" y="180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00"/>
                  </a:solidFill>
                </a:rPr>
                <a:t>2</a:t>
              </a:r>
            </a:p>
          </p:txBody>
        </p:sp>
      </p:grpSp>
      <p:grpSp>
        <p:nvGrpSpPr>
          <p:cNvPr id="144552" name="Group 168"/>
          <p:cNvGrpSpPr>
            <a:grpSpLocks/>
          </p:cNvGrpSpPr>
          <p:nvPr/>
        </p:nvGrpSpPr>
        <p:grpSpPr bwMode="auto">
          <a:xfrm>
            <a:off x="179512" y="1700808"/>
            <a:ext cx="8208912" cy="528638"/>
            <a:chOff x="1200" y="1344"/>
            <a:chExt cx="3360" cy="333"/>
          </a:xfrm>
        </p:grpSpPr>
        <p:sp>
          <p:nvSpPr>
            <p:cNvPr id="144497" name="AutoShape 113"/>
            <p:cNvSpPr>
              <a:spLocks noChangeArrowheads="1"/>
            </p:cNvSpPr>
            <p:nvPr/>
          </p:nvSpPr>
          <p:spPr bwMode="gray">
            <a:xfrm>
              <a:off x="1200" y="1352"/>
              <a:ext cx="3360" cy="323"/>
            </a:xfrm>
            <a:prstGeom prst="roundRect">
              <a:avLst>
                <a:gd name="adj" fmla="val 16667"/>
              </a:avLst>
            </a:prstGeom>
            <a:gradFill rotWithShape="1">
              <a:gsLst>
                <a:gs pos="0">
                  <a:srgbClr val="F2DE78"/>
                </a:gs>
                <a:gs pos="100000">
                  <a:srgbClr val="F2DE78">
                    <a:gamma/>
                    <a:tint val="39216"/>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498" name="AutoShape 114"/>
            <p:cNvSpPr>
              <a:spLocks noChangeArrowheads="1"/>
            </p:cNvSpPr>
            <p:nvPr/>
          </p:nvSpPr>
          <p:spPr bwMode="gray">
            <a:xfrm>
              <a:off x="1229" y="1589"/>
              <a:ext cx="3312" cy="83"/>
            </a:xfrm>
            <a:prstGeom prst="roundRect">
              <a:avLst>
                <a:gd name="adj" fmla="val 50000"/>
              </a:avLst>
            </a:prstGeom>
            <a:gradFill rotWithShape="1">
              <a:gsLst>
                <a:gs pos="0">
                  <a:srgbClr val="F8F6B4"/>
                </a:gs>
                <a:gs pos="100000">
                  <a:srgbClr val="F8F6B4">
                    <a:gamma/>
                    <a:tint val="27451"/>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499" name="AutoShape 115"/>
            <p:cNvSpPr>
              <a:spLocks noChangeArrowheads="1"/>
            </p:cNvSpPr>
            <p:nvPr/>
          </p:nvSpPr>
          <p:spPr bwMode="gray">
            <a:xfrm>
              <a:off x="1229" y="1359"/>
              <a:ext cx="3312" cy="83"/>
            </a:xfrm>
            <a:prstGeom prst="roundRect">
              <a:avLst>
                <a:gd name="adj" fmla="val 50000"/>
              </a:avLst>
            </a:prstGeom>
            <a:gradFill rotWithShape="1">
              <a:gsLst>
                <a:gs pos="0">
                  <a:srgbClr val="EDED85">
                    <a:gamma/>
                    <a:tint val="27451"/>
                    <a:invGamma/>
                  </a:srgbClr>
                </a:gs>
                <a:gs pos="100000">
                  <a:srgbClr val="EDED8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500" name="Text Box 116"/>
            <p:cNvSpPr txBox="1">
              <a:spLocks noChangeArrowheads="1"/>
            </p:cNvSpPr>
            <p:nvPr/>
          </p:nvSpPr>
          <p:spPr bwMode="gray">
            <a:xfrm>
              <a:off x="1776" y="1390"/>
              <a:ext cx="276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b="1" dirty="0"/>
                <a:t>Yemekten önce mutlaka ellerini yıkardı. </a:t>
              </a:r>
              <a:endParaRPr lang="en-US" b="1" dirty="0">
                <a:solidFill>
                  <a:srgbClr val="000000"/>
                </a:solidFill>
              </a:endParaRPr>
            </a:p>
          </p:txBody>
        </p:sp>
        <p:grpSp>
          <p:nvGrpSpPr>
            <p:cNvPr id="144536" name="Group 152"/>
            <p:cNvGrpSpPr>
              <a:grpSpLocks/>
            </p:cNvGrpSpPr>
            <p:nvPr/>
          </p:nvGrpSpPr>
          <p:grpSpPr bwMode="auto">
            <a:xfrm>
              <a:off x="1440" y="1344"/>
              <a:ext cx="336" cy="333"/>
              <a:chOff x="1289" y="582"/>
              <a:chExt cx="668" cy="668"/>
            </a:xfrm>
          </p:grpSpPr>
          <p:sp>
            <p:nvSpPr>
              <p:cNvPr id="144537" name="Oval 153"/>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sp>
            <p:nvSpPr>
              <p:cNvPr id="144538" name="Oval 154"/>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39" name="Oval 155"/>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40" name="Oval 156"/>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41" name="Oval 157"/>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grpSp>
        <p:sp>
          <p:nvSpPr>
            <p:cNvPr id="144542" name="Text Box 158"/>
            <p:cNvSpPr txBox="1">
              <a:spLocks noChangeArrowheads="1"/>
            </p:cNvSpPr>
            <p:nvPr/>
          </p:nvSpPr>
          <p:spPr bwMode="gray">
            <a:xfrm>
              <a:off x="1488" y="135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00"/>
                  </a:solidFill>
                </a:rPr>
                <a:t>1</a:t>
              </a:r>
            </a:p>
          </p:txBody>
        </p:sp>
        <p:grpSp>
          <p:nvGrpSpPr>
            <p:cNvPr id="144543" name="Group 159"/>
            <p:cNvGrpSpPr>
              <a:grpSpLocks/>
            </p:cNvGrpSpPr>
            <p:nvPr/>
          </p:nvGrpSpPr>
          <p:grpSpPr bwMode="auto">
            <a:xfrm>
              <a:off x="1440" y="1344"/>
              <a:ext cx="336" cy="333"/>
              <a:chOff x="1289" y="582"/>
              <a:chExt cx="668" cy="668"/>
            </a:xfrm>
          </p:grpSpPr>
          <p:sp>
            <p:nvSpPr>
              <p:cNvPr id="144544" name="Oval 16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sp>
            <p:nvSpPr>
              <p:cNvPr id="144545" name="Oval 16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46" name="Oval 16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47" name="Oval 16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548" name="Oval 16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grpSp>
        <p:sp>
          <p:nvSpPr>
            <p:cNvPr id="144549" name="Text Box 165"/>
            <p:cNvSpPr txBox="1">
              <a:spLocks noChangeArrowheads="1"/>
            </p:cNvSpPr>
            <p:nvPr/>
          </p:nvSpPr>
          <p:spPr bwMode="gray">
            <a:xfrm>
              <a:off x="1488" y="135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00"/>
                  </a:solidFill>
                </a:rPr>
                <a:t>1</a:t>
              </a:r>
            </a:p>
          </p:txBody>
        </p:sp>
      </p:grpSp>
      <p:grpSp>
        <p:nvGrpSpPr>
          <p:cNvPr id="144558" name="Group 174"/>
          <p:cNvGrpSpPr>
            <a:grpSpLocks/>
          </p:cNvGrpSpPr>
          <p:nvPr/>
        </p:nvGrpSpPr>
        <p:grpSpPr bwMode="auto">
          <a:xfrm>
            <a:off x="193800" y="3186706"/>
            <a:ext cx="8208912" cy="823913"/>
            <a:chOff x="1209" y="2280"/>
            <a:chExt cx="3360" cy="519"/>
          </a:xfrm>
        </p:grpSpPr>
        <p:sp>
          <p:nvSpPr>
            <p:cNvPr id="144478" name="AutoShape 94"/>
            <p:cNvSpPr>
              <a:spLocks noChangeArrowheads="1"/>
            </p:cNvSpPr>
            <p:nvPr/>
          </p:nvSpPr>
          <p:spPr bwMode="gray">
            <a:xfrm>
              <a:off x="1209" y="2280"/>
              <a:ext cx="3360" cy="519"/>
            </a:xfrm>
            <a:prstGeom prst="roundRect">
              <a:avLst>
                <a:gd name="adj" fmla="val 16667"/>
              </a:avLst>
            </a:prstGeom>
            <a:gradFill rotWithShape="1">
              <a:gsLst>
                <a:gs pos="0">
                  <a:srgbClr val="48BE67"/>
                </a:gs>
                <a:gs pos="100000">
                  <a:srgbClr val="48BE67">
                    <a:gamma/>
                    <a:tint val="36471"/>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479" name="AutoShape 95"/>
            <p:cNvSpPr>
              <a:spLocks noChangeArrowheads="1"/>
            </p:cNvSpPr>
            <p:nvPr/>
          </p:nvSpPr>
          <p:spPr bwMode="gray">
            <a:xfrm>
              <a:off x="1238" y="2517"/>
              <a:ext cx="3312" cy="83"/>
            </a:xfrm>
            <a:prstGeom prst="roundRect">
              <a:avLst>
                <a:gd name="adj" fmla="val 50000"/>
              </a:avLst>
            </a:prstGeom>
            <a:gradFill rotWithShape="1">
              <a:gsLst>
                <a:gs pos="0">
                  <a:srgbClr val="9FE9AA"/>
                </a:gs>
                <a:gs pos="100000">
                  <a:srgbClr val="9FE9AA">
                    <a:gamma/>
                    <a:tint val="4235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480" name="AutoShape 96"/>
            <p:cNvSpPr>
              <a:spLocks noChangeArrowheads="1"/>
            </p:cNvSpPr>
            <p:nvPr/>
          </p:nvSpPr>
          <p:spPr bwMode="gray">
            <a:xfrm>
              <a:off x="1238" y="2287"/>
              <a:ext cx="3312" cy="83"/>
            </a:xfrm>
            <a:prstGeom prst="roundRect">
              <a:avLst>
                <a:gd name="adj" fmla="val 50000"/>
              </a:avLst>
            </a:prstGeom>
            <a:gradFill rotWithShape="1">
              <a:gsLst>
                <a:gs pos="0">
                  <a:srgbClr val="4DC976">
                    <a:gamma/>
                    <a:tint val="33333"/>
                    <a:invGamma/>
                  </a:srgbClr>
                </a:gs>
                <a:gs pos="100000">
                  <a:srgbClr val="4DC9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4481" name="Text Box 97"/>
            <p:cNvSpPr txBox="1">
              <a:spLocks noChangeArrowheads="1"/>
            </p:cNvSpPr>
            <p:nvPr/>
          </p:nvSpPr>
          <p:spPr bwMode="gray">
            <a:xfrm>
              <a:off x="1785" y="2318"/>
              <a:ext cx="276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1600" b="1" dirty="0"/>
                <a:t>Yemekten sonra ellerini yıkar, dişlerini misvakla fırçalardı. </a:t>
              </a:r>
              <a:endParaRPr lang="en-US" sz="1600" b="1" dirty="0">
                <a:solidFill>
                  <a:srgbClr val="000000"/>
                </a:solidFill>
              </a:endParaRPr>
            </a:p>
          </p:txBody>
        </p:sp>
        <p:grpSp>
          <p:nvGrpSpPr>
            <p:cNvPr id="144482" name="Group 98"/>
            <p:cNvGrpSpPr>
              <a:grpSpLocks/>
            </p:cNvGrpSpPr>
            <p:nvPr/>
          </p:nvGrpSpPr>
          <p:grpSpPr bwMode="auto">
            <a:xfrm>
              <a:off x="1449" y="2280"/>
              <a:ext cx="336" cy="333"/>
              <a:chOff x="1289" y="582"/>
              <a:chExt cx="668" cy="668"/>
            </a:xfrm>
          </p:grpSpPr>
          <p:sp>
            <p:nvSpPr>
              <p:cNvPr id="144483" name="Oval 99"/>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tr-TR"/>
              </a:p>
            </p:txBody>
          </p:sp>
          <p:sp>
            <p:nvSpPr>
              <p:cNvPr id="144484" name="Oval 10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485" name="Oval 10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486" name="Oval 10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sp>
            <p:nvSpPr>
              <p:cNvPr id="144487" name="Oval 10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tr-TR"/>
              </a:p>
            </p:txBody>
          </p:sp>
        </p:grpSp>
        <p:sp>
          <p:nvSpPr>
            <p:cNvPr id="144488" name="Text Box 104"/>
            <p:cNvSpPr txBox="1">
              <a:spLocks noChangeArrowheads="1"/>
            </p:cNvSpPr>
            <p:nvPr/>
          </p:nvSpPr>
          <p:spPr bwMode="gray">
            <a:xfrm>
              <a:off x="1497" y="228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00"/>
                  </a:solidFill>
                </a:rPr>
                <a:t>3</a:t>
              </a:r>
            </a:p>
          </p:txBody>
        </p:sp>
      </p:grpSp>
    </p:spTree>
    <p:extLst>
      <p:ext uri="{BB962C8B-B14F-4D97-AF65-F5344CB8AC3E}">
        <p14:creationId xmlns:p14="http://schemas.microsoft.com/office/powerpoint/2010/main" val="2033200042"/>
      </p:ext>
    </p:extLst>
  </p:cSld>
  <p:clrMapOvr>
    <a:masterClrMapping/>
  </p:clrMapOvr>
</p:sld>
</file>

<file path=ppt/theme/theme1.xml><?xml version="1.0" encoding="utf-8"?>
<a:theme xmlns:a="http://schemas.openxmlformats.org/drawingml/2006/main" name="Anim-4_Botany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D100_dark_2002">
  <a:themeElements>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fontScheme name="CD100_dark_2002">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lnDef>
  </a:objectDefaults>
  <a:extraClrSchemeLst>
    <a:extraClrScheme>
      <a:clrScheme name="CD100_dark_2002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D100_dark_2002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D100_dark_2002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D100_dark_2002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D100_dark_2002 5">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D100_dark_2002 6">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126CD0"/>
        </a:hlink>
        <a:folHlink>
          <a:srgbClr val="009999"/>
        </a:folHlink>
      </a:clrScheme>
      <a:clrMap bg1="dk2" tx1="lt1" bg2="dk1" tx2="lt2" accent1="accent1" accent2="accent2" accent3="accent3" accent4="accent4" accent5="accent5" accent6="accent6" hlink="hlink" folHlink="folHlink"/>
    </a:extraClrScheme>
    <a:extraClrScheme>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 [HEM]">
  <a:themeElements>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fontScheme name="CD100_dark_2002">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lnDef>
  </a:objectDefaults>
  <a:extraClrSchemeLst>
    <a:extraClrScheme>
      <a:clrScheme name="CD100_dark_2002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D100_dark_2002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D100_dark_2002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D100_dark_2002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D100_dark_2002 5">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D100_dark_2002 6">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126CD0"/>
        </a:hlink>
        <a:folHlink>
          <a:srgbClr val="009999"/>
        </a:folHlink>
      </a:clrScheme>
      <a:clrMap bg1="dk2" tx1="lt1" bg2="dk1" tx2="lt2" accent1="accent1" accent2="accent2" accent3="accent3" accent4="accent4" accent5="accent5" accent6="accent6" hlink="hlink" folHlink="folHlink"/>
    </a:extraClrScheme>
    <a:extraClrScheme>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347</TotalTime>
  <Words>469</Words>
  <Application>Microsoft Office PowerPoint</Application>
  <PresentationFormat>Ekran Gösterisi (4:3)</PresentationFormat>
  <Paragraphs>73</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5</vt:i4>
      </vt:variant>
      <vt:variant>
        <vt:lpstr>Slayt Başlıkları</vt:lpstr>
      </vt:variant>
      <vt:variant>
        <vt:i4>32</vt:i4>
      </vt:variant>
    </vt:vector>
  </HeadingPairs>
  <TitlesOfParts>
    <vt:vector size="42" baseType="lpstr">
      <vt:lpstr>Arial</vt:lpstr>
      <vt:lpstr>Calibri</vt:lpstr>
      <vt:lpstr>Times New Roman</vt:lpstr>
      <vt:lpstr>Verdana</vt:lpstr>
      <vt:lpstr>Wingdings</vt:lpstr>
      <vt:lpstr>Anim-4_Botany1</vt:lpstr>
      <vt:lpstr>Ofis Teması</vt:lpstr>
      <vt:lpstr>Diseño predeterminado</vt:lpstr>
      <vt:lpstr>CD100_dark_2002</vt:lpstr>
      <vt:lpstr>4 [HEM]</vt:lpstr>
      <vt:lpstr>Hz. Muhammed’in Hayatı</vt:lpstr>
      <vt:lpstr>1. Bölüm İçindekiler</vt:lpstr>
      <vt:lpstr>1. Yemek Öncesi ve Sonrası temizlik</vt:lpstr>
      <vt:lpstr>Sayın seyirciler peygamberimiz diyor ki: Eğer ümmetime zor gelmeyeceğini bilseydim, her namaz öncesinde dişlerini misvakla temizlemelerini emrederdim. </vt:lpstr>
      <vt:lpstr>Misvak: Ağaçtan yapılmış diş fırçasıdır ki içerisinde diş çürümesini önleyici kimyasal madde de vardır. Peygamberimiz sürekli kullanırdı.</vt:lpstr>
      <vt:lpstr>PowerPoint Sunusu</vt:lpstr>
      <vt:lpstr>PowerPoint Sunusu</vt:lpstr>
      <vt:lpstr>Hangisi?</vt:lpstr>
      <vt:lpstr>Peygamberimiz</vt:lpstr>
      <vt:lpstr>Sağlığın Anahtarı</vt:lpstr>
      <vt:lpstr>Sağlığın Anahtarı</vt:lpstr>
      <vt:lpstr>2. Nimete Şükür  (Besmele ve Hamd)</vt:lpstr>
      <vt:lpstr>PowerPoint Sunusu</vt:lpstr>
      <vt:lpstr>PowerPoint Sunusu</vt:lpstr>
      <vt:lpstr>PowerPoint Sunusu</vt:lpstr>
      <vt:lpstr>PowerPoint Sunusu</vt:lpstr>
      <vt:lpstr>PowerPoint Sunusu</vt:lpstr>
      <vt:lpstr>PowerPoint Sunusu</vt:lpstr>
      <vt:lpstr>PowerPoint Sunusu</vt:lpstr>
      <vt:lpstr>Beyin Fırtınası</vt:lpstr>
      <vt:lpstr>PowerPoint Sunusu</vt:lpstr>
      <vt:lpstr>Hadis: Besmele ile başlamayan her iş bereketsizdir ve eksik kalır</vt:lpstr>
      <vt:lpstr>Er-Rezzak Allah’ın güzel isimlerinden birisidir. Rızık ve nimet veren anlamına gelir.</vt:lpstr>
      <vt:lpstr>PowerPoint Sunusu</vt:lpstr>
      <vt:lpstr>PowerPoint Sunusu</vt:lpstr>
      <vt:lpstr>PowerPoint Sunusu</vt:lpstr>
      <vt:lpstr>PowerPoint Sunusu</vt:lpstr>
      <vt:lpstr>PowerPoint Sunusu</vt:lpstr>
      <vt:lpstr>Peygamberimizin yemek duası</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MN_Dizgi-2</cp:lastModifiedBy>
  <cp:revision>38</cp:revision>
  <cp:lastPrinted>1601-01-01T00:00:00Z</cp:lastPrinted>
  <dcterms:created xsi:type="dcterms:W3CDTF">2014-09-02T15:43:50Z</dcterms:created>
  <dcterms:modified xsi:type="dcterms:W3CDTF">2022-11-30T13:44:15Z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TC010900221033</vt:lpwstr>
  </property>
</Properties>
</file>