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0" r:id="rId3"/>
    <p:sldMasterId id="2147483759" r:id="rId4"/>
  </p:sldMasterIdLst>
  <p:notesMasterIdLst>
    <p:notesMasterId r:id="rId45"/>
  </p:notesMasterIdLst>
  <p:sldIdLst>
    <p:sldId id="257" r:id="rId5"/>
    <p:sldId id="258" r:id="rId6"/>
    <p:sldId id="355" r:id="rId7"/>
    <p:sldId id="357" r:id="rId8"/>
    <p:sldId id="425" r:id="rId9"/>
    <p:sldId id="424" r:id="rId10"/>
    <p:sldId id="426" r:id="rId11"/>
    <p:sldId id="502"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40" r:id="rId25"/>
    <p:sldId id="441" r:id="rId26"/>
    <p:sldId id="498" r:id="rId27"/>
    <p:sldId id="499" r:id="rId28"/>
    <p:sldId id="443" r:id="rId29"/>
    <p:sldId id="500"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353"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1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714CA-B1EE-4138-8294-E34F8323B6F9}" type="datetimeFigureOut">
              <a:rPr lang="tr-TR" smtClean="0"/>
              <a:t>30.11.2022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C5C24-2075-42E8-9699-C05D1D86A2F4}" type="slidenum">
              <a:rPr lang="tr-TR" smtClean="0"/>
              <a:t>‹#›</a:t>
            </a:fld>
            <a:endParaRPr lang="tr-TR"/>
          </a:p>
        </p:txBody>
      </p:sp>
    </p:spTree>
    <p:extLst>
      <p:ext uri="{BB962C8B-B14F-4D97-AF65-F5344CB8AC3E}">
        <p14:creationId xmlns:p14="http://schemas.microsoft.com/office/powerpoint/2010/main" val="215221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14547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9840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75482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E9D52116-7C1A-4CC6-BF06-66633D840ABF}"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14169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880E3A38-8D2D-41ED-97BB-FC40AEC84207}"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765823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0B4F687-83AA-4C4B-9F6A-759F5A8C6B7E}"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285701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8EBAAB38-9561-4417-9D8C-6A7732F2FA3B}"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58415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en-US"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4843C1A-8770-472E-AF49-A8327A5E9867}"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2678386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en-US"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BC3F8143-7087-470F-A41F-9AEAC18BFFFE}"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409766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en-US"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8E5ABD9-1198-4EF4-861A-5A8F9D93ACDF}"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027380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6B191268-0FAF-4BAB-AB72-DF7AC94A9B06}"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160599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67172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C3EF7CF-CDA2-4F73-B2DD-919ECE1D2A1C}"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43163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7F13F9E0-DABD-4266-B9E5-52EBC140909D}"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494447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28600"/>
            <a:ext cx="2286000" cy="13716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0" y="228600"/>
            <a:ext cx="6705600" cy="13716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55FD1715-33B0-44A6-BF1F-8C349E7EAB1C}"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738136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gray">
          <a:xfrm>
            <a:off x="0" y="2514600"/>
            <a:ext cx="9144000" cy="1066800"/>
          </a:xfrm>
          <a:prstGeom prst="rect">
            <a:avLst/>
          </a:prstGeom>
          <a:gradFill rotWithShape="1">
            <a:gsLst>
              <a:gs pos="0">
                <a:schemeClr val="bg1">
                  <a:gamma/>
                  <a:tint val="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098" name="Rectangle 2"/>
          <p:cNvSpPr>
            <a:spLocks noChangeArrowheads="1"/>
          </p:cNvSpPr>
          <p:nvPr/>
        </p:nvSpPr>
        <p:spPr bwMode="gray">
          <a:xfrm>
            <a:off x="0" y="0"/>
            <a:ext cx="9144000" cy="2514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pic>
        <p:nvPicPr>
          <p:cNvPr id="4120" name="Picture 24"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3188"/>
            <a:ext cx="4162425" cy="4087812"/>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ChangeArrowheads="1"/>
          </p:cNvSpPr>
          <p:nvPr/>
        </p:nvSpPr>
        <p:spPr bwMode="gray">
          <a:xfrm>
            <a:off x="0" y="3200400"/>
            <a:ext cx="9144000" cy="3657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pic>
        <p:nvPicPr>
          <p:cNvPr id="4121" name="Picture 25" desc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048000"/>
            <a:ext cx="1981200" cy="1946275"/>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r="8662"/>
          <a:stretch>
            <a:fillRect/>
          </a:stretch>
        </p:blipFill>
        <p:spPr bwMode="auto">
          <a:xfrm>
            <a:off x="6781800" y="1538288"/>
            <a:ext cx="2057400"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7" name="Picture 21"/>
          <p:cNvPicPr>
            <a:picLocks noChangeAspect="1" noChangeArrowheads="1"/>
          </p:cNvPicPr>
          <p:nvPr/>
        </p:nvPicPr>
        <p:blipFill>
          <a:blip r:embed="rId5">
            <a:extLst>
              <a:ext uri="{28A0092B-C50C-407E-A947-70E740481C1C}">
                <a14:useLocalDpi xmlns:a14="http://schemas.microsoft.com/office/drawing/2010/main" val="0"/>
              </a:ext>
            </a:extLst>
          </a:blip>
          <a:srcRect r="1010"/>
          <a:stretch>
            <a:fillRect/>
          </a:stretch>
        </p:blipFill>
        <p:spPr bwMode="auto">
          <a:xfrm>
            <a:off x="4419600" y="2439988"/>
            <a:ext cx="4495800" cy="3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Rectangle 5"/>
          <p:cNvSpPr>
            <a:spLocks noGrp="1" noChangeArrowheads="1"/>
          </p:cNvSpPr>
          <p:nvPr>
            <p:ph type="ctrTitle"/>
          </p:nvPr>
        </p:nvSpPr>
        <p:spPr>
          <a:xfrm>
            <a:off x="457200" y="685800"/>
            <a:ext cx="8229600" cy="1524000"/>
          </a:xfrm>
        </p:spPr>
        <p:txBody>
          <a:bodyPr/>
          <a:lstStyle>
            <a:lvl1pPr>
              <a:defRPr sz="5500"/>
            </a:lvl1pPr>
          </a:lstStyle>
          <a:p>
            <a:pPr lvl="0"/>
            <a:r>
              <a:rPr lang="tr-TR" altLang="tr-TR" noProof="0"/>
              <a:t>Asıl başlık stili için tıklatın</a:t>
            </a:r>
            <a:endParaRPr lang="en-US" altLang="tr-TR" noProof="0"/>
          </a:p>
        </p:txBody>
      </p:sp>
      <p:sp>
        <p:nvSpPr>
          <p:cNvPr id="4102" name="Rectangle 6"/>
          <p:cNvSpPr>
            <a:spLocks noGrp="1" noChangeArrowheads="1"/>
          </p:cNvSpPr>
          <p:nvPr>
            <p:ph type="subTitle" idx="1"/>
          </p:nvPr>
        </p:nvSpPr>
        <p:spPr>
          <a:xfrm>
            <a:off x="457200" y="2590800"/>
            <a:ext cx="5715000" cy="533400"/>
          </a:xfrm>
        </p:spPr>
        <p:txBody>
          <a:bodyPr/>
          <a:lstStyle>
            <a:lvl1pPr marL="0" indent="0">
              <a:buFontTx/>
              <a:buNone/>
              <a:defRPr sz="2000">
                <a:solidFill>
                  <a:schemeClr val="tx2"/>
                </a:solidFill>
              </a:defRPr>
            </a:lvl1pPr>
          </a:lstStyle>
          <a:p>
            <a:pPr lvl="0"/>
            <a:r>
              <a:rPr lang="tr-TR" altLang="tr-TR" noProof="0"/>
              <a:t>Asıl alt başlık stilini düzenlemek için tıklatın</a:t>
            </a:r>
            <a:endParaRPr lang="en-US" altLang="tr-TR" noProof="0"/>
          </a:p>
        </p:txBody>
      </p:sp>
      <p:pic>
        <p:nvPicPr>
          <p:cNvPr id="4122" name="Picture 26" descr="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76800"/>
            <a:ext cx="1382713" cy="198120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7"/>
          <p:cNvSpPr>
            <a:spLocks noGrp="1" noChangeArrowheads="1"/>
          </p:cNvSpPr>
          <p:nvPr>
            <p:ph type="dt" sz="half" idx="2"/>
          </p:nvPr>
        </p:nvSpPr>
        <p:spPr bwMode="white">
          <a:xfrm>
            <a:off x="1295400" y="6553200"/>
            <a:ext cx="2133600" cy="168275"/>
          </a:xfrm>
        </p:spPr>
        <p:txBody>
          <a:bodyPr/>
          <a:lstStyle>
            <a:lvl1pPr>
              <a:defRPr sz="1400">
                <a:solidFill>
                  <a:srgbClr val="FFFFFF"/>
                </a:solidFill>
              </a:defRPr>
            </a:lvl1pPr>
          </a:lstStyle>
          <a:p>
            <a:endParaRPr lang="en-US" altLang="tr-TR"/>
          </a:p>
        </p:txBody>
      </p:sp>
      <p:sp>
        <p:nvSpPr>
          <p:cNvPr id="4104" name="Rectangle 8"/>
          <p:cNvSpPr>
            <a:spLocks noGrp="1" noChangeArrowheads="1"/>
          </p:cNvSpPr>
          <p:nvPr>
            <p:ph type="ftr" sz="quarter" idx="3"/>
          </p:nvPr>
        </p:nvSpPr>
        <p:spPr bwMode="white">
          <a:xfrm>
            <a:off x="3657600" y="6553200"/>
            <a:ext cx="2895600" cy="168275"/>
          </a:xfrm>
        </p:spPr>
        <p:txBody>
          <a:bodyPr/>
          <a:lstStyle>
            <a:lvl1pPr>
              <a:defRPr sz="1400">
                <a:solidFill>
                  <a:srgbClr val="FFFFFF"/>
                </a:solidFill>
              </a:defRPr>
            </a:lvl1pPr>
          </a:lstStyle>
          <a:p>
            <a:endParaRPr lang="tr-TR" altLang="tr-TR"/>
          </a:p>
        </p:txBody>
      </p:sp>
      <p:sp>
        <p:nvSpPr>
          <p:cNvPr id="4105" name="Rectangle 9"/>
          <p:cNvSpPr>
            <a:spLocks noGrp="1" noChangeArrowheads="1"/>
          </p:cNvSpPr>
          <p:nvPr>
            <p:ph type="sldNum" sz="quarter" idx="4"/>
          </p:nvPr>
        </p:nvSpPr>
        <p:spPr bwMode="white">
          <a:xfrm>
            <a:off x="6781800" y="6553200"/>
            <a:ext cx="1066800" cy="168275"/>
          </a:xfrm>
        </p:spPr>
        <p:txBody>
          <a:bodyPr/>
          <a:lstStyle>
            <a:lvl1pPr>
              <a:defRPr sz="1400">
                <a:solidFill>
                  <a:srgbClr val="FFFFFF"/>
                </a:solidFill>
              </a:defRPr>
            </a:lvl1pPr>
          </a:lstStyle>
          <a:p>
            <a:fld id="{E80FB944-E693-4D7F-AB1B-783E74F0FAAD}" type="slidenum">
              <a:rPr lang="en-US" altLang="tr-TR"/>
              <a:pPr/>
              <a:t>‹#›</a:t>
            </a:fld>
            <a:endParaRPr lang="en-US" altLang="tr-TR"/>
          </a:p>
        </p:txBody>
      </p:sp>
      <p:sp>
        <p:nvSpPr>
          <p:cNvPr id="4123" name="Text Box 27"/>
          <p:cNvSpPr txBox="1">
            <a:spLocks noChangeArrowheads="1"/>
          </p:cNvSpPr>
          <p:nvPr/>
        </p:nvSpPr>
        <p:spPr bwMode="auto">
          <a:xfrm>
            <a:off x="8001000" y="6415088"/>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tr-TR" b="1">
                <a:solidFill>
                  <a:srgbClr val="FFFFFF"/>
                </a:solidFill>
              </a:rPr>
              <a:t>L/O/G/O</a:t>
            </a:r>
          </a:p>
        </p:txBody>
      </p:sp>
    </p:spTree>
    <p:extLst>
      <p:ext uri="{BB962C8B-B14F-4D97-AF65-F5344CB8AC3E}">
        <p14:creationId xmlns:p14="http://schemas.microsoft.com/office/powerpoint/2010/main" val="117861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4122"/>
                                        </p:tgtEl>
                                        <p:attrNameLst>
                                          <p:attrName>style.visibility</p:attrName>
                                        </p:attrNameLst>
                                      </p:cBhvr>
                                      <p:to>
                                        <p:strVal val="visible"/>
                                      </p:to>
                                    </p:set>
                                    <p:anim calcmode="lin" valueType="num">
                                      <p:cBhvr>
                                        <p:cTn id="7" dur="1000" fill="hold"/>
                                        <p:tgtEl>
                                          <p:spTgt spid="4122"/>
                                        </p:tgtEl>
                                        <p:attrNameLst>
                                          <p:attrName>ppt_x</p:attrName>
                                        </p:attrNameLst>
                                      </p:cBhvr>
                                      <p:tavLst>
                                        <p:tav tm="0">
                                          <p:val>
                                            <p:strVal val="#ppt_x-.2"/>
                                          </p:val>
                                        </p:tav>
                                        <p:tav tm="100000">
                                          <p:val>
                                            <p:strVal val="#ppt_x"/>
                                          </p:val>
                                        </p:tav>
                                      </p:tavLst>
                                    </p:anim>
                                    <p:anim calcmode="lin" valueType="num">
                                      <p:cBhvr>
                                        <p:cTn id="8" dur="1000" fill="hold"/>
                                        <p:tgtEl>
                                          <p:spTgt spid="4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22"/>
                                        </p:tgtEl>
                                      </p:cBhvr>
                                    </p:animEffect>
                                  </p:childTnLst>
                                </p:cTn>
                              </p:par>
                              <p:par>
                                <p:cTn id="10" presetID="12" presetClass="entr" presetSubtype="4" fill="hold" nodeType="withEffect">
                                  <p:stCondLst>
                                    <p:cond delay="0"/>
                                  </p:stCondLst>
                                  <p:childTnLst>
                                    <p:set>
                                      <p:cBhvr>
                                        <p:cTn id="11" dur="1" fill="hold">
                                          <p:stCondLst>
                                            <p:cond delay="0"/>
                                          </p:stCondLst>
                                        </p:cTn>
                                        <p:tgtEl>
                                          <p:spTgt spid="4120"/>
                                        </p:tgtEl>
                                        <p:attrNameLst>
                                          <p:attrName>style.visibility</p:attrName>
                                        </p:attrNameLst>
                                      </p:cBhvr>
                                      <p:to>
                                        <p:strVal val="visible"/>
                                      </p:to>
                                    </p:set>
                                    <p:animEffect transition="in" filter="slide(fromBottom)">
                                      <p:cBhvr>
                                        <p:cTn id="12" dur="2000"/>
                                        <p:tgtEl>
                                          <p:spTgt spid="4120"/>
                                        </p:tgtEl>
                                      </p:cBhvr>
                                    </p:animEffect>
                                  </p:childTnLst>
                                </p:cTn>
                              </p:par>
                              <p:par>
                                <p:cTn id="13" presetID="12" presetClass="entr" presetSubtype="1" fill="hold" nodeType="withEffect">
                                  <p:stCondLst>
                                    <p:cond delay="0"/>
                                  </p:stCondLst>
                                  <p:childTnLst>
                                    <p:set>
                                      <p:cBhvr>
                                        <p:cTn id="14" dur="1" fill="hold">
                                          <p:stCondLst>
                                            <p:cond delay="0"/>
                                          </p:stCondLst>
                                        </p:cTn>
                                        <p:tgtEl>
                                          <p:spTgt spid="4121"/>
                                        </p:tgtEl>
                                        <p:attrNameLst>
                                          <p:attrName>style.visibility</p:attrName>
                                        </p:attrNameLst>
                                      </p:cBhvr>
                                      <p:to>
                                        <p:strVal val="visible"/>
                                      </p:to>
                                    </p:set>
                                    <p:animEffect transition="in" filter="slide(fromTop)">
                                      <p:cBhvr>
                                        <p:cTn id="15" dur="2000"/>
                                        <p:tgtEl>
                                          <p:spTgt spid="4121"/>
                                        </p:tgtEl>
                                      </p:cBhvr>
                                    </p:animEffect>
                                  </p:childTnLst>
                                </p:cTn>
                              </p:par>
                              <p:par>
                                <p:cTn id="16" presetID="12" presetClass="entr" presetSubtype="8" fill="hold" nodeType="withEffect">
                                  <p:stCondLst>
                                    <p:cond delay="1300"/>
                                  </p:stCondLst>
                                  <p:childTnLst>
                                    <p:set>
                                      <p:cBhvr>
                                        <p:cTn id="17" dur="1" fill="hold">
                                          <p:stCondLst>
                                            <p:cond delay="0"/>
                                          </p:stCondLst>
                                        </p:cTn>
                                        <p:tgtEl>
                                          <p:spTgt spid="4117"/>
                                        </p:tgtEl>
                                        <p:attrNameLst>
                                          <p:attrName>style.visibility</p:attrName>
                                        </p:attrNameLst>
                                      </p:cBhvr>
                                      <p:to>
                                        <p:strVal val="visible"/>
                                      </p:to>
                                    </p:set>
                                    <p:animEffect transition="in" filter="slide(fromLeft)">
                                      <p:cBhvr>
                                        <p:cTn id="18" dur="1000"/>
                                        <p:tgtEl>
                                          <p:spTgt spid="4117"/>
                                        </p:tgtEl>
                                      </p:cBhvr>
                                    </p:animEffect>
                                  </p:childTnLst>
                                </p:cTn>
                              </p:par>
                              <p:par>
                                <p:cTn id="19" presetID="12" presetClass="entr" presetSubtype="2" fill="hold" nodeType="withEffect">
                                  <p:stCondLst>
                                    <p:cond delay="1400"/>
                                  </p:stCondLst>
                                  <p:childTnLst>
                                    <p:set>
                                      <p:cBhvr>
                                        <p:cTn id="20" dur="1" fill="hold">
                                          <p:stCondLst>
                                            <p:cond delay="0"/>
                                          </p:stCondLst>
                                        </p:cTn>
                                        <p:tgtEl>
                                          <p:spTgt spid="4118"/>
                                        </p:tgtEl>
                                        <p:attrNameLst>
                                          <p:attrName>style.visibility</p:attrName>
                                        </p:attrNameLst>
                                      </p:cBhvr>
                                      <p:to>
                                        <p:strVal val="visible"/>
                                      </p:to>
                                    </p:set>
                                    <p:animEffect transition="in" filter="slide(fromRight)">
                                      <p:cBhvr>
                                        <p:cTn id="21" dur="1000"/>
                                        <p:tgtEl>
                                          <p:spTgt spid="4118"/>
                                        </p:tgtEl>
                                      </p:cBhvr>
                                    </p:animEffect>
                                  </p:childTnLst>
                                </p:cTn>
                              </p:par>
                            </p:childTnLst>
                          </p:cTn>
                        </p:par>
                        <p:par>
                          <p:cTn id="22" fill="hold" nodeType="afterGroup">
                            <p:stCondLst>
                              <p:cond delay="2400"/>
                            </p:stCondLst>
                            <p:childTnLst>
                              <p:par>
                                <p:cTn id="23" presetID="12" presetClass="entr" presetSubtype="4" fill="hold" grpId="0" nodeType="afterEffect">
                                  <p:stCondLst>
                                    <p:cond delay="0"/>
                                  </p:stCondLst>
                                  <p:childTnLst>
                                    <p:set>
                                      <p:cBhvr>
                                        <p:cTn id="24" dur="1" fill="hold">
                                          <p:stCondLst>
                                            <p:cond delay="0"/>
                                          </p:stCondLst>
                                        </p:cTn>
                                        <p:tgtEl>
                                          <p:spTgt spid="4101"/>
                                        </p:tgtEl>
                                        <p:attrNameLst>
                                          <p:attrName>style.visibility</p:attrName>
                                        </p:attrNameLst>
                                      </p:cBhvr>
                                      <p:to>
                                        <p:strVal val="visible"/>
                                      </p:to>
                                    </p:set>
                                    <p:animEffect transition="in" filter="slide(fromBottom)">
                                      <p:cBhvr>
                                        <p:cTn id="25" dur="500"/>
                                        <p:tgtEl>
                                          <p:spTgt spid="4101"/>
                                        </p:tgtEl>
                                      </p:cBhvr>
                                    </p:animEffect>
                                  </p:childTnLst>
                                </p:cTn>
                              </p:par>
                            </p:childTnLst>
                          </p:cTn>
                        </p:par>
                        <p:par>
                          <p:cTn id="26" fill="hold" nodeType="afterGroup">
                            <p:stCondLst>
                              <p:cond delay="2900"/>
                            </p:stCondLst>
                            <p:childTnLst>
                              <p:par>
                                <p:cTn id="27" presetID="12" presetClass="entr" presetSubtype="1" fill="hold" grpId="0" nodeType="afterEffect">
                                  <p:stCondLst>
                                    <p:cond delay="0"/>
                                  </p:stCondLst>
                                  <p:childTnLst>
                                    <p:set>
                                      <p:cBhvr>
                                        <p:cTn id="28" dur="1" fill="hold">
                                          <p:stCondLst>
                                            <p:cond delay="0"/>
                                          </p:stCondLst>
                                        </p:cTn>
                                        <p:tgtEl>
                                          <p:spTgt spid="4102">
                                            <p:txEl>
                                              <p:pRg st="0" end="0"/>
                                            </p:txEl>
                                          </p:spTgt>
                                        </p:tgtEl>
                                        <p:attrNameLst>
                                          <p:attrName>style.visibility</p:attrName>
                                        </p:attrNameLst>
                                      </p:cBhvr>
                                      <p:to>
                                        <p:strVal val="visible"/>
                                      </p:to>
                                    </p:set>
                                    <p:animEffect transition="in" filter="slide(fromTop)">
                                      <p:cBhvr>
                                        <p:cTn id="29" dur="5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tmplLst>
          <p:tmpl lvl="1">
            <p:tnLst>
              <p:par>
                <p:cTn presetID="12" presetClass="entr" presetSubtype="1" fill="hold" nodeType="afterEffect">
                  <p:stCondLst>
                    <p:cond delay="0"/>
                  </p:stCondLst>
                  <p:childTnLst>
                    <p:set>
                      <p:cBhvr>
                        <p:cTn dur="1" fill="hold">
                          <p:stCondLst>
                            <p:cond delay="0"/>
                          </p:stCondLst>
                        </p:cTn>
                        <p:tgtEl>
                          <p:spTgt spid="4102"/>
                        </p:tgtEl>
                        <p:attrNameLst>
                          <p:attrName>style.visibility</p:attrName>
                        </p:attrNameLst>
                      </p:cBhvr>
                      <p:to>
                        <p:strVal val="visible"/>
                      </p:to>
                    </p:set>
                    <p:animEffect transition="in" filter="slide(fromTop)">
                      <p:cBhvr>
                        <p:cTn dur="500"/>
                        <p:tgtEl>
                          <p:spTgt spid="4102"/>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7761400F-3A57-428C-9C57-C7AAAD9A3F1F}"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3015533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85173786-BB00-4FC4-B1BE-B8CBAD391125}"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3639641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533525"/>
            <a:ext cx="4038600" cy="50196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533525"/>
            <a:ext cx="4038600" cy="50196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E2BDCB74-8C51-4336-94DB-F88C0F2A8FD6}" type="slidenum">
              <a:rPr lang="en-US" altLang="tr-TR">
                <a:solidFill>
                  <a:srgbClr val="000000"/>
                </a:solidFill>
              </a:rPr>
              <a:pPr/>
              <a:t>‹#›</a:t>
            </a:fld>
            <a:endParaRPr lang="en-US" altLang="tr-TR">
              <a:solidFill>
                <a:srgbClr val="000000"/>
              </a:solidFill>
            </a:endParaRPr>
          </a:p>
        </p:txBody>
      </p:sp>
      <p:sp>
        <p:nvSpPr>
          <p:cNvPr id="7" name="Altbilgi Yer Tutucusu 6"/>
          <p:cNvSpPr>
            <a:spLocks noGrp="1"/>
          </p:cNvSpPr>
          <p:nvPr>
            <p:ph type="ftr" sz="quarter" idx="12"/>
          </p:nvPr>
        </p:nvSpPr>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4006200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000000"/>
              </a:solidFill>
            </a:endParaRPr>
          </a:p>
        </p:txBody>
      </p:sp>
      <p:sp>
        <p:nvSpPr>
          <p:cNvPr id="8" name="Slayt Numarası Yer Tutucusu 7"/>
          <p:cNvSpPr>
            <a:spLocks noGrp="1"/>
          </p:cNvSpPr>
          <p:nvPr>
            <p:ph type="sldNum" sz="quarter" idx="11"/>
          </p:nvPr>
        </p:nvSpPr>
        <p:spPr/>
        <p:txBody>
          <a:bodyPr/>
          <a:lstStyle>
            <a:lvl1pPr>
              <a:defRPr/>
            </a:lvl1pPr>
          </a:lstStyle>
          <a:p>
            <a:fld id="{F2F0E28C-55E7-46FF-9599-71F7E6C01BA9}" type="slidenum">
              <a:rPr lang="en-US" altLang="tr-TR">
                <a:solidFill>
                  <a:srgbClr val="000000"/>
                </a:solidFill>
              </a:rPr>
              <a:pPr/>
              <a:t>‹#›</a:t>
            </a:fld>
            <a:endParaRPr lang="en-US" altLang="tr-TR">
              <a:solidFill>
                <a:srgbClr val="000000"/>
              </a:solidFill>
            </a:endParaRPr>
          </a:p>
        </p:txBody>
      </p:sp>
      <p:sp>
        <p:nvSpPr>
          <p:cNvPr id="9" name="Altbilgi Yer Tutucusu 8"/>
          <p:cNvSpPr>
            <a:spLocks noGrp="1"/>
          </p:cNvSpPr>
          <p:nvPr>
            <p:ph type="ftr" sz="quarter" idx="12"/>
          </p:nvPr>
        </p:nvSpPr>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2241361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000000"/>
              </a:solidFill>
            </a:endParaRPr>
          </a:p>
        </p:txBody>
      </p:sp>
      <p:sp>
        <p:nvSpPr>
          <p:cNvPr id="4" name="Slayt Numarası Yer Tutucusu 3"/>
          <p:cNvSpPr>
            <a:spLocks noGrp="1"/>
          </p:cNvSpPr>
          <p:nvPr>
            <p:ph type="sldNum" sz="quarter" idx="11"/>
          </p:nvPr>
        </p:nvSpPr>
        <p:spPr/>
        <p:txBody>
          <a:bodyPr/>
          <a:lstStyle>
            <a:lvl1pPr>
              <a:defRPr/>
            </a:lvl1pPr>
          </a:lstStyle>
          <a:p>
            <a:fld id="{D7F331A3-C03C-445C-A444-4C72C6BA9B29}" type="slidenum">
              <a:rPr lang="en-US" altLang="tr-TR">
                <a:solidFill>
                  <a:srgbClr val="000000"/>
                </a:solidFill>
              </a:rPr>
              <a:pPr/>
              <a:t>‹#›</a:t>
            </a:fld>
            <a:endParaRPr lang="en-US" altLang="tr-TR">
              <a:solidFill>
                <a:srgbClr val="000000"/>
              </a:solidFill>
            </a:endParaRPr>
          </a:p>
        </p:txBody>
      </p:sp>
      <p:sp>
        <p:nvSpPr>
          <p:cNvPr id="5" name="Altbilgi Yer Tutucusu 4"/>
          <p:cNvSpPr>
            <a:spLocks noGrp="1"/>
          </p:cNvSpPr>
          <p:nvPr>
            <p:ph type="ftr" sz="quarter" idx="12"/>
          </p:nvPr>
        </p:nvSpPr>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384157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000000"/>
              </a:solidFill>
            </a:endParaRPr>
          </a:p>
        </p:txBody>
      </p:sp>
      <p:sp>
        <p:nvSpPr>
          <p:cNvPr id="3" name="Slayt Numarası Yer Tutucusu 2"/>
          <p:cNvSpPr>
            <a:spLocks noGrp="1"/>
          </p:cNvSpPr>
          <p:nvPr>
            <p:ph type="sldNum" sz="quarter" idx="11"/>
          </p:nvPr>
        </p:nvSpPr>
        <p:spPr/>
        <p:txBody>
          <a:bodyPr/>
          <a:lstStyle>
            <a:lvl1pPr>
              <a:defRPr/>
            </a:lvl1pPr>
          </a:lstStyle>
          <a:p>
            <a:fld id="{D6204BBB-B362-4D56-8255-C57917B52AFC}" type="slidenum">
              <a:rPr lang="en-US" altLang="tr-TR">
                <a:solidFill>
                  <a:srgbClr val="000000"/>
                </a:solidFill>
              </a:rPr>
              <a:pPr/>
              <a:t>‹#›</a:t>
            </a:fld>
            <a:endParaRPr lang="en-US" altLang="tr-TR">
              <a:solidFill>
                <a:srgbClr val="000000"/>
              </a:solidFill>
            </a:endParaRPr>
          </a:p>
        </p:txBody>
      </p:sp>
      <p:sp>
        <p:nvSpPr>
          <p:cNvPr id="4" name="Altbilgi Yer Tutucusu 3"/>
          <p:cNvSpPr>
            <a:spLocks noGrp="1"/>
          </p:cNvSpPr>
          <p:nvPr>
            <p:ph type="ftr" sz="quarter" idx="12"/>
          </p:nvPr>
        </p:nvSpPr>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321621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043453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41BEE0AF-79C1-4BBA-9A08-53C840B74515}" type="slidenum">
              <a:rPr lang="en-US" altLang="tr-TR">
                <a:solidFill>
                  <a:srgbClr val="000000"/>
                </a:solidFill>
              </a:rPr>
              <a:pPr/>
              <a:t>‹#›</a:t>
            </a:fld>
            <a:endParaRPr lang="en-US" altLang="tr-TR">
              <a:solidFill>
                <a:srgbClr val="000000"/>
              </a:solidFill>
            </a:endParaRPr>
          </a:p>
        </p:txBody>
      </p:sp>
      <p:sp>
        <p:nvSpPr>
          <p:cNvPr id="7" name="Altbilgi Yer Tutucusu 6"/>
          <p:cNvSpPr>
            <a:spLocks noGrp="1"/>
          </p:cNvSpPr>
          <p:nvPr>
            <p:ph type="ftr" sz="quarter" idx="12"/>
          </p:nvPr>
        </p:nvSpPr>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428479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8ACA2CCE-40C7-4D8A-AA22-4A4974547350}" type="slidenum">
              <a:rPr lang="en-US" altLang="tr-TR">
                <a:solidFill>
                  <a:srgbClr val="000000"/>
                </a:solidFill>
              </a:rPr>
              <a:pPr/>
              <a:t>‹#›</a:t>
            </a:fld>
            <a:endParaRPr lang="en-US" altLang="tr-TR">
              <a:solidFill>
                <a:srgbClr val="000000"/>
              </a:solidFill>
            </a:endParaRPr>
          </a:p>
        </p:txBody>
      </p:sp>
      <p:sp>
        <p:nvSpPr>
          <p:cNvPr id="7" name="Altbilgi Yer Tutucusu 6"/>
          <p:cNvSpPr>
            <a:spLocks noGrp="1"/>
          </p:cNvSpPr>
          <p:nvPr>
            <p:ph type="ftr" sz="quarter" idx="12"/>
          </p:nvPr>
        </p:nvSpPr>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2807120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66E49F95-BB1C-47F2-836F-60418DC3438C}"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1734654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381000"/>
            <a:ext cx="2057400" cy="61722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381000"/>
            <a:ext cx="6019800" cy="6172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07831B55-D8B0-4FD4-A7D0-815EDA26AA9A}"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2005966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381000"/>
            <a:ext cx="8229600" cy="746125"/>
          </a:xfrm>
        </p:spPr>
        <p:txBody>
          <a:bodyPr/>
          <a:lstStyle/>
          <a:p>
            <a:r>
              <a:rPr lang="tr-TR"/>
              <a:t>Asıl başlık stili için tıklatın</a:t>
            </a:r>
          </a:p>
        </p:txBody>
      </p:sp>
      <p:sp>
        <p:nvSpPr>
          <p:cNvPr id="3" name="Metin Yer Tutucusu 2"/>
          <p:cNvSpPr>
            <a:spLocks noGrp="1"/>
          </p:cNvSpPr>
          <p:nvPr>
            <p:ph type="body" sz="half" idx="1"/>
          </p:nvPr>
        </p:nvSpPr>
        <p:spPr>
          <a:xfrm>
            <a:off x="457200" y="1533525"/>
            <a:ext cx="4038600" cy="50196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533525"/>
            <a:ext cx="4038600" cy="50196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613525"/>
            <a:ext cx="2133600" cy="244475"/>
          </a:xfrm>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1"/>
          </p:nvPr>
        </p:nvSpPr>
        <p:spPr>
          <a:xfrm>
            <a:off x="6553200" y="6613525"/>
            <a:ext cx="2133600" cy="244475"/>
          </a:xfrm>
        </p:spPr>
        <p:txBody>
          <a:bodyPr/>
          <a:lstStyle>
            <a:lvl1pPr>
              <a:defRPr/>
            </a:lvl1pPr>
          </a:lstStyle>
          <a:p>
            <a:fld id="{A709043B-4796-4952-9FA7-D47D72DA38AD}" type="slidenum">
              <a:rPr lang="en-US" altLang="tr-TR">
                <a:solidFill>
                  <a:srgbClr val="000000"/>
                </a:solidFill>
              </a:rPr>
              <a:pPr/>
              <a:t>‹#›</a:t>
            </a:fld>
            <a:endParaRPr lang="en-US" altLang="tr-TR">
              <a:solidFill>
                <a:srgbClr val="000000"/>
              </a:solidFill>
            </a:endParaRPr>
          </a:p>
        </p:txBody>
      </p:sp>
      <p:sp>
        <p:nvSpPr>
          <p:cNvPr id="7" name="Altbilgi Yer Tutucusu 6"/>
          <p:cNvSpPr>
            <a:spLocks noGrp="1"/>
          </p:cNvSpPr>
          <p:nvPr>
            <p:ph type="ftr" sz="quarter" idx="12"/>
          </p:nvPr>
        </p:nvSpPr>
        <p:spPr>
          <a:xfrm>
            <a:off x="457200" y="1143000"/>
            <a:ext cx="8458200" cy="239713"/>
          </a:xfrm>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648370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457200" y="381000"/>
            <a:ext cx="8229600" cy="746125"/>
          </a:xfrm>
        </p:spPr>
        <p:txBody>
          <a:bodyPr/>
          <a:lstStyle/>
          <a:p>
            <a:r>
              <a:rPr lang="tr-TR"/>
              <a:t>Asıl başlık stili için tıklatın</a:t>
            </a:r>
          </a:p>
        </p:txBody>
      </p:sp>
      <p:sp>
        <p:nvSpPr>
          <p:cNvPr id="3" name="Tablo Yer Tutucusu 2"/>
          <p:cNvSpPr>
            <a:spLocks noGrp="1"/>
          </p:cNvSpPr>
          <p:nvPr>
            <p:ph type="tbl" idx="1"/>
          </p:nvPr>
        </p:nvSpPr>
        <p:spPr>
          <a:xfrm>
            <a:off x="457200" y="1533525"/>
            <a:ext cx="8229600" cy="5019675"/>
          </a:xfrm>
        </p:spPr>
        <p:txBody>
          <a:bodyPr/>
          <a:lstStyle/>
          <a:p>
            <a:r>
              <a:rPr lang="tr-TR"/>
              <a:t>Tablo eklemek için simgeyi tıklatın</a:t>
            </a:r>
          </a:p>
        </p:txBody>
      </p:sp>
      <p:sp>
        <p:nvSpPr>
          <p:cNvPr id="4" name="Veri Yer Tutucusu 3"/>
          <p:cNvSpPr>
            <a:spLocks noGrp="1"/>
          </p:cNvSpPr>
          <p:nvPr>
            <p:ph type="dt" sz="half" idx="10"/>
          </p:nvPr>
        </p:nvSpPr>
        <p:spPr>
          <a:xfrm>
            <a:off x="457200" y="6613525"/>
            <a:ext cx="2133600" cy="244475"/>
          </a:xfrm>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a:xfrm>
            <a:off x="6553200" y="6613525"/>
            <a:ext cx="2133600" cy="244475"/>
          </a:xfrm>
        </p:spPr>
        <p:txBody>
          <a:bodyPr/>
          <a:lstStyle>
            <a:lvl1pPr>
              <a:defRPr/>
            </a:lvl1pPr>
          </a:lstStyle>
          <a:p>
            <a:fld id="{9356BF05-B1FB-48FF-B8C0-E9AA485B9B27}"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a:xfrm>
            <a:off x="457200" y="1143000"/>
            <a:ext cx="8458200" cy="239713"/>
          </a:xfrm>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49145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Unvan 1"/>
          <p:cNvSpPr>
            <a:spLocks noGrp="1"/>
          </p:cNvSpPr>
          <p:nvPr>
            <p:ph type="title"/>
          </p:nvPr>
        </p:nvSpPr>
        <p:spPr>
          <a:xfrm>
            <a:off x="457200" y="381000"/>
            <a:ext cx="8229600" cy="746125"/>
          </a:xfrm>
        </p:spPr>
        <p:txBody>
          <a:bodyPr/>
          <a:lstStyle/>
          <a:p>
            <a:r>
              <a:rPr lang="tr-TR"/>
              <a:t>Asıl başlık stili için tıklatın</a:t>
            </a:r>
          </a:p>
        </p:txBody>
      </p:sp>
      <p:sp>
        <p:nvSpPr>
          <p:cNvPr id="3" name="Grafik Yer Tutucusu 2"/>
          <p:cNvSpPr>
            <a:spLocks noGrp="1"/>
          </p:cNvSpPr>
          <p:nvPr>
            <p:ph type="chart" idx="1"/>
          </p:nvPr>
        </p:nvSpPr>
        <p:spPr>
          <a:xfrm>
            <a:off x="457200" y="1533525"/>
            <a:ext cx="8229600" cy="5019675"/>
          </a:xfrm>
        </p:spPr>
        <p:txBody>
          <a:bodyPr/>
          <a:lstStyle/>
          <a:p>
            <a:r>
              <a:rPr lang="tr-TR"/>
              <a:t>Grafik eklemek için simgeyi tıklatın</a:t>
            </a:r>
          </a:p>
        </p:txBody>
      </p:sp>
      <p:sp>
        <p:nvSpPr>
          <p:cNvPr id="4" name="Veri Yer Tutucusu 3"/>
          <p:cNvSpPr>
            <a:spLocks noGrp="1"/>
          </p:cNvSpPr>
          <p:nvPr>
            <p:ph type="dt" sz="half" idx="10"/>
          </p:nvPr>
        </p:nvSpPr>
        <p:spPr>
          <a:xfrm>
            <a:off x="457200" y="6613525"/>
            <a:ext cx="2133600" cy="244475"/>
          </a:xfrm>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a:xfrm>
            <a:off x="6553200" y="6613525"/>
            <a:ext cx="2133600" cy="244475"/>
          </a:xfrm>
        </p:spPr>
        <p:txBody>
          <a:bodyPr/>
          <a:lstStyle>
            <a:lvl1pPr>
              <a:defRPr/>
            </a:lvl1pPr>
          </a:lstStyle>
          <a:p>
            <a:fld id="{AA546AC3-85BD-46C0-8D9F-278FC9937437}"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a:xfrm>
            <a:off x="457200" y="1143000"/>
            <a:ext cx="8458200" cy="239713"/>
          </a:xfrm>
        </p:spPr>
        <p:txBody>
          <a:bodyPr/>
          <a:lstStyle>
            <a:lvl1pPr>
              <a:defRPr/>
            </a:lvl1pPr>
          </a:lstStyle>
          <a:p>
            <a:endParaRPr lang="en-US" altLang="tr-TR">
              <a:solidFill>
                <a:srgbClr val="FFFFFF"/>
              </a:solidFill>
            </a:endParaRPr>
          </a:p>
        </p:txBody>
      </p:sp>
    </p:spTree>
    <p:extLst>
      <p:ext uri="{BB962C8B-B14F-4D97-AF65-F5344CB8AC3E}">
        <p14:creationId xmlns:p14="http://schemas.microsoft.com/office/powerpoint/2010/main" val="1807397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3079" name="Picture 7"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4241800"/>
            <a:ext cx="9144000" cy="2616200"/>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p:cNvSpPr>
            <a:spLocks noChangeArrowheads="1"/>
          </p:cNvSpPr>
          <p:nvPr/>
        </p:nvSpPr>
        <p:spPr bwMode="gray">
          <a:xfrm>
            <a:off x="0" y="0"/>
            <a:ext cx="9144000" cy="4508500"/>
          </a:xfrm>
          <a:prstGeom prst="rect">
            <a:avLst/>
          </a:prstGeom>
          <a:gradFill rotWithShape="1">
            <a:gsLst>
              <a:gs pos="0">
                <a:schemeClr val="accent1"/>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B2B9AF"/>
              </a:solidFill>
            </a:endParaRPr>
          </a:p>
        </p:txBody>
      </p:sp>
      <p:sp>
        <p:nvSpPr>
          <p:cNvPr id="3081" name="Rectangle 9"/>
          <p:cNvSpPr>
            <a:spLocks noChangeArrowheads="1"/>
          </p:cNvSpPr>
          <p:nvPr/>
        </p:nvSpPr>
        <p:spPr bwMode="gray">
          <a:xfrm>
            <a:off x="7439025" y="4508500"/>
            <a:ext cx="1704975" cy="93663"/>
          </a:xfrm>
          <a:prstGeom prst="rect">
            <a:avLst/>
          </a:prstGeom>
          <a:solidFill>
            <a:schemeClr val="accent1">
              <a:alpha val="85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B2B9AF"/>
              </a:solidFill>
            </a:endParaRPr>
          </a:p>
        </p:txBody>
      </p:sp>
      <p:sp>
        <p:nvSpPr>
          <p:cNvPr id="3082" name="Rectangle 10"/>
          <p:cNvSpPr>
            <a:spLocks noChangeArrowheads="1"/>
          </p:cNvSpPr>
          <p:nvPr/>
        </p:nvSpPr>
        <p:spPr bwMode="gray">
          <a:xfrm>
            <a:off x="1619250" y="404813"/>
            <a:ext cx="7524750" cy="16557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B2B9AF"/>
              </a:solidFill>
            </a:endParaRPr>
          </a:p>
        </p:txBody>
      </p:sp>
      <p:sp>
        <p:nvSpPr>
          <p:cNvPr id="3083" name="Rectangle 11"/>
          <p:cNvSpPr>
            <a:spLocks noChangeArrowheads="1"/>
          </p:cNvSpPr>
          <p:nvPr/>
        </p:nvSpPr>
        <p:spPr bwMode="gray">
          <a:xfrm>
            <a:off x="0" y="2781300"/>
            <a:ext cx="7451725" cy="2303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B2B9AF"/>
              </a:solidFill>
            </a:endParaRPr>
          </a:p>
        </p:txBody>
      </p:sp>
      <p:pic>
        <p:nvPicPr>
          <p:cNvPr id="3084" name="Picture 12" descr="11"/>
          <p:cNvPicPr>
            <a:picLocks noChangeAspect="1" noChangeArrowheads="1"/>
          </p:cNvPicPr>
          <p:nvPr/>
        </p:nvPicPr>
        <p:blipFill>
          <a:blip r:embed="rId3" cstate="print">
            <a:extLst>
              <a:ext uri="{28A0092B-C50C-407E-A947-70E740481C1C}">
                <a14:useLocalDpi xmlns:a14="http://schemas.microsoft.com/office/drawing/2010/main" val="0"/>
              </a:ext>
            </a:extLst>
          </a:blip>
          <a:srcRect b="16513"/>
          <a:stretch>
            <a:fillRect/>
          </a:stretch>
        </p:blipFill>
        <p:spPr bwMode="gray">
          <a:xfrm>
            <a:off x="533400" y="5567363"/>
            <a:ext cx="1435100" cy="1155700"/>
          </a:xfrm>
          <a:prstGeom prst="rect">
            <a:avLst/>
          </a:prstGeom>
          <a:noFill/>
          <a:extLst>
            <a:ext uri="{909E8E84-426E-40DD-AFC4-6F175D3DCCD1}">
              <a14:hiddenFill xmlns:a14="http://schemas.microsoft.com/office/drawing/2010/main">
                <a:solidFill>
                  <a:srgbClr val="FFFFFF"/>
                </a:solidFill>
              </a14:hiddenFill>
            </a:ext>
          </a:extLst>
        </p:spPr>
      </p:pic>
      <p:grpSp>
        <p:nvGrpSpPr>
          <p:cNvPr id="3098" name="Group 26"/>
          <p:cNvGrpSpPr>
            <a:grpSpLocks/>
          </p:cNvGrpSpPr>
          <p:nvPr/>
        </p:nvGrpSpPr>
        <p:grpSpPr bwMode="auto">
          <a:xfrm>
            <a:off x="0" y="2781300"/>
            <a:ext cx="4235450" cy="2295525"/>
            <a:chOff x="0" y="1752"/>
            <a:chExt cx="2668" cy="1446"/>
          </a:xfrm>
        </p:grpSpPr>
        <p:pic>
          <p:nvPicPr>
            <p:cNvPr id="3087" name="Picture 15" descr="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1752"/>
              <a:ext cx="2668" cy="144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0" y="1752"/>
              <a:ext cx="2562" cy="1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96" name="Group 24"/>
          <p:cNvGrpSpPr>
            <a:grpSpLocks/>
          </p:cNvGrpSpPr>
          <p:nvPr/>
        </p:nvGrpSpPr>
        <p:grpSpPr bwMode="auto">
          <a:xfrm>
            <a:off x="2843213" y="404813"/>
            <a:ext cx="6300787" cy="1660525"/>
            <a:chOff x="1791" y="255"/>
            <a:chExt cx="3969" cy="1046"/>
          </a:xfrm>
        </p:grpSpPr>
        <p:pic>
          <p:nvPicPr>
            <p:cNvPr id="3086" name="Picture 14" descr="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gray">
            <a:xfrm>
              <a:off x="1791" y="255"/>
              <a:ext cx="3969" cy="1046"/>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6"/>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2200" y="255"/>
              <a:ext cx="3560" cy="117"/>
            </a:xfrm>
            <a:prstGeom prst="rect">
              <a:avLst/>
            </a:prstGeom>
            <a:noFill/>
            <a:extLst>
              <a:ext uri="{909E8E84-426E-40DD-AFC4-6F175D3DCCD1}">
                <a14:hiddenFill xmlns:a14="http://schemas.microsoft.com/office/drawing/2010/main">
                  <a:solidFill>
                    <a:srgbClr val="FFFFFF"/>
                  </a:solidFill>
                </a14:hiddenFill>
              </a:ext>
            </a:extLst>
          </p:spPr>
        </p:pic>
      </p:grpSp>
      <p:pic>
        <p:nvPicPr>
          <p:cNvPr id="3092" name="Picture 20" descr="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0" y="0"/>
            <a:ext cx="2990850" cy="242887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1219200" y="5257800"/>
            <a:ext cx="7772400" cy="990600"/>
          </a:xfrm>
        </p:spPr>
        <p:txBody>
          <a:bodyPr/>
          <a:lstStyle>
            <a:lvl1pPr algn="r">
              <a:defRPr sz="4800">
                <a:solidFill>
                  <a:schemeClr val="tx2"/>
                </a:solidFill>
              </a:defRPr>
            </a:lvl1pPr>
          </a:lstStyle>
          <a:p>
            <a:pPr lvl="0"/>
            <a:r>
              <a:rPr lang="tr-TR" altLang="tr-TR" noProof="0"/>
              <a:t>Asıl başlık stili için tıklatın</a:t>
            </a:r>
            <a:endParaRPr lang="en-US" altLang="tr-TR" noProof="0"/>
          </a:p>
        </p:txBody>
      </p:sp>
      <p:sp>
        <p:nvSpPr>
          <p:cNvPr id="3075" name="Rectangle 3"/>
          <p:cNvSpPr>
            <a:spLocks noGrp="1" noChangeArrowheads="1"/>
          </p:cNvSpPr>
          <p:nvPr>
            <p:ph type="subTitle" idx="1"/>
          </p:nvPr>
        </p:nvSpPr>
        <p:spPr>
          <a:xfrm>
            <a:off x="4533900" y="6096000"/>
            <a:ext cx="4419600" cy="533400"/>
          </a:xfrm>
        </p:spPr>
        <p:txBody>
          <a:bodyPr/>
          <a:lstStyle>
            <a:lvl1pPr marL="0" indent="0">
              <a:buFontTx/>
              <a:buNone/>
              <a:defRPr sz="1800">
                <a:latin typeface="Times New Roman" panose="02020603050405020304" pitchFamily="18" charset="0"/>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76200" y="6505575"/>
            <a:ext cx="1219200" cy="244475"/>
          </a:xfrm>
        </p:spPr>
        <p:txBody>
          <a:bodyPr/>
          <a:lstStyle>
            <a:lvl1pPr>
              <a:defRPr/>
            </a:lvl1pPr>
          </a:lstStyle>
          <a:p>
            <a:endParaRPr lang="en-US" altLang="tr-TR"/>
          </a:p>
        </p:txBody>
      </p:sp>
      <p:sp>
        <p:nvSpPr>
          <p:cNvPr id="3077" name="Rectangle 5"/>
          <p:cNvSpPr>
            <a:spLocks noGrp="1" noChangeArrowheads="1"/>
          </p:cNvSpPr>
          <p:nvPr>
            <p:ph type="ftr" sz="quarter" idx="3"/>
          </p:nvPr>
        </p:nvSpPr>
        <p:spPr>
          <a:xfrm>
            <a:off x="1371600" y="6505575"/>
            <a:ext cx="1219200" cy="244475"/>
          </a:xfrm>
        </p:spPr>
        <p:txBody>
          <a:bodyPr/>
          <a:lstStyle>
            <a:lvl1pPr>
              <a:defRPr/>
            </a:lvl1pPr>
          </a:lstStyle>
          <a:p>
            <a:endParaRPr lang="en-US" altLang="tr-TR"/>
          </a:p>
        </p:txBody>
      </p:sp>
      <p:sp>
        <p:nvSpPr>
          <p:cNvPr id="3078" name="Rectangle 6"/>
          <p:cNvSpPr>
            <a:spLocks noGrp="1" noChangeArrowheads="1"/>
          </p:cNvSpPr>
          <p:nvPr>
            <p:ph type="sldNum" sz="quarter" idx="4"/>
          </p:nvPr>
        </p:nvSpPr>
        <p:spPr>
          <a:xfrm>
            <a:off x="2667000" y="6505575"/>
            <a:ext cx="1219200" cy="244475"/>
          </a:xfrm>
        </p:spPr>
        <p:txBody>
          <a:bodyPr/>
          <a:lstStyle>
            <a:lvl1pPr>
              <a:defRPr/>
            </a:lvl1pPr>
          </a:lstStyle>
          <a:p>
            <a:fld id="{A6CC1B42-9C23-4D46-AA18-C1BBCC8ACB05}" type="slidenum">
              <a:rPr lang="en-US" altLang="tr-TR"/>
              <a:pPr/>
              <a:t>‹#›</a:t>
            </a:fld>
            <a:endParaRPr lang="en-US" altLang="tr-TR"/>
          </a:p>
        </p:txBody>
      </p:sp>
      <p:sp>
        <p:nvSpPr>
          <p:cNvPr id="3095" name="Text Box 23"/>
          <p:cNvSpPr txBox="1">
            <a:spLocks noChangeArrowheads="1"/>
          </p:cNvSpPr>
          <p:nvPr/>
        </p:nvSpPr>
        <p:spPr bwMode="gray">
          <a:xfrm>
            <a:off x="63500" y="293688"/>
            <a:ext cx="13033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tr-TR" sz="2200">
                <a:solidFill>
                  <a:srgbClr val="FFFFFF"/>
                </a:solidFill>
                <a:latin typeface="Arial Black" panose="020B0A04020102020204" pitchFamily="34" charset="0"/>
              </a:rPr>
              <a:t>L/O/G/O</a:t>
            </a:r>
          </a:p>
        </p:txBody>
      </p:sp>
      <p:pic>
        <p:nvPicPr>
          <p:cNvPr id="3088" name="Picture 16" desc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rot="2324177" flipH="1">
            <a:off x="1733550" y="3008313"/>
            <a:ext cx="822325" cy="37211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4"/>
          <p:cNvPicPr>
            <a:picLocks noChangeAspect="1" noChangeArrowheads="1"/>
          </p:cNvPicPr>
          <p:nvPr/>
        </p:nvPicPr>
        <p:blipFill>
          <a:blip r:embed="rId10">
            <a:extLst>
              <a:ext uri="{28A0092B-C50C-407E-A947-70E740481C1C}">
                <a14:useLocalDpi xmlns:a14="http://schemas.microsoft.com/office/drawing/2010/main" val="0"/>
              </a:ext>
            </a:extLst>
          </a:blip>
          <a:srcRect l="23305" b="32939"/>
          <a:stretch>
            <a:fillRect/>
          </a:stretch>
        </p:blipFill>
        <p:spPr bwMode="gray">
          <a:xfrm>
            <a:off x="2268538" y="0"/>
            <a:ext cx="6875462" cy="450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60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55356D0E-559C-41D7-A4CA-EE6A41767EFB}" type="slidenum">
              <a:rPr lang="en-US" altLang="tr-TR"/>
              <a:pPr/>
              <a:t>‹#›</a:t>
            </a:fld>
            <a:endParaRPr lang="en-US" altLang="tr-TR"/>
          </a:p>
        </p:txBody>
      </p:sp>
    </p:spTree>
    <p:extLst>
      <p:ext uri="{BB962C8B-B14F-4D97-AF65-F5344CB8AC3E}">
        <p14:creationId xmlns:p14="http://schemas.microsoft.com/office/powerpoint/2010/main" val="1679657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30168D62-A213-4DCA-B5D9-902C1B0EC6C6}" type="slidenum">
              <a:rPr lang="en-US" altLang="tr-TR"/>
              <a:pPr/>
              <a:t>‹#›</a:t>
            </a:fld>
            <a:endParaRPr lang="en-US" altLang="tr-TR"/>
          </a:p>
        </p:txBody>
      </p:sp>
    </p:spTree>
    <p:extLst>
      <p:ext uri="{BB962C8B-B14F-4D97-AF65-F5344CB8AC3E}">
        <p14:creationId xmlns:p14="http://schemas.microsoft.com/office/powerpoint/2010/main" val="4413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292649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95400"/>
            <a:ext cx="4038600" cy="48307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95400"/>
            <a:ext cx="4038600" cy="48307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8E64A62F-A625-43AB-A2BB-0F178B9480EB}" type="slidenum">
              <a:rPr lang="en-US" altLang="tr-TR"/>
              <a:pPr/>
              <a:t>‹#›</a:t>
            </a:fld>
            <a:endParaRPr lang="en-US" altLang="tr-TR"/>
          </a:p>
        </p:txBody>
      </p:sp>
    </p:spTree>
    <p:extLst>
      <p:ext uri="{BB962C8B-B14F-4D97-AF65-F5344CB8AC3E}">
        <p14:creationId xmlns:p14="http://schemas.microsoft.com/office/powerpoint/2010/main" val="2820678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endParaRPr lang="en-US" altLang="tr-TR"/>
          </a:p>
        </p:txBody>
      </p:sp>
      <p:sp>
        <p:nvSpPr>
          <p:cNvPr id="9" name="Slayt Numarası Yer Tutucusu 8"/>
          <p:cNvSpPr>
            <a:spLocks noGrp="1"/>
          </p:cNvSpPr>
          <p:nvPr>
            <p:ph type="sldNum" sz="quarter" idx="12"/>
          </p:nvPr>
        </p:nvSpPr>
        <p:spPr/>
        <p:txBody>
          <a:bodyPr/>
          <a:lstStyle>
            <a:lvl1pPr>
              <a:defRPr/>
            </a:lvl1pPr>
          </a:lstStyle>
          <a:p>
            <a:fld id="{EB4DEDB2-1F11-480B-B3C0-C90814ADD192}" type="slidenum">
              <a:rPr lang="en-US" altLang="tr-TR"/>
              <a:pPr/>
              <a:t>‹#›</a:t>
            </a:fld>
            <a:endParaRPr lang="en-US" altLang="tr-TR"/>
          </a:p>
        </p:txBody>
      </p:sp>
    </p:spTree>
    <p:extLst>
      <p:ext uri="{BB962C8B-B14F-4D97-AF65-F5344CB8AC3E}">
        <p14:creationId xmlns:p14="http://schemas.microsoft.com/office/powerpoint/2010/main" val="38498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endParaRPr lang="en-US" altLang="tr-TR"/>
          </a:p>
        </p:txBody>
      </p:sp>
      <p:sp>
        <p:nvSpPr>
          <p:cNvPr id="5" name="Slayt Numarası Yer Tutucusu 4"/>
          <p:cNvSpPr>
            <a:spLocks noGrp="1"/>
          </p:cNvSpPr>
          <p:nvPr>
            <p:ph type="sldNum" sz="quarter" idx="12"/>
          </p:nvPr>
        </p:nvSpPr>
        <p:spPr/>
        <p:txBody>
          <a:bodyPr/>
          <a:lstStyle>
            <a:lvl1pPr>
              <a:defRPr/>
            </a:lvl1pPr>
          </a:lstStyle>
          <a:p>
            <a:fld id="{F419BA1D-6A68-44E1-A9A6-4755E897C431}" type="slidenum">
              <a:rPr lang="en-US" altLang="tr-TR"/>
              <a:pPr/>
              <a:t>‹#›</a:t>
            </a:fld>
            <a:endParaRPr lang="en-US" altLang="tr-TR"/>
          </a:p>
        </p:txBody>
      </p:sp>
    </p:spTree>
    <p:extLst>
      <p:ext uri="{BB962C8B-B14F-4D97-AF65-F5344CB8AC3E}">
        <p14:creationId xmlns:p14="http://schemas.microsoft.com/office/powerpoint/2010/main" val="2351704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endParaRPr lang="en-US" altLang="tr-TR"/>
          </a:p>
        </p:txBody>
      </p:sp>
      <p:sp>
        <p:nvSpPr>
          <p:cNvPr id="4" name="Slayt Numarası Yer Tutucusu 3"/>
          <p:cNvSpPr>
            <a:spLocks noGrp="1"/>
          </p:cNvSpPr>
          <p:nvPr>
            <p:ph type="sldNum" sz="quarter" idx="12"/>
          </p:nvPr>
        </p:nvSpPr>
        <p:spPr/>
        <p:txBody>
          <a:bodyPr/>
          <a:lstStyle>
            <a:lvl1pPr>
              <a:defRPr/>
            </a:lvl1pPr>
          </a:lstStyle>
          <a:p>
            <a:fld id="{61788B5C-B9FB-4D7A-8438-43FA5A14D27D}" type="slidenum">
              <a:rPr lang="en-US" altLang="tr-TR"/>
              <a:pPr/>
              <a:t>‹#›</a:t>
            </a:fld>
            <a:endParaRPr lang="en-US" altLang="tr-TR"/>
          </a:p>
        </p:txBody>
      </p:sp>
    </p:spTree>
    <p:extLst>
      <p:ext uri="{BB962C8B-B14F-4D97-AF65-F5344CB8AC3E}">
        <p14:creationId xmlns:p14="http://schemas.microsoft.com/office/powerpoint/2010/main" val="3224804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0F69ECCD-885C-4047-85DA-1C9FAA8FBA71}" type="slidenum">
              <a:rPr lang="en-US" altLang="tr-TR"/>
              <a:pPr/>
              <a:t>‹#›</a:t>
            </a:fld>
            <a:endParaRPr lang="en-US" altLang="tr-TR"/>
          </a:p>
        </p:txBody>
      </p:sp>
    </p:spTree>
    <p:extLst>
      <p:ext uri="{BB962C8B-B14F-4D97-AF65-F5344CB8AC3E}">
        <p14:creationId xmlns:p14="http://schemas.microsoft.com/office/powerpoint/2010/main" val="1679735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BE315EC2-10F3-4D08-9A91-99044883C18F}" type="slidenum">
              <a:rPr lang="en-US" altLang="tr-TR"/>
              <a:pPr/>
              <a:t>‹#›</a:t>
            </a:fld>
            <a:endParaRPr lang="en-US" altLang="tr-TR"/>
          </a:p>
        </p:txBody>
      </p:sp>
    </p:spTree>
    <p:extLst>
      <p:ext uri="{BB962C8B-B14F-4D97-AF65-F5344CB8AC3E}">
        <p14:creationId xmlns:p14="http://schemas.microsoft.com/office/powerpoint/2010/main" val="2879073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D5B218AB-47D0-4A60-B4A1-72DFF710AFB5}" type="slidenum">
              <a:rPr lang="en-US" altLang="tr-TR"/>
              <a:pPr/>
              <a:t>‹#›</a:t>
            </a:fld>
            <a:endParaRPr lang="en-US" altLang="tr-TR"/>
          </a:p>
        </p:txBody>
      </p:sp>
    </p:spTree>
    <p:extLst>
      <p:ext uri="{BB962C8B-B14F-4D97-AF65-F5344CB8AC3E}">
        <p14:creationId xmlns:p14="http://schemas.microsoft.com/office/powerpoint/2010/main" val="3873528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61150" y="239713"/>
            <a:ext cx="2066925" cy="588645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39713"/>
            <a:ext cx="6051550" cy="588645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E4F4BE9B-A35F-4133-B9E4-673D14C31F91}" type="slidenum">
              <a:rPr lang="en-US" altLang="tr-TR"/>
              <a:pPr/>
              <a:t>‹#›</a:t>
            </a:fld>
            <a:endParaRPr lang="en-US" altLang="tr-TR"/>
          </a:p>
        </p:txBody>
      </p:sp>
    </p:spTree>
    <p:extLst>
      <p:ext uri="{BB962C8B-B14F-4D97-AF65-F5344CB8AC3E}">
        <p14:creationId xmlns:p14="http://schemas.microsoft.com/office/powerpoint/2010/main" val="2459320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954088" y="239713"/>
            <a:ext cx="7773987" cy="688975"/>
          </a:xfrm>
        </p:spPr>
        <p:txBody>
          <a:bodyPr/>
          <a:lstStyle/>
          <a:p>
            <a:r>
              <a:rPr lang="tr-TR"/>
              <a:t>Asıl başlık stili için tıklatın</a:t>
            </a:r>
          </a:p>
        </p:txBody>
      </p:sp>
      <p:sp>
        <p:nvSpPr>
          <p:cNvPr id="3" name="Metin Yer Tutucusu 2"/>
          <p:cNvSpPr>
            <a:spLocks noGrp="1"/>
          </p:cNvSpPr>
          <p:nvPr>
            <p:ph type="body" sz="half" idx="1"/>
          </p:nvPr>
        </p:nvSpPr>
        <p:spPr>
          <a:xfrm>
            <a:off x="457200" y="1295400"/>
            <a:ext cx="4038600" cy="48307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95400"/>
            <a:ext cx="4038600" cy="48307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en-US" altLang="tr-T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en-US" altLang="tr-T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41B9F2FF-09DB-4597-9352-46B1DD53C0CA}" type="slidenum">
              <a:rPr lang="en-US" altLang="tr-TR"/>
              <a:pPr/>
              <a:t>‹#›</a:t>
            </a:fld>
            <a:endParaRPr lang="en-US" altLang="tr-TR"/>
          </a:p>
        </p:txBody>
      </p:sp>
    </p:spTree>
    <p:extLst>
      <p:ext uri="{BB962C8B-B14F-4D97-AF65-F5344CB8AC3E}">
        <p14:creationId xmlns:p14="http://schemas.microsoft.com/office/powerpoint/2010/main" val="2920962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Unvan 1"/>
          <p:cNvSpPr>
            <a:spLocks noGrp="1"/>
          </p:cNvSpPr>
          <p:nvPr>
            <p:ph type="title"/>
          </p:nvPr>
        </p:nvSpPr>
        <p:spPr>
          <a:xfrm>
            <a:off x="954088" y="239713"/>
            <a:ext cx="7773987" cy="688975"/>
          </a:xfrm>
        </p:spPr>
        <p:txBody>
          <a:bodyPr/>
          <a:lstStyle/>
          <a:p>
            <a:r>
              <a:rPr lang="tr-TR"/>
              <a:t>Asıl başlık stili için tıklatın</a:t>
            </a:r>
          </a:p>
        </p:txBody>
      </p:sp>
      <p:sp>
        <p:nvSpPr>
          <p:cNvPr id="3" name="Grafik Yer Tutucusu 2"/>
          <p:cNvSpPr>
            <a:spLocks noGrp="1"/>
          </p:cNvSpPr>
          <p:nvPr>
            <p:ph type="chart" idx="1"/>
          </p:nvPr>
        </p:nvSpPr>
        <p:spPr>
          <a:xfrm>
            <a:off x="457200" y="1295400"/>
            <a:ext cx="8229600" cy="4830763"/>
          </a:xfrm>
        </p:spPr>
        <p:txBody>
          <a:bodyPr/>
          <a:lstStyle/>
          <a:p>
            <a:r>
              <a:rPr lang="tr-TR"/>
              <a:t>Grafik eklemek için simgeyi tıklatın</a:t>
            </a:r>
          </a:p>
        </p:txBody>
      </p:sp>
      <p:sp>
        <p:nvSpPr>
          <p:cNvPr id="4" name="Veri Yer Tutucusu 3"/>
          <p:cNvSpPr>
            <a:spLocks noGrp="1"/>
          </p:cNvSpPr>
          <p:nvPr>
            <p:ph type="dt" sz="half" idx="10"/>
          </p:nvPr>
        </p:nvSpPr>
        <p:spPr>
          <a:xfrm>
            <a:off x="457200" y="6245225"/>
            <a:ext cx="2133600" cy="476250"/>
          </a:xfrm>
        </p:spPr>
        <p:txBody>
          <a:bodyPr/>
          <a:lstStyle>
            <a:lvl1pPr>
              <a:defRPr/>
            </a:lvl1pPr>
          </a:lstStyle>
          <a:p>
            <a:endParaRPr lang="en-US" altLang="tr-TR"/>
          </a:p>
        </p:txBody>
      </p:sp>
      <p:sp>
        <p:nvSpPr>
          <p:cNvPr id="5" name="Altbilgi Yer Tutucusu 4"/>
          <p:cNvSpPr>
            <a:spLocks noGrp="1"/>
          </p:cNvSpPr>
          <p:nvPr>
            <p:ph type="ftr" sz="quarter" idx="11"/>
          </p:nvPr>
        </p:nvSpPr>
        <p:spPr>
          <a:xfrm>
            <a:off x="3124200" y="6245225"/>
            <a:ext cx="2895600" cy="476250"/>
          </a:xfrm>
        </p:spPr>
        <p:txBody>
          <a:bodyPr/>
          <a:lstStyle>
            <a:lvl1pPr>
              <a:defRPr/>
            </a:lvl1pPr>
          </a:lstStyle>
          <a:p>
            <a:endParaRPr lang="en-US" altLang="tr-TR"/>
          </a:p>
        </p:txBody>
      </p:sp>
      <p:sp>
        <p:nvSpPr>
          <p:cNvPr id="6" name="Slayt Numarası Yer Tutucusu 5"/>
          <p:cNvSpPr>
            <a:spLocks noGrp="1"/>
          </p:cNvSpPr>
          <p:nvPr>
            <p:ph type="sldNum" sz="quarter" idx="12"/>
          </p:nvPr>
        </p:nvSpPr>
        <p:spPr>
          <a:xfrm>
            <a:off x="6553200" y="6245225"/>
            <a:ext cx="2133600" cy="476250"/>
          </a:xfrm>
        </p:spPr>
        <p:txBody>
          <a:bodyPr/>
          <a:lstStyle>
            <a:lvl1pPr>
              <a:defRPr/>
            </a:lvl1pPr>
          </a:lstStyle>
          <a:p>
            <a:fld id="{C5EEFE2D-D375-4724-AD6C-78CAED8AA63E}" type="slidenum">
              <a:rPr lang="en-US" altLang="tr-TR"/>
              <a:pPr/>
              <a:t>‹#›</a:t>
            </a:fld>
            <a:endParaRPr lang="en-US" altLang="tr-TR"/>
          </a:p>
        </p:txBody>
      </p:sp>
    </p:spTree>
    <p:extLst>
      <p:ext uri="{BB962C8B-B14F-4D97-AF65-F5344CB8AC3E}">
        <p14:creationId xmlns:p14="http://schemas.microsoft.com/office/powerpoint/2010/main" val="304072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69856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62494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23341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6227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5506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2.png"/><Relationship Id="rId2" Type="http://schemas.openxmlformats.org/officeDocument/2006/relationships/slideLayout" Target="../slideLayouts/slideLayout38.xml"/><Relationship Id="rId16" Type="http://schemas.openxmlformats.org/officeDocument/2006/relationships/image" Target="../media/image1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0.png"/><Relationship Id="rId10" Type="http://schemas.openxmlformats.org/officeDocument/2006/relationships/slideLayout" Target="../slideLayouts/slideLayout46.xml"/><Relationship Id="rId19" Type="http://schemas.openxmlformats.org/officeDocument/2006/relationships/image" Target="../media/image14.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3275107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159" name="Rectangle 39"/>
          <p:cNvSpPr>
            <a:spLocks noGrp="1" noChangeArrowheads="1"/>
          </p:cNvSpPr>
          <p:nvPr>
            <p:ph type="title"/>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tr-TR"/>
              <a:t>Click to edit Master title style</a:t>
            </a: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fontAlgn="base">
              <a:spcBef>
                <a:spcPct val="0"/>
              </a:spcBef>
              <a:spcAft>
                <a:spcPct val="0"/>
              </a:spcAft>
            </a:pPr>
            <a:endParaRPr lang="en-US" altLang="tr-TR">
              <a:solidFill>
                <a:srgbClr val="FFFFFF"/>
              </a:solidFill>
            </a:endParaRPr>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lgn="ctr" fontAlgn="base">
              <a:spcBef>
                <a:spcPct val="0"/>
              </a:spcBef>
              <a:spcAft>
                <a:spcPct val="0"/>
              </a:spcAft>
            </a:pPr>
            <a:endParaRPr lang="en-US" altLang="tr-TR">
              <a:solidFill>
                <a:srgbClr val="FFFFFF"/>
              </a:solidFill>
            </a:endParaRPr>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fontAlgn="base">
              <a:spcBef>
                <a:spcPct val="0"/>
              </a:spcBef>
              <a:spcAft>
                <a:spcPct val="0"/>
              </a:spcAft>
            </a:pPr>
            <a:fld id="{2DCC41AF-91F4-447C-982D-2D179ACFDF79}" type="slidenum">
              <a:rPr lang="en-US" altLang="tr-TR">
                <a:solidFill>
                  <a:srgbClr val="FFFFFF"/>
                </a:solidFill>
              </a:rPr>
              <a:pPr fontAlgn="base">
                <a:spcBef>
                  <a:spcPct val="0"/>
                </a:spcBef>
                <a:spcAft>
                  <a:spcPct val="0"/>
                </a:spcAft>
              </a:pPr>
              <a:t>‹#›</a:t>
            </a:fld>
            <a:endParaRPr lang="en-US" altLang="tr-TR">
              <a:solidFill>
                <a:srgbClr val="FFFFFF"/>
              </a:solidFill>
            </a:endParaRPr>
          </a:p>
        </p:txBody>
      </p:sp>
      <p:sp>
        <p:nvSpPr>
          <p:cNvPr id="5163" name="Rectangle 43"/>
          <p:cNvSpPr>
            <a:spLocks noGrp="1" noChangeArrowheads="1"/>
          </p:cNvSpPr>
          <p:nvPr>
            <p:ph type="body" idx="1"/>
          </p:nvPr>
        </p:nvSpPr>
        <p:spPr bwMode="auto">
          <a:xfrm>
            <a:off x="457200" y="990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Tree>
    <p:extLst>
      <p:ext uri="{BB962C8B-B14F-4D97-AF65-F5344CB8AC3E}">
        <p14:creationId xmlns:p14="http://schemas.microsoft.com/office/powerpoint/2010/main" val="270820016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3600">
          <a:solidFill>
            <a:schemeClr val="tx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2pPr>
      <a:lvl3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3pPr>
      <a:lvl4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4pPr>
      <a:lvl5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16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16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tint val="0"/>
                <a:invGamma/>
              </a:schemeClr>
            </a:gs>
            <a:gs pos="100000">
              <a:schemeClr val="bg1"/>
            </a:gs>
          </a:gsLst>
          <a:lin ang="18900000" scaled="1"/>
        </a:gradFill>
        <a:effectLst/>
      </p:bgPr>
    </p:bg>
    <p:spTree>
      <p:nvGrpSpPr>
        <p:cNvPr id="1" name=""/>
        <p:cNvGrpSpPr/>
        <p:nvPr/>
      </p:nvGrpSpPr>
      <p:grpSpPr>
        <a:xfrm>
          <a:off x="0" y="0"/>
          <a:ext cx="0" cy="0"/>
          <a:chOff x="0" y="0"/>
          <a:chExt cx="0" cy="0"/>
        </a:xfrm>
      </p:grpSpPr>
      <p:grpSp>
        <p:nvGrpSpPr>
          <p:cNvPr id="1044" name="Group 20"/>
          <p:cNvGrpSpPr>
            <a:grpSpLocks/>
          </p:cNvGrpSpPr>
          <p:nvPr/>
        </p:nvGrpSpPr>
        <p:grpSpPr bwMode="auto">
          <a:xfrm>
            <a:off x="0" y="0"/>
            <a:ext cx="9144000" cy="1447800"/>
            <a:chOff x="0" y="0"/>
            <a:chExt cx="5760" cy="912"/>
          </a:xfrm>
        </p:grpSpPr>
        <p:sp>
          <p:nvSpPr>
            <p:cNvPr id="1031" name="Rectangle 7"/>
            <p:cNvSpPr>
              <a:spLocks noChangeArrowheads="1"/>
            </p:cNvSpPr>
            <p:nvPr userDrawn="1"/>
          </p:nvSpPr>
          <p:spPr bwMode="gray">
            <a:xfrm>
              <a:off x="0" y="0"/>
              <a:ext cx="5760" cy="240"/>
            </a:xfrm>
            <a:prstGeom prst="rect">
              <a:avLst/>
            </a:prstGeom>
            <a:gradFill rotWithShape="1">
              <a:gsLst>
                <a:gs pos="0">
                  <a:schemeClr val="accent2">
                    <a:gamma/>
                    <a:tint val="2862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32" name="Rectangle 8"/>
            <p:cNvSpPr>
              <a:spLocks noChangeArrowheads="1"/>
            </p:cNvSpPr>
            <p:nvPr userDrawn="1"/>
          </p:nvSpPr>
          <p:spPr bwMode="gray">
            <a:xfrm>
              <a:off x="1248" y="240"/>
              <a:ext cx="4512" cy="480"/>
            </a:xfrm>
            <a:prstGeom prst="rect">
              <a:avLst/>
            </a:prstGeom>
            <a:gradFill rotWithShape="1">
              <a:gsLst>
                <a:gs pos="0">
                  <a:schemeClr val="bg1">
                    <a:gamma/>
                    <a:tint val="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33" name="Rectangle 9"/>
            <p:cNvSpPr>
              <a:spLocks noChangeArrowheads="1"/>
            </p:cNvSpPr>
            <p:nvPr userDrawn="1"/>
          </p:nvSpPr>
          <p:spPr bwMode="gray">
            <a:xfrm>
              <a:off x="0" y="720"/>
              <a:ext cx="57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pic>
        <p:nvPicPr>
          <p:cNvPr id="1050" name="Picture 26" descr="0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15250" y="77788"/>
            <a:ext cx="1066800" cy="10477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381000"/>
            <a:ext cx="82296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7" name="Rectangle 3"/>
          <p:cNvSpPr>
            <a:spLocks noGrp="1" noChangeArrowheads="1"/>
          </p:cNvSpPr>
          <p:nvPr>
            <p:ph type="body" idx="1"/>
          </p:nvPr>
        </p:nvSpPr>
        <p:spPr bwMode="auto">
          <a:xfrm>
            <a:off x="457200" y="1533525"/>
            <a:ext cx="82296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auto">
          <a:xfrm>
            <a:off x="45720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tr-TR">
              <a:solidFill>
                <a:srgbClr val="000000"/>
              </a:solidFill>
            </a:endParaRPr>
          </a:p>
        </p:txBody>
      </p:sp>
      <p:sp>
        <p:nvSpPr>
          <p:cNvPr id="1030" name="Rectangle 6"/>
          <p:cNvSpPr>
            <a:spLocks noGrp="1" noChangeArrowheads="1"/>
          </p:cNvSpPr>
          <p:nvPr>
            <p:ph type="sldNum" sz="quarter" idx="4"/>
          </p:nvPr>
        </p:nvSpPr>
        <p:spPr bwMode="auto">
          <a:xfrm>
            <a:off x="655320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BC5B9413-445E-4BB7-B975-497550309EAE}" type="slidenum">
              <a:rPr lang="en-US" altLang="tr-TR" smtClean="0">
                <a:solidFill>
                  <a:srgbClr val="000000"/>
                </a:solidFill>
              </a:rPr>
              <a:pPr fontAlgn="base">
                <a:spcBef>
                  <a:spcPct val="0"/>
                </a:spcBef>
                <a:spcAft>
                  <a:spcPct val="0"/>
                </a:spcAft>
              </a:pPr>
              <a:t>‹#›</a:t>
            </a:fld>
            <a:endParaRPr lang="en-US" altLang="tr-TR">
              <a:solidFill>
                <a:srgbClr val="000000"/>
              </a:solidFill>
            </a:endParaRPr>
          </a:p>
        </p:txBody>
      </p:sp>
      <p:pic>
        <p:nvPicPr>
          <p:cNvPr id="1048" name="Picture 2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24863" y="95250"/>
            <a:ext cx="6731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18" cstate="print">
            <a:extLst>
              <a:ext uri="{28A0092B-C50C-407E-A947-70E740481C1C}">
                <a14:useLocalDpi xmlns:a14="http://schemas.microsoft.com/office/drawing/2010/main" val="0"/>
              </a:ext>
            </a:extLst>
          </a:blip>
          <a:srcRect r="1010"/>
          <a:stretch>
            <a:fillRect/>
          </a:stretch>
        </p:blipFill>
        <p:spPr bwMode="auto">
          <a:xfrm>
            <a:off x="8001000" y="311150"/>
            <a:ext cx="9144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1" name="Rectangle 27"/>
          <p:cNvSpPr>
            <a:spLocks noGrp="1" noChangeArrowheads="1"/>
          </p:cNvSpPr>
          <p:nvPr>
            <p:ph type="ftr" sz="quarter" idx="3"/>
          </p:nvPr>
        </p:nvSpPr>
        <p:spPr bwMode="auto">
          <a:xfrm>
            <a:off x="457200" y="1143000"/>
            <a:ext cx="8458200"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defRPr>
            </a:lvl1pPr>
          </a:lstStyle>
          <a:p>
            <a:pPr fontAlgn="base">
              <a:spcBef>
                <a:spcPct val="0"/>
              </a:spcBef>
              <a:spcAft>
                <a:spcPct val="0"/>
              </a:spcAft>
            </a:pPr>
            <a:endParaRPr lang="en-US" altLang="tr-TR">
              <a:solidFill>
                <a:srgbClr val="FFFFFF"/>
              </a:solidFill>
            </a:endParaRPr>
          </a:p>
        </p:txBody>
      </p:sp>
    </p:spTree>
    <p:extLst>
      <p:ext uri="{BB962C8B-B14F-4D97-AF65-F5344CB8AC3E}">
        <p14:creationId xmlns:p14="http://schemas.microsoft.com/office/powerpoint/2010/main" val="35551923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049"/>
                                        </p:tgtEl>
                                        <p:attrNameLst>
                                          <p:attrName>style.visibility</p:attrName>
                                        </p:attrNameLst>
                                      </p:cBhvr>
                                      <p:to>
                                        <p:strVal val="visible"/>
                                      </p:to>
                                    </p:set>
                                    <p:animEffect transition="in" filter="slide(fromBottom)">
                                      <p:cBhvr>
                                        <p:cTn id="7" dur="1000"/>
                                        <p:tgtEl>
                                          <p:spTgt spid="1049"/>
                                        </p:tgtEl>
                                      </p:cBhvr>
                                    </p:animEffect>
                                  </p:childTnLst>
                                </p:cTn>
                              </p:par>
                              <p:par>
                                <p:cTn id="8" presetID="12" presetClass="entr" presetSubtype="1" fill="hold" nodeType="withEffect">
                                  <p:stCondLst>
                                    <p:cond delay="0"/>
                                  </p:stCondLst>
                                  <p:childTnLst>
                                    <p:set>
                                      <p:cBhvr>
                                        <p:cTn id="9" dur="1" fill="hold">
                                          <p:stCondLst>
                                            <p:cond delay="0"/>
                                          </p:stCondLst>
                                        </p:cTn>
                                        <p:tgtEl>
                                          <p:spTgt spid="1048"/>
                                        </p:tgtEl>
                                        <p:attrNameLst>
                                          <p:attrName>style.visibility</p:attrName>
                                        </p:attrNameLst>
                                      </p:cBhvr>
                                      <p:to>
                                        <p:strVal val="visible"/>
                                      </p:to>
                                    </p:set>
                                    <p:animEffect transition="in" filter="slide(fromTop)">
                                      <p:cBhvr>
                                        <p:cTn id="10" dur="1000"/>
                                        <p:tgtEl>
                                          <p:spTgt spid="1048"/>
                                        </p:tgtEl>
                                      </p:cBhvr>
                                    </p:animEffect>
                                  </p:childTnLst>
                                </p:cTn>
                              </p:par>
                              <p:par>
                                <p:cTn id="11" presetID="12" presetClass="entr" presetSubtype="8" fill="hold" nodeType="withEffect">
                                  <p:stCondLst>
                                    <p:cond delay="0"/>
                                  </p:stCondLst>
                                  <p:childTnLst>
                                    <p:set>
                                      <p:cBhvr>
                                        <p:cTn id="12" dur="1" fill="hold">
                                          <p:stCondLst>
                                            <p:cond delay="0"/>
                                          </p:stCondLst>
                                        </p:cTn>
                                        <p:tgtEl>
                                          <p:spTgt spid="1050"/>
                                        </p:tgtEl>
                                        <p:attrNameLst>
                                          <p:attrName>style.visibility</p:attrName>
                                        </p:attrNameLst>
                                      </p:cBhvr>
                                      <p:to>
                                        <p:strVal val="visible"/>
                                      </p:to>
                                    </p:set>
                                    <p:animEffect transition="in" filter="slide(fromLeft)">
                                      <p:cBhvr>
                                        <p:cTn id="13" dur="1000"/>
                                        <p:tgtEl>
                                          <p:spTgt spid="10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hdr="0" ftr="0" dt="0"/>
  <p:txStyles>
    <p:title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1" name="Picture 7" descr="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828675"/>
            <a:ext cx="9144000" cy="6029325"/>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p:nvSpPr>
        <p:spPr bwMode="gray">
          <a:xfrm>
            <a:off x="0" y="685800"/>
            <a:ext cx="9144000" cy="381000"/>
          </a:xfrm>
          <a:prstGeom prst="rect">
            <a:avLst/>
          </a:prstGeom>
          <a:solidFill>
            <a:schemeClr val="accent1">
              <a:alpha val="8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wrap="none" anchor="ctr"/>
          <a:lstStyle/>
          <a:p>
            <a:pPr algn="ctr" fontAlgn="base">
              <a:spcBef>
                <a:spcPct val="0"/>
              </a:spcBef>
              <a:spcAft>
                <a:spcPct val="0"/>
              </a:spcAft>
            </a:pPr>
            <a:endParaRPr lang="tr-TR" altLang="tr-TR">
              <a:solidFill>
                <a:srgbClr val="B2B9AF"/>
              </a:solidFill>
            </a:endParaRPr>
          </a:p>
        </p:txBody>
      </p:sp>
      <p:sp>
        <p:nvSpPr>
          <p:cNvPr id="1033" name="Rectangle 9"/>
          <p:cNvSpPr>
            <a:spLocks noChangeArrowheads="1"/>
          </p:cNvSpPr>
          <p:nvPr/>
        </p:nvSpPr>
        <p:spPr bwMode="gray">
          <a:xfrm>
            <a:off x="0" y="0"/>
            <a:ext cx="9144000" cy="838200"/>
          </a:xfrm>
          <a:prstGeom prst="rect">
            <a:avLst/>
          </a:prstGeom>
          <a:gradFill rotWithShape="1">
            <a:gsLst>
              <a:gs pos="0">
                <a:schemeClr val="tx1"/>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B2B9AF"/>
              </a:solidFill>
            </a:endParaRPr>
          </a:p>
        </p:txBody>
      </p:sp>
      <p:sp>
        <p:nvSpPr>
          <p:cNvPr id="1034" name="Rectangle 10"/>
          <p:cNvSpPr>
            <a:spLocks noChangeArrowheads="1"/>
          </p:cNvSpPr>
          <p:nvPr/>
        </p:nvSpPr>
        <p:spPr bwMode="gray">
          <a:xfrm>
            <a:off x="838200" y="146050"/>
            <a:ext cx="8305800" cy="815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B2B9AF"/>
              </a:solidFill>
            </a:endParaRPr>
          </a:p>
        </p:txBody>
      </p:sp>
      <p:pic>
        <p:nvPicPr>
          <p:cNvPr id="1036" name="Picture 12" descr="6"/>
          <p:cNvPicPr>
            <a:picLocks noChangeAspect="1" noChangeArrowheads="1"/>
          </p:cNvPicPr>
          <p:nvPr/>
        </p:nvPicPr>
        <p:blipFill>
          <a:blip r:embed="rId16">
            <a:extLst>
              <a:ext uri="{28A0092B-C50C-407E-A947-70E740481C1C}">
                <a14:useLocalDpi xmlns:a14="http://schemas.microsoft.com/office/drawing/2010/main" val="0"/>
              </a:ext>
            </a:extLst>
          </a:blip>
          <a:srcRect r="48404" b="35051"/>
          <a:stretch>
            <a:fillRect/>
          </a:stretch>
        </p:blipFill>
        <p:spPr bwMode="gray">
          <a:xfrm>
            <a:off x="7046913" y="127000"/>
            <a:ext cx="2097087" cy="841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gray">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pPr>
            <a:endParaRPr lang="en-US" altLang="tr-T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pPr>
            <a:endParaRPr lang="en-US" altLang="tr-T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4AF8643-BC0D-4E87-BEBC-D063C4A5CFEF}" type="slidenum">
              <a:rPr lang="en-US" altLang="tr-TR" smtClean="0"/>
              <a:pPr fontAlgn="base">
                <a:spcBef>
                  <a:spcPct val="0"/>
                </a:spcBef>
                <a:spcAft>
                  <a:spcPct val="0"/>
                </a:spcAft>
              </a:pPr>
              <a:t>‹#›</a:t>
            </a:fld>
            <a:endParaRPr lang="en-US" altLang="tr-TR"/>
          </a:p>
        </p:txBody>
      </p:sp>
      <p:pic>
        <p:nvPicPr>
          <p:cNvPr id="1038" name="Picture 14" descr="11"/>
          <p:cNvPicPr>
            <a:picLocks noChangeAspect="1" noChangeArrowheads="1"/>
          </p:cNvPicPr>
          <p:nvPr/>
        </p:nvPicPr>
        <p:blipFill>
          <a:blip r:embed="rId17" cstate="print">
            <a:extLst>
              <a:ext uri="{28A0092B-C50C-407E-A947-70E740481C1C}">
                <a14:useLocalDpi xmlns:a14="http://schemas.microsoft.com/office/drawing/2010/main" val="0"/>
              </a:ext>
            </a:extLst>
          </a:blip>
          <a:srcRect b="16513"/>
          <a:stretch>
            <a:fillRect/>
          </a:stretch>
        </p:blipFill>
        <p:spPr bwMode="gray">
          <a:xfrm rot="10395266">
            <a:off x="228600" y="1306513"/>
            <a:ext cx="860425"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rot="-936155">
            <a:off x="304800" y="-76200"/>
            <a:ext cx="44291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3"/>
          <p:cNvPicPr>
            <a:picLocks noChangeAspect="1" noChangeArrowheads="1"/>
          </p:cNvPicPr>
          <p:nvPr/>
        </p:nvPicPr>
        <p:blipFill>
          <a:blip r:embed="rId19">
            <a:extLst>
              <a:ext uri="{28A0092B-C50C-407E-A947-70E740481C1C}">
                <a14:useLocalDpi xmlns:a14="http://schemas.microsoft.com/office/drawing/2010/main" val="0"/>
              </a:ext>
            </a:extLst>
          </a:blip>
          <a:srcRect r="32556"/>
          <a:stretch>
            <a:fillRect/>
          </a:stretch>
        </p:blipFill>
        <p:spPr bwMode="gray">
          <a:xfrm>
            <a:off x="6096000" y="127000"/>
            <a:ext cx="3048000" cy="9366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954088" y="239713"/>
            <a:ext cx="77739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210711780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hf hdr="0" ftr="0" dt="0"/>
  <p:txStyles>
    <p:titleStyle>
      <a:lvl1pPr algn="l" rtl="0" eaLnBrk="1" fontAlgn="base" hangingPunct="1">
        <a:spcBef>
          <a:spcPct val="0"/>
        </a:spcBef>
        <a:spcAft>
          <a:spcPct val="0"/>
        </a:spcAft>
        <a:defRPr sz="4400" b="1" kern="1200">
          <a:solidFill>
            <a:srgbClr val="000000"/>
          </a:solidFill>
          <a:latin typeface="+mj-lt"/>
          <a:ea typeface="+mj-ea"/>
          <a:cs typeface="+mj-cs"/>
        </a:defRPr>
      </a:lvl1pPr>
      <a:lvl2pPr algn="l" rtl="0" eaLnBrk="1" fontAlgn="base" hangingPunct="1">
        <a:spcBef>
          <a:spcPct val="0"/>
        </a:spcBef>
        <a:spcAft>
          <a:spcPct val="0"/>
        </a:spcAft>
        <a:defRPr sz="4400" b="1">
          <a:solidFill>
            <a:srgbClr val="000000"/>
          </a:solidFill>
          <a:latin typeface="Arial" panose="020B0604020202020204" pitchFamily="34" charset="0"/>
        </a:defRPr>
      </a:lvl2pPr>
      <a:lvl3pPr algn="l" rtl="0" eaLnBrk="1" fontAlgn="base" hangingPunct="1">
        <a:spcBef>
          <a:spcPct val="0"/>
        </a:spcBef>
        <a:spcAft>
          <a:spcPct val="0"/>
        </a:spcAft>
        <a:defRPr sz="4400" b="1">
          <a:solidFill>
            <a:srgbClr val="000000"/>
          </a:solidFill>
          <a:latin typeface="Arial" panose="020B0604020202020204" pitchFamily="34" charset="0"/>
        </a:defRPr>
      </a:lvl3pPr>
      <a:lvl4pPr algn="l" rtl="0" eaLnBrk="1" fontAlgn="base" hangingPunct="1">
        <a:spcBef>
          <a:spcPct val="0"/>
        </a:spcBef>
        <a:spcAft>
          <a:spcPct val="0"/>
        </a:spcAft>
        <a:defRPr sz="4400" b="1">
          <a:solidFill>
            <a:srgbClr val="000000"/>
          </a:solidFill>
          <a:latin typeface="Arial" panose="020B0604020202020204" pitchFamily="34" charset="0"/>
        </a:defRPr>
      </a:lvl4pPr>
      <a:lvl5pPr algn="l" rtl="0" eaLnBrk="1" fontAlgn="base" hangingPunct="1">
        <a:spcBef>
          <a:spcPct val="0"/>
        </a:spcBef>
        <a:spcAft>
          <a:spcPct val="0"/>
        </a:spcAft>
        <a:defRPr sz="4400" b="1">
          <a:solidFill>
            <a:srgbClr val="000000"/>
          </a:solidFill>
          <a:latin typeface="Arial" panose="020B0604020202020204" pitchFamily="34" charset="0"/>
        </a:defRPr>
      </a:lvl5pPr>
      <a:lvl6pPr marL="457200" algn="l" rtl="0" eaLnBrk="1" fontAlgn="base" hangingPunct="1">
        <a:spcBef>
          <a:spcPct val="0"/>
        </a:spcBef>
        <a:spcAft>
          <a:spcPct val="0"/>
        </a:spcAft>
        <a:defRPr sz="4400" b="1">
          <a:solidFill>
            <a:srgbClr val="000000"/>
          </a:solidFill>
          <a:latin typeface="Arial" panose="020B0604020202020204" pitchFamily="34" charset="0"/>
        </a:defRPr>
      </a:lvl6pPr>
      <a:lvl7pPr marL="914400" algn="l" rtl="0" eaLnBrk="1" fontAlgn="base" hangingPunct="1">
        <a:spcBef>
          <a:spcPct val="0"/>
        </a:spcBef>
        <a:spcAft>
          <a:spcPct val="0"/>
        </a:spcAft>
        <a:defRPr sz="4400" b="1">
          <a:solidFill>
            <a:srgbClr val="000000"/>
          </a:solidFill>
          <a:latin typeface="Arial" panose="020B0604020202020204" pitchFamily="34" charset="0"/>
        </a:defRPr>
      </a:lvl7pPr>
      <a:lvl8pPr marL="1371600" algn="l" rtl="0" eaLnBrk="1" fontAlgn="base" hangingPunct="1">
        <a:spcBef>
          <a:spcPct val="0"/>
        </a:spcBef>
        <a:spcAft>
          <a:spcPct val="0"/>
        </a:spcAft>
        <a:defRPr sz="4400" b="1">
          <a:solidFill>
            <a:srgbClr val="000000"/>
          </a:solidFill>
          <a:latin typeface="Arial" panose="020B0604020202020204" pitchFamily="34" charset="0"/>
        </a:defRPr>
      </a:lvl8pPr>
      <a:lvl9pPr marL="1828800" algn="l" rtl="0" eaLnBrk="1" fontAlgn="base" hangingPunct="1">
        <a:spcBef>
          <a:spcPct val="0"/>
        </a:spcBef>
        <a:spcAft>
          <a:spcPct val="0"/>
        </a:spcAft>
        <a:defRPr sz="4400" b="1">
          <a:solidFill>
            <a:srgbClr val="000000"/>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0000"/>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0000"/>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0000"/>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1.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urselbulut.com/wp-content/uploads/mutlulu&#287;un-resmii.jpg" TargetMode="Externa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64.jpeg"/><Relationship Id="rId1" Type="http://schemas.openxmlformats.org/officeDocument/2006/relationships/slideLayout" Target="../slideLayouts/slideLayout24.xml"/><Relationship Id="rId4" Type="http://schemas.openxmlformats.org/officeDocument/2006/relationships/hyperlink" Target="http://www.dindersi.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4860925"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fontAlgn="base">
              <a:spcBef>
                <a:spcPct val="0"/>
              </a:spcBef>
              <a:spcAft>
                <a:spcPct val="0"/>
              </a:spcAft>
            </a:pPr>
            <a:endParaRPr lang="es-ES" altLang="tr-TR" sz="2400" b="1" dirty="0">
              <a:solidFill>
                <a:srgbClr val="000000"/>
              </a:solidFill>
            </a:endParaRPr>
          </a:p>
        </p:txBody>
      </p:sp>
      <p:sp>
        <p:nvSpPr>
          <p:cNvPr id="2" name="Metin kutusu 1"/>
          <p:cNvSpPr txBox="1"/>
          <p:nvPr/>
        </p:nvSpPr>
        <p:spPr>
          <a:xfrm>
            <a:off x="611560" y="5753181"/>
            <a:ext cx="2428870" cy="369332"/>
          </a:xfrm>
          <a:prstGeom prst="rect">
            <a:avLst/>
          </a:prstGeom>
          <a:solidFill>
            <a:srgbClr val="FFC000"/>
          </a:solidFill>
          <a:ln w="76200">
            <a:solidFill>
              <a:srgbClr val="00B050"/>
            </a:solidFill>
          </a:ln>
        </p:spPr>
        <p:txBody>
          <a:bodyPr wrap="none" rtlCol="0">
            <a:spAutoFit/>
          </a:bodyPr>
          <a:lstStyle/>
          <a:p>
            <a:r>
              <a:rPr lang="tr-TR" dirty="0" smtClean="0">
                <a:solidFill>
                  <a:srgbClr val="000000"/>
                </a:solidFill>
              </a:rPr>
              <a:t>Ailede </a:t>
            </a:r>
            <a:r>
              <a:rPr lang="tr-TR" dirty="0">
                <a:solidFill>
                  <a:srgbClr val="000000"/>
                </a:solidFill>
              </a:rPr>
              <a:t>Sevgi ve Saygı</a:t>
            </a:r>
          </a:p>
        </p:txBody>
      </p:sp>
      <p:sp>
        <p:nvSpPr>
          <p:cNvPr id="4" name="Dikdörtgen 3"/>
          <p:cNvSpPr/>
          <p:nvPr/>
        </p:nvSpPr>
        <p:spPr>
          <a:xfrm>
            <a:off x="179512" y="1484784"/>
            <a:ext cx="8568952" cy="1323439"/>
          </a:xfrm>
          <a:prstGeom prst="rect">
            <a:avLst/>
          </a:prstGeom>
          <a:solidFill>
            <a:srgbClr val="FF0000"/>
          </a:solidFill>
          <a:ln w="38100">
            <a:solidFill>
              <a:srgbClr val="00B050"/>
            </a:solidFill>
          </a:ln>
        </p:spPr>
        <p:txBody>
          <a:bodyPr wrap="square" lIns="91440" tIns="45720" rIns="91440" bIns="45720">
            <a:spAutoFit/>
          </a:bodyPr>
          <a:lstStyle/>
          <a:p>
            <a:pPr algn="ctr" fontAlgn="base">
              <a:spcBef>
                <a:spcPct val="0"/>
              </a:spcBef>
              <a:spcAft>
                <a:spcPct val="0"/>
              </a:spcAft>
            </a:pP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 ve İmam Hatip </a:t>
            </a:r>
          </a:p>
          <a:p>
            <a:pPr algn="ctr" fontAlgn="base">
              <a:spcBef>
                <a:spcPct val="0"/>
              </a:spcBef>
              <a:spcAft>
                <a:spcPct val="0"/>
              </a:spcAft>
            </a:pPr>
            <a:r>
              <a:rPr lang="tr-TR" sz="4000" b="1" dirty="0" smtClean="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Ortaokulu</a:t>
            </a: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sp>
        <p:nvSpPr>
          <p:cNvPr id="3" name="Slayt Numarası Yer Tutucusu 2"/>
          <p:cNvSpPr>
            <a:spLocks noGrp="1"/>
          </p:cNvSpPr>
          <p:nvPr>
            <p:ph type="sldNum" sz="quarter" idx="12"/>
          </p:nvPr>
        </p:nvSpPr>
        <p:spPr/>
        <p:txBody>
          <a:bodyPr/>
          <a:lstStyle/>
          <a:p>
            <a:fld id="{AE047755-8022-4C03-A43B-A79001CFB4B3}" type="slidenum">
              <a:rPr lang="es-ES" altLang="tr-TR" smtClean="0">
                <a:solidFill>
                  <a:srgbClr val="000000"/>
                </a:solidFill>
              </a:rPr>
              <a:pPr/>
              <a:t>1</a:t>
            </a:fld>
            <a:endParaRPr lang="es-ES" altLang="tr-TR">
              <a:solidFill>
                <a:srgbClr val="000000"/>
              </a:solidFill>
            </a:endParaRPr>
          </a:p>
        </p:txBody>
      </p:sp>
      <p:sp>
        <p:nvSpPr>
          <p:cNvPr id="5" name="Dikdörtgen 4"/>
          <p:cNvSpPr/>
          <p:nvPr/>
        </p:nvSpPr>
        <p:spPr>
          <a:xfrm>
            <a:off x="6876256" y="5994895"/>
            <a:ext cx="1915909" cy="584775"/>
          </a:xfrm>
          <a:prstGeom prst="rect">
            <a:avLst/>
          </a:prstGeom>
          <a:noFill/>
        </p:spPr>
        <p:txBody>
          <a:bodyPr wrap="none" lIns="91440" tIns="45720" rIns="91440" bIns="45720">
            <a:spAutoFit/>
          </a:bodyPr>
          <a:lstStyle/>
          <a:p>
            <a:pPr algn="ctr"/>
            <a:r>
              <a:rPr lang="tr-TR" sz="3200" b="1" cap="none" spc="0" dirty="0">
                <a:ln w="22225">
                  <a:solidFill>
                    <a:schemeClr val="accent2"/>
                  </a:solidFill>
                  <a:prstDash val="solid"/>
                </a:ln>
                <a:solidFill>
                  <a:schemeClr val="accent2">
                    <a:lumMod val="40000"/>
                    <a:lumOff val="60000"/>
                  </a:schemeClr>
                </a:solidFill>
                <a:effectLst/>
              </a:rPr>
              <a:t>1. Bölüm</a:t>
            </a:r>
          </a:p>
        </p:txBody>
      </p:sp>
    </p:spTree>
    <p:extLst>
      <p:ext uri="{BB962C8B-B14F-4D97-AF65-F5344CB8AC3E}">
        <p14:creationId xmlns:p14="http://schemas.microsoft.com/office/powerpoint/2010/main" val="388925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10</a:t>
            </a:fld>
            <a:endParaRPr lang="en-US" altLang="tr-TR"/>
          </a:p>
        </p:txBody>
      </p:sp>
      <p:sp>
        <p:nvSpPr>
          <p:cNvPr id="6" name="Yuvarlatılmış Dikdörtgen 5"/>
          <p:cNvSpPr/>
          <p:nvPr/>
        </p:nvSpPr>
        <p:spPr>
          <a:xfrm>
            <a:off x="329513" y="188640"/>
            <a:ext cx="8363272" cy="1800200"/>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dirty="0">
                <a:solidFill>
                  <a:schemeClr val="tx1">
                    <a:lumMod val="20000"/>
                    <a:lumOff val="80000"/>
                  </a:schemeClr>
                </a:solidFill>
              </a:rPr>
              <a:t>Peygamberimiz (</a:t>
            </a:r>
            <a:r>
              <a:rPr lang="tr-TR" dirty="0" err="1">
                <a:solidFill>
                  <a:schemeClr val="tx1">
                    <a:lumMod val="20000"/>
                    <a:lumOff val="80000"/>
                  </a:schemeClr>
                </a:solidFill>
              </a:rPr>
              <a:t>s.a.v</a:t>
            </a:r>
            <a:r>
              <a:rPr lang="tr-TR" dirty="0">
                <a:solidFill>
                  <a:schemeClr val="tx1">
                    <a:lumMod val="20000"/>
                    <a:lumOff val="80000"/>
                  </a:schemeClr>
                </a:solidFill>
              </a:rPr>
              <a:t>.) ailede verilen terbiye ve eğitimin önemini vurgulardı. Çocukların eğitiminin, onların yeme, içme barınma gibi ihtiyaçlarını karşılamaktan çok daha önemli olduğuna inanırdı. Peygamberimiz bu konuda şöyle buyururdu:</a:t>
            </a:r>
          </a:p>
          <a:p>
            <a:r>
              <a:rPr lang="tr-TR" dirty="0">
                <a:solidFill>
                  <a:schemeClr val="tx1">
                    <a:lumMod val="20000"/>
                    <a:lumOff val="80000"/>
                  </a:schemeClr>
                </a:solidFill>
              </a:rPr>
              <a:t>“Kişinin, çocuğunu terbiye etmesi, onun karnını doyurmasından daha hayırlıdır.” </a:t>
            </a:r>
            <a:endParaRPr lang="tr-TR" b="1" dirty="0">
              <a:solidFill>
                <a:schemeClr val="tx1">
                  <a:lumMod val="20000"/>
                  <a:lumOff val="80000"/>
                </a:schemeClr>
              </a:solidFill>
              <a:latin typeface="Arial (Gövde)"/>
            </a:endParaRPr>
          </a:p>
        </p:txBody>
      </p:sp>
      <p:pic>
        <p:nvPicPr>
          <p:cNvPr id="9218" name="Picture 2" descr="https://dinalislam1.files.wordpress.com/2013/11/hgtfr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04864"/>
            <a:ext cx="4104456" cy="4811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463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11</a:t>
            </a:fld>
            <a:endParaRPr lang="en-US" altLang="tr-TR"/>
          </a:p>
        </p:txBody>
      </p:sp>
      <p:sp>
        <p:nvSpPr>
          <p:cNvPr id="6" name="Yuvarlatılmış Dikdörtgen 5"/>
          <p:cNvSpPr/>
          <p:nvPr/>
        </p:nvSpPr>
        <p:spPr>
          <a:xfrm>
            <a:off x="329513" y="188640"/>
            <a:ext cx="8363272" cy="1800200"/>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Peygamber Efendimiz (</a:t>
            </a:r>
            <a:r>
              <a:rPr lang="tr-TR" sz="2000" dirty="0" err="1">
                <a:solidFill>
                  <a:schemeClr val="tx1">
                    <a:lumMod val="20000"/>
                    <a:lumOff val="80000"/>
                  </a:schemeClr>
                </a:solidFill>
              </a:rPr>
              <a:t>s.a.v</a:t>
            </a:r>
            <a:r>
              <a:rPr lang="tr-TR" sz="2000" dirty="0">
                <a:solidFill>
                  <a:schemeClr val="tx1">
                    <a:lumMod val="20000"/>
                    <a:lumOff val="80000"/>
                  </a:schemeClr>
                </a:solidFill>
              </a:rPr>
              <a:t>.) çocuklarının eğitimleriyle tek tek ilgilenir, her türlü görev ve sorumluluklarını onlara öğretmeye çalışırdı. Çocukları eğitmenin cenneti kazanmanın bir yolu olduğunu anlatır, güzel ahlak eğitiminin üzerinde titizlikle dururdu.</a:t>
            </a:r>
            <a:endParaRPr lang="tr-TR" sz="2000" b="1" dirty="0">
              <a:solidFill>
                <a:schemeClr val="tx1">
                  <a:lumMod val="20000"/>
                  <a:lumOff val="80000"/>
                </a:schemeClr>
              </a:solidFill>
              <a:latin typeface="Arial (Gövde)"/>
            </a:endParaRPr>
          </a:p>
        </p:txBody>
      </p:sp>
      <p:pic>
        <p:nvPicPr>
          <p:cNvPr id="10242" name="Picture 2" descr="http://1.bp.blogspot.com/_K0UDVysIVGY/THkX11zi5sI/AAAAAAAAAAc/YZXhxYkuaAw/s400/a-keluarga-bahag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72373"/>
            <a:ext cx="5904656" cy="466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4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12</a:t>
            </a:fld>
            <a:endParaRPr lang="en-US" altLang="tr-TR"/>
          </a:p>
        </p:txBody>
      </p:sp>
      <p:sp>
        <p:nvSpPr>
          <p:cNvPr id="6" name="Yuvarlatılmış Dikdörtgen 5"/>
          <p:cNvSpPr/>
          <p:nvPr/>
        </p:nvSpPr>
        <p:spPr>
          <a:xfrm>
            <a:off x="329513" y="188640"/>
            <a:ext cx="8363272" cy="194421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Peygamber Efendimiz (</a:t>
            </a:r>
            <a:r>
              <a:rPr lang="tr-TR" sz="2000" dirty="0" err="1">
                <a:solidFill>
                  <a:schemeClr val="tx1">
                    <a:lumMod val="20000"/>
                    <a:lumOff val="80000"/>
                  </a:schemeClr>
                </a:solidFill>
              </a:rPr>
              <a:t>s.a.v</a:t>
            </a:r>
            <a:r>
              <a:rPr lang="tr-TR" sz="2000" dirty="0">
                <a:solidFill>
                  <a:schemeClr val="tx1">
                    <a:lumMod val="20000"/>
                    <a:lumOff val="80000"/>
                  </a:schemeClr>
                </a:solidFill>
              </a:rPr>
              <a:t>.) yüce dinimizin emirlerini yerine getirmede çocuklarına en güzel örnek olur, bu konuda nasihatlerde bulunurdu. Bir gün sabah namazına kalkmakta zorlanan kızı Fatıma’yı, “Kızım Fatıma! Sen de Allah’a karşı görevlerini yapmaya çalış. Aksi halde senin için (ahirette) ben de bir şey yapamam.” buyurarak uyarmıştı. </a:t>
            </a:r>
            <a:endParaRPr lang="tr-TR" sz="2000" b="1" dirty="0">
              <a:solidFill>
                <a:schemeClr val="tx1">
                  <a:lumMod val="20000"/>
                  <a:lumOff val="80000"/>
                </a:schemeClr>
              </a:solidFill>
              <a:latin typeface="Arial (Gövde)"/>
            </a:endParaRPr>
          </a:p>
        </p:txBody>
      </p:sp>
      <p:pic>
        <p:nvPicPr>
          <p:cNvPr id="2" name="Resim 1"/>
          <p:cNvPicPr>
            <a:picLocks noChangeAspect="1"/>
          </p:cNvPicPr>
          <p:nvPr/>
        </p:nvPicPr>
        <p:blipFill>
          <a:blip r:embed="rId2"/>
          <a:stretch>
            <a:fillRect/>
          </a:stretch>
        </p:blipFill>
        <p:spPr>
          <a:xfrm>
            <a:off x="1187624" y="2306644"/>
            <a:ext cx="6333423" cy="4476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054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13</a:t>
            </a:fld>
            <a:endParaRPr lang="en-US" altLang="tr-TR"/>
          </a:p>
        </p:txBody>
      </p:sp>
      <p:sp>
        <p:nvSpPr>
          <p:cNvPr id="6" name="Yuvarlatılmış Dikdörtgen 5"/>
          <p:cNvSpPr/>
          <p:nvPr/>
        </p:nvSpPr>
        <p:spPr>
          <a:xfrm>
            <a:off x="329513" y="188640"/>
            <a:ext cx="8363272" cy="1656184"/>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Peygamberimiz çocuklarının fikir ve görüşlerine değer verir, onları saygıyla dinlerdi. Dışarıda yemek yemişse, aile fertlerinin de o yemekten tatmasını isterdi. Onlarla hediyeleşmekten hoşlanırdı.</a:t>
            </a:r>
            <a:endParaRPr lang="tr-TR" sz="2000" b="1" dirty="0">
              <a:solidFill>
                <a:schemeClr val="tx1">
                  <a:lumMod val="20000"/>
                  <a:lumOff val="80000"/>
                </a:schemeClr>
              </a:solidFill>
              <a:latin typeface="Arial (Gövde)"/>
            </a:endParaRPr>
          </a:p>
        </p:txBody>
      </p:sp>
      <p:pic>
        <p:nvPicPr>
          <p:cNvPr id="11268" name="Picture 4" descr="http://www.indeksiletisim.com/img/banner/gazete/aksam-yemekleri-aile-ile-yanmelijpg_15.09.2013_d74cf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47981"/>
            <a:ext cx="7581672" cy="4708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944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14</a:t>
            </a:fld>
            <a:endParaRPr lang="en-US" altLang="tr-TR"/>
          </a:p>
        </p:txBody>
      </p:sp>
      <p:sp>
        <p:nvSpPr>
          <p:cNvPr id="6" name="Yuvarlatılmış Dikdörtgen 5"/>
          <p:cNvSpPr/>
          <p:nvPr/>
        </p:nvSpPr>
        <p:spPr>
          <a:xfrm>
            <a:off x="329513" y="188640"/>
            <a:ext cx="8363272" cy="1656184"/>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peygamberimiz her akşam aile bireyleri ile sohbet eder, çocuklarıyla oyunlar oynar, onlara ibretli hikâyeler anlatır ve tatlı şakalar yapardı.</a:t>
            </a:r>
            <a:endParaRPr lang="tr-TR" sz="2000" b="1" dirty="0">
              <a:solidFill>
                <a:schemeClr val="tx1">
                  <a:lumMod val="20000"/>
                  <a:lumOff val="80000"/>
                </a:schemeClr>
              </a:solidFill>
              <a:latin typeface="Arial (Gövde)"/>
            </a:endParaRPr>
          </a:p>
        </p:txBody>
      </p:sp>
      <p:pic>
        <p:nvPicPr>
          <p:cNvPr id="12290" name="Picture 2" descr="http://www.cocukvegenc.com/upload_x/fck/image/aile%20yemegi%20birlikte%20psikoloji%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4957"/>
            <a:ext cx="6984776" cy="4656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334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15</a:t>
            </a:fld>
            <a:endParaRPr lang="en-US" altLang="tr-TR"/>
          </a:p>
        </p:txBody>
      </p:sp>
      <p:sp>
        <p:nvSpPr>
          <p:cNvPr id="6" name="Yuvarlatılmış Dikdörtgen 5"/>
          <p:cNvSpPr/>
          <p:nvPr/>
        </p:nvSpPr>
        <p:spPr>
          <a:xfrm>
            <a:off x="329513" y="188640"/>
            <a:ext cx="8363272" cy="446449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200" u="sng" dirty="0">
                <a:solidFill>
                  <a:schemeClr val="tx1">
                    <a:lumMod val="20000"/>
                    <a:lumOff val="80000"/>
                  </a:schemeClr>
                </a:solidFill>
              </a:rPr>
              <a:t>Allah </a:t>
            </a:r>
            <a:r>
              <a:rPr lang="tr-TR" sz="2200" u="sng" dirty="0" err="1">
                <a:solidFill>
                  <a:schemeClr val="tx1">
                    <a:lumMod val="20000"/>
                    <a:lumOff val="80000"/>
                  </a:schemeClr>
                </a:solidFill>
              </a:rPr>
              <a:t>Resûlünün</a:t>
            </a:r>
            <a:r>
              <a:rPr lang="tr-TR" sz="2200" u="sng" dirty="0">
                <a:solidFill>
                  <a:schemeClr val="tx1">
                    <a:lumMod val="20000"/>
                    <a:lumOff val="80000"/>
                  </a:schemeClr>
                </a:solidFill>
              </a:rPr>
              <a:t> evinde on yıl kalan Enes b. Mâlik (</a:t>
            </a:r>
            <a:r>
              <a:rPr lang="tr-TR" sz="2200" u="sng" dirty="0" err="1">
                <a:solidFill>
                  <a:schemeClr val="tx1">
                    <a:lumMod val="20000"/>
                    <a:lumOff val="80000"/>
                  </a:schemeClr>
                </a:solidFill>
              </a:rPr>
              <a:t>r.a</a:t>
            </a:r>
            <a:r>
              <a:rPr lang="tr-TR" sz="2200" u="sng" dirty="0">
                <a:solidFill>
                  <a:schemeClr val="tx1">
                    <a:lumMod val="20000"/>
                    <a:lumOff val="80000"/>
                  </a:schemeClr>
                </a:solidFill>
              </a:rPr>
              <a:t>.) şöyle anlatır: </a:t>
            </a:r>
          </a:p>
          <a:p>
            <a:r>
              <a:rPr lang="tr-TR" sz="2200" dirty="0">
                <a:solidFill>
                  <a:schemeClr val="tx1">
                    <a:lumMod val="20000"/>
                    <a:lumOff val="80000"/>
                  </a:schemeClr>
                </a:solidFill>
              </a:rPr>
              <a:t>“Çoluk çocuğuna ve aile fertlerine karşı Hz. Muhammed’den (</a:t>
            </a:r>
            <a:r>
              <a:rPr lang="tr-TR" sz="2200" dirty="0" err="1">
                <a:solidFill>
                  <a:schemeClr val="tx1">
                    <a:lumMod val="20000"/>
                    <a:lumOff val="80000"/>
                  </a:schemeClr>
                </a:solidFill>
              </a:rPr>
              <a:t>s.a.v</a:t>
            </a:r>
            <a:r>
              <a:rPr lang="tr-TR" sz="2200" dirty="0">
                <a:solidFill>
                  <a:schemeClr val="tx1">
                    <a:lumMod val="20000"/>
                    <a:lumOff val="80000"/>
                  </a:schemeClr>
                </a:solidFill>
              </a:rPr>
              <a:t>.) daha şefkatli olan hiçbir kimse görmedim. Hz. Peygamber (</a:t>
            </a:r>
            <a:r>
              <a:rPr lang="tr-TR" sz="2200" dirty="0" err="1">
                <a:solidFill>
                  <a:schemeClr val="tx1">
                    <a:lumMod val="20000"/>
                    <a:lumOff val="80000"/>
                  </a:schemeClr>
                </a:solidFill>
              </a:rPr>
              <a:t>s.a.v</a:t>
            </a:r>
            <a:r>
              <a:rPr lang="tr-TR" sz="2200" dirty="0">
                <a:solidFill>
                  <a:schemeClr val="tx1">
                    <a:lumMod val="20000"/>
                    <a:lumOff val="80000"/>
                  </a:schemeClr>
                </a:solidFill>
              </a:rPr>
              <a:t>.), biz çocukların arasına karışır ve güler yüzle şakalar yapardı.” Çocuklarının hal ve hatırlarını sorar, sorunlarını önemser, üzülüp ağladıklarında onlara şefkatle yaklaşır, elleriyle gözyaşlarını silerdi. Hz. Fatıma’nın ilk çocuğu, Hz. Hasan’ın (</a:t>
            </a:r>
            <a:r>
              <a:rPr lang="tr-TR" sz="2200" dirty="0" err="1">
                <a:solidFill>
                  <a:schemeClr val="tx1">
                    <a:lumMod val="20000"/>
                    <a:lumOff val="80000"/>
                  </a:schemeClr>
                </a:solidFill>
              </a:rPr>
              <a:t>r.a</a:t>
            </a:r>
            <a:r>
              <a:rPr lang="tr-TR" sz="2200" dirty="0">
                <a:solidFill>
                  <a:schemeClr val="tx1">
                    <a:lumMod val="20000"/>
                    <a:lumOff val="80000"/>
                  </a:schemeClr>
                </a:solidFill>
              </a:rPr>
              <a:t>.) doğumunun yakın olduğu günlerde kızına sık sık uğrayıp halini hatırını sorardı. Ağzında yumuşattığı hurma ile yeni doğan çocukların damağını ovar, onlara dua ederdi. Kulaklarına ezan ve kamet okur, onlara güzel isim koyardı.</a:t>
            </a:r>
            <a:endParaRPr lang="tr-TR" sz="2200" b="1" dirty="0">
              <a:solidFill>
                <a:schemeClr val="tx1">
                  <a:lumMod val="20000"/>
                  <a:lumOff val="80000"/>
                </a:schemeClr>
              </a:solidFill>
              <a:latin typeface="Arial (Gövde)"/>
            </a:endParaRPr>
          </a:p>
        </p:txBody>
      </p:sp>
      <p:pic>
        <p:nvPicPr>
          <p:cNvPr id="13314" name="Picture 2" descr="http://istribahagia.com/wp-content/uploads/2014/07/istribahagia-keluarga-harmonis-hubungan-harmon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843429"/>
            <a:ext cx="2778088" cy="184482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ciricara.com/wp-content/uploads/2013/04/09/keluarga-bahag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999" y="4859923"/>
            <a:ext cx="2789337" cy="181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4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16</a:t>
            </a:fld>
            <a:endParaRPr lang="en-US" altLang="tr-TR"/>
          </a:p>
        </p:txBody>
      </p:sp>
      <p:sp>
        <p:nvSpPr>
          <p:cNvPr id="6" name="Yuvarlatılmış Dikdörtgen 5"/>
          <p:cNvSpPr/>
          <p:nvPr/>
        </p:nvSpPr>
        <p:spPr>
          <a:xfrm>
            <a:off x="329513" y="188640"/>
            <a:ext cx="8363272" cy="194421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Peygamberimiz, kızı Hz. Rukiye vefat ettiğinde büyük bir üzüntüyle Hz. Rukiye’nin kabrinin başına oturdu. O sırada küçük kızı Hz. Fatıma ağlayarak geldi ve Peygamberimizin yanına oturdu. Peygamber Efendimiz kızı Hz. Fatıma’ya olan sevgi ve şefkatinden dolayı elbisesinin ucuyla onun gözyaşlarını sildi ve onu teselli etti.</a:t>
            </a:r>
            <a:endParaRPr lang="tr-TR" sz="2000" b="1" dirty="0">
              <a:solidFill>
                <a:schemeClr val="tx1">
                  <a:lumMod val="20000"/>
                  <a:lumOff val="80000"/>
                </a:schemeClr>
              </a:solidFill>
              <a:latin typeface="Arial (Gövde)"/>
            </a:endParaRPr>
          </a:p>
        </p:txBody>
      </p:sp>
      <p:pic>
        <p:nvPicPr>
          <p:cNvPr id="14340" name="Picture 4" descr="http://iblog.milliyet.com.tr/imgroot/blogv7/Blog333/2014/01/06/41/443717-3-4-4ee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91004"/>
            <a:ext cx="6336704" cy="4566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196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17</a:t>
            </a:fld>
            <a:endParaRPr lang="en-US" altLang="tr-TR"/>
          </a:p>
        </p:txBody>
      </p:sp>
      <p:sp>
        <p:nvSpPr>
          <p:cNvPr id="6" name="Yuvarlatılmış Dikdörtgen 5"/>
          <p:cNvSpPr/>
          <p:nvPr/>
        </p:nvSpPr>
        <p:spPr>
          <a:xfrm>
            <a:off x="329513" y="188640"/>
            <a:ext cx="8363272" cy="2520280"/>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Peygamberimiz her zaman evine selam vererek girerdi. Evdeki anlaşmazlıkları tatlıya bağlar, çocuklarının yaramazlıkları karşısında anlayışlı davranırdı. Bağırıp çağırmaz, ayıplarını yüzlerine vurmaz, onları azarlamaz, incitip kırmazdı. Çevresindekileri, “Allah’tan korkun, çocuklarınız arasında adaletli davranın.” buyurarak uyarırdı. 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çocuklarının arasında öpücük konusunda bile olsa, asla ayrım yapmaz, onlara adaletli davranırdı.</a:t>
            </a:r>
            <a:endParaRPr lang="tr-TR" sz="2000" b="1" dirty="0">
              <a:solidFill>
                <a:schemeClr val="tx1">
                  <a:lumMod val="20000"/>
                  <a:lumOff val="80000"/>
                </a:schemeClr>
              </a:solidFill>
              <a:latin typeface="Arial (Gövde)"/>
            </a:endParaRPr>
          </a:p>
        </p:txBody>
      </p:sp>
      <p:pic>
        <p:nvPicPr>
          <p:cNvPr id="15362" name="Picture 2" descr="http://muhammedzahid.com/wp-content/uploads/2014/01/muslim-family-a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52936"/>
            <a:ext cx="5760640" cy="3825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7375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18</a:t>
            </a:fld>
            <a:endParaRPr lang="en-US" altLang="tr-TR"/>
          </a:p>
        </p:txBody>
      </p:sp>
      <p:sp>
        <p:nvSpPr>
          <p:cNvPr id="6" name="Yuvarlatılmış Dikdörtgen 5"/>
          <p:cNvSpPr/>
          <p:nvPr/>
        </p:nvSpPr>
        <p:spPr>
          <a:xfrm>
            <a:off x="329513" y="188640"/>
            <a:ext cx="8363272" cy="1440160"/>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Hz. Peygamberin (</a:t>
            </a:r>
            <a:r>
              <a:rPr lang="tr-TR" sz="2000" dirty="0" err="1">
                <a:solidFill>
                  <a:schemeClr val="tx1">
                    <a:lumMod val="20000"/>
                    <a:lumOff val="80000"/>
                  </a:schemeClr>
                </a:solidFill>
              </a:rPr>
              <a:t>s.a.v</a:t>
            </a:r>
            <a:r>
              <a:rPr lang="tr-TR" sz="2000" dirty="0">
                <a:solidFill>
                  <a:schemeClr val="tx1">
                    <a:lumMod val="20000"/>
                    <a:lumOff val="80000"/>
                  </a:schemeClr>
                </a:solidFill>
              </a:rPr>
              <a:t>.), evine alıp büyüttüğü Ali b. Ebu Talip, </a:t>
            </a:r>
            <a:r>
              <a:rPr lang="tr-TR" sz="2000" dirty="0" err="1">
                <a:solidFill>
                  <a:schemeClr val="tx1">
                    <a:lumMod val="20000"/>
                    <a:lumOff val="80000"/>
                  </a:schemeClr>
                </a:solidFill>
              </a:rPr>
              <a:t>Zeyd</a:t>
            </a:r>
            <a:r>
              <a:rPr lang="tr-TR" sz="2000" dirty="0">
                <a:solidFill>
                  <a:schemeClr val="tx1">
                    <a:lumMod val="20000"/>
                    <a:lumOff val="80000"/>
                  </a:schemeClr>
                </a:solidFill>
              </a:rPr>
              <a:t> b. Harise, Enes b. Mâlik gibi çocuklar da vardı. 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bakımını üstlendiği bu çocukları da kendi çocuklarından ayırmaz, ailesinin birer üyeleri olarak kabul ederdi. </a:t>
            </a:r>
            <a:endParaRPr lang="tr-TR" sz="2000" b="1" dirty="0">
              <a:solidFill>
                <a:schemeClr val="tx1">
                  <a:lumMod val="20000"/>
                  <a:lumOff val="80000"/>
                </a:schemeClr>
              </a:solidFill>
              <a:latin typeface="Arial (Gövde)"/>
            </a:endParaRPr>
          </a:p>
        </p:txBody>
      </p:sp>
      <p:pic>
        <p:nvPicPr>
          <p:cNvPr id="16386" name="Picture 2" descr="http://akhmadguntar.com/wp-content/uploads/2012/03/keluarga-bahag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09189"/>
            <a:ext cx="7344816" cy="4892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376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19</a:t>
            </a:fld>
            <a:endParaRPr lang="en-US" altLang="tr-TR"/>
          </a:p>
        </p:txBody>
      </p:sp>
      <p:sp>
        <p:nvSpPr>
          <p:cNvPr id="6" name="Yuvarlatılmış Dikdörtgen 5"/>
          <p:cNvSpPr/>
          <p:nvPr/>
        </p:nvSpPr>
        <p:spPr>
          <a:xfrm>
            <a:off x="329513" y="188640"/>
            <a:ext cx="8363272" cy="2088232"/>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Enes b. Mâlik (</a:t>
            </a:r>
            <a:r>
              <a:rPr lang="tr-TR" sz="2000" dirty="0" err="1">
                <a:solidFill>
                  <a:schemeClr val="tx1">
                    <a:lumMod val="20000"/>
                    <a:lumOff val="80000"/>
                  </a:schemeClr>
                </a:solidFill>
              </a:rPr>
              <a:t>r.a</a:t>
            </a:r>
            <a:r>
              <a:rPr lang="tr-TR" sz="2000" dirty="0">
                <a:solidFill>
                  <a:schemeClr val="tx1">
                    <a:lumMod val="20000"/>
                    <a:lumOff val="80000"/>
                  </a:schemeClr>
                </a:solidFill>
              </a:rPr>
              <a:t>.) Peygamberimizin (</a:t>
            </a:r>
            <a:r>
              <a:rPr lang="tr-TR" sz="2000" dirty="0" err="1">
                <a:solidFill>
                  <a:schemeClr val="tx1">
                    <a:lumMod val="20000"/>
                    <a:lumOff val="80000"/>
                  </a:schemeClr>
                </a:solidFill>
              </a:rPr>
              <a:t>s.a.v</a:t>
            </a:r>
            <a:r>
              <a:rPr lang="tr-TR" sz="2000" dirty="0">
                <a:solidFill>
                  <a:schemeClr val="tx1">
                    <a:lumMod val="20000"/>
                    <a:lumOff val="80000"/>
                  </a:schemeClr>
                </a:solidFill>
              </a:rPr>
              <a:t>.) kendisine davranışları hakkında şunları anlatmaktadır:</a:t>
            </a:r>
          </a:p>
          <a:p>
            <a:r>
              <a:rPr lang="tr-TR" sz="2000" dirty="0">
                <a:solidFill>
                  <a:schemeClr val="tx1">
                    <a:lumMod val="20000"/>
                    <a:lumOff val="80000"/>
                  </a:schemeClr>
                </a:solidFill>
              </a:rPr>
              <a:t>“Allah </a:t>
            </a:r>
            <a:r>
              <a:rPr lang="tr-TR" sz="2000" dirty="0" err="1">
                <a:solidFill>
                  <a:schemeClr val="tx1">
                    <a:lumMod val="20000"/>
                    <a:lumOff val="80000"/>
                  </a:schemeClr>
                </a:solidFill>
              </a:rPr>
              <a:t>Resûlüne</a:t>
            </a:r>
            <a:r>
              <a:rPr lang="tr-TR" sz="2000" dirty="0">
                <a:solidFill>
                  <a:schemeClr val="tx1">
                    <a:lumMod val="20000"/>
                    <a:lumOff val="80000"/>
                  </a:schemeClr>
                </a:solidFill>
              </a:rPr>
              <a:t> (</a:t>
            </a:r>
            <a:r>
              <a:rPr lang="tr-TR" sz="2000" dirty="0" err="1">
                <a:solidFill>
                  <a:schemeClr val="tx1">
                    <a:lumMod val="20000"/>
                    <a:lumOff val="80000"/>
                  </a:schemeClr>
                </a:solidFill>
              </a:rPr>
              <a:t>s.a.v</a:t>
            </a:r>
            <a:r>
              <a:rPr lang="tr-TR" sz="2000" dirty="0">
                <a:solidFill>
                  <a:schemeClr val="tx1">
                    <a:lumMod val="20000"/>
                    <a:lumOff val="80000"/>
                  </a:schemeClr>
                </a:solidFill>
              </a:rPr>
              <a:t>.) tam on sene hizmet ettim. Bana bir defa bile ‘Öf!’ dahi demedi. Yaptığım bir şeyden dolayı, ‘Niye böyle yaptın?’ diye beni azarlamadığı gibi yapmadığım bir şey için, ‘Şöyle yapsan olmaz mıydı?’ dahi demedi.”</a:t>
            </a:r>
            <a:endParaRPr lang="tr-TR" sz="2000" b="1" dirty="0">
              <a:solidFill>
                <a:schemeClr val="tx1">
                  <a:lumMod val="20000"/>
                  <a:lumOff val="80000"/>
                </a:schemeClr>
              </a:solidFill>
              <a:latin typeface="Arial (Gövde)"/>
            </a:endParaRPr>
          </a:p>
        </p:txBody>
      </p:sp>
      <p:pic>
        <p:nvPicPr>
          <p:cNvPr id="17410" name="Picture 2" descr="http://1.bp.blogspot.com/-HyWGMryUKNg/UQJ6-yFwu7I/AAAAAAAAA3M/Z6X_iLCc384/s1600/doa+keluarga+bahagia.jpg"/>
          <p:cNvPicPr>
            <a:picLocks noChangeAspect="1" noChangeArrowheads="1"/>
          </p:cNvPicPr>
          <p:nvPr/>
        </p:nvPicPr>
        <p:blipFill rotWithShape="1">
          <a:blip r:embed="rId2">
            <a:extLst>
              <a:ext uri="{28A0092B-C50C-407E-A947-70E740481C1C}">
                <a14:useLocalDpi xmlns:a14="http://schemas.microsoft.com/office/drawing/2010/main" val="0"/>
              </a:ext>
            </a:extLst>
          </a:blip>
          <a:srcRect r="59576"/>
          <a:stretch/>
        </p:blipFill>
        <p:spPr bwMode="auto">
          <a:xfrm>
            <a:off x="611560" y="2433991"/>
            <a:ext cx="2304256" cy="4275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2" name="Picture 4" descr="http://www.petuatradisional.com/tips/wp-content/uploads/2012/04/petua-keluarga-bahag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433991"/>
            <a:ext cx="5344283" cy="4275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566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1. Bölüm İçindekiler</a:t>
            </a:r>
            <a:endParaRPr lang="en-US" altLang="tr-TR" dirty="0"/>
          </a:p>
        </p:txBody>
      </p:sp>
      <p:grpSp>
        <p:nvGrpSpPr>
          <p:cNvPr id="141485" name="Group 173"/>
          <p:cNvGrpSpPr>
            <a:grpSpLocks/>
          </p:cNvGrpSpPr>
          <p:nvPr/>
        </p:nvGrpSpPr>
        <p:grpSpPr bwMode="auto">
          <a:xfrm>
            <a:off x="376486" y="3672061"/>
            <a:ext cx="8443986" cy="981075"/>
            <a:chOff x="1248" y="1350"/>
            <a:chExt cx="3060" cy="348"/>
          </a:xfrm>
        </p:grpSpPr>
        <p:sp>
          <p:nvSpPr>
            <p:cNvPr id="141407"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41406"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41354" name="Text Box 42"/>
            <p:cNvSpPr txBox="1">
              <a:spLocks noChangeArrowheads="1"/>
            </p:cNvSpPr>
            <p:nvPr/>
          </p:nvSpPr>
          <p:spPr bwMode="gray">
            <a:xfrm>
              <a:off x="1392" y="1442"/>
              <a:ext cx="2812"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fontAlgn="base">
                <a:spcBef>
                  <a:spcPct val="0"/>
                </a:spcBef>
                <a:spcAft>
                  <a:spcPct val="0"/>
                </a:spcAft>
              </a:pPr>
              <a:r>
                <a:rPr lang="tr-TR" sz="2400" dirty="0">
                  <a:solidFill>
                    <a:srgbClr val="FFFFFF"/>
                  </a:solidFill>
                  <a:latin typeface="Arial" charset="0"/>
                </a:rPr>
                <a:t>2. </a:t>
              </a:r>
              <a:r>
                <a:rPr lang="tr-TR" sz="2400" dirty="0"/>
                <a:t>Çocukların Anne Babaya Karşı Sorumlulukları </a:t>
              </a:r>
              <a:endParaRPr lang="en-US" altLang="tr-TR" sz="2400" dirty="0">
                <a:solidFill>
                  <a:srgbClr val="FFFFFF"/>
                </a:solidFill>
                <a:latin typeface="Arial" charset="0"/>
              </a:endParaRPr>
            </a:p>
          </p:txBody>
        </p:sp>
      </p:grpSp>
      <p:grpSp>
        <p:nvGrpSpPr>
          <p:cNvPr id="7" name="Group 173"/>
          <p:cNvGrpSpPr>
            <a:grpSpLocks/>
          </p:cNvGrpSpPr>
          <p:nvPr/>
        </p:nvGrpSpPr>
        <p:grpSpPr bwMode="auto">
          <a:xfrm>
            <a:off x="304478" y="2460554"/>
            <a:ext cx="8443986" cy="981075"/>
            <a:chOff x="1248" y="1350"/>
            <a:chExt cx="3060" cy="348"/>
          </a:xfrm>
        </p:grpSpPr>
        <p:sp>
          <p:nvSpPr>
            <p:cNvPr id="8"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9"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0" name="Text Box 42"/>
            <p:cNvSpPr txBox="1">
              <a:spLocks noChangeArrowheads="1"/>
            </p:cNvSpPr>
            <p:nvPr/>
          </p:nvSpPr>
          <p:spPr bwMode="gray">
            <a:xfrm>
              <a:off x="1392"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solidFill>
                    <a:srgbClr val="FFFFFF"/>
                  </a:solidFill>
                  <a:latin typeface="Arial" charset="0"/>
                </a:rPr>
                <a:t>1. </a:t>
              </a:r>
              <a:r>
                <a:rPr lang="tr-TR" sz="2400" dirty="0"/>
                <a:t>Anne Babanın Çocuklara Davranışı </a:t>
              </a:r>
              <a:endParaRPr lang="en-US" altLang="tr-TR" sz="2400" dirty="0">
                <a:solidFill>
                  <a:srgbClr val="FFFFFF"/>
                </a:solidFill>
                <a:latin typeface="Arial" charset="0"/>
              </a:endParaRPr>
            </a:p>
          </p:txBody>
        </p:sp>
      </p:grpSp>
      <p:sp>
        <p:nvSpPr>
          <p:cNvPr id="2" name="Slayt Numarası Yer Tutucusu 1"/>
          <p:cNvSpPr>
            <a:spLocks noGrp="1"/>
          </p:cNvSpPr>
          <p:nvPr>
            <p:ph type="sldNum" sz="quarter" idx="12"/>
          </p:nvPr>
        </p:nvSpPr>
        <p:spPr/>
        <p:txBody>
          <a:bodyPr/>
          <a:lstStyle/>
          <a:p>
            <a:fld id="{880E3A38-8D2D-41ED-97BB-FC40AEC84207}" type="slidenum">
              <a:rPr lang="en-US" altLang="tr-TR" smtClean="0">
                <a:solidFill>
                  <a:srgbClr val="FFFFFF"/>
                </a:solidFill>
              </a:rPr>
              <a:pPr/>
              <a:t>2</a:t>
            </a:fld>
            <a:endParaRPr lang="en-US" altLang="tr-TR">
              <a:solidFill>
                <a:srgbClr val="FFFFFF"/>
              </a:solidFill>
            </a:endParaRPr>
          </a:p>
        </p:txBody>
      </p:sp>
    </p:spTree>
    <p:extLst>
      <p:ext uri="{BB962C8B-B14F-4D97-AF65-F5344CB8AC3E}">
        <p14:creationId xmlns:p14="http://schemas.microsoft.com/office/powerpoint/2010/main" val="3934325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20</a:t>
            </a:fld>
            <a:endParaRPr lang="en-US" altLang="tr-TR"/>
          </a:p>
        </p:txBody>
      </p:sp>
      <p:sp>
        <p:nvSpPr>
          <p:cNvPr id="6" name="Yuvarlatılmış Dikdörtgen 5"/>
          <p:cNvSpPr/>
          <p:nvPr/>
        </p:nvSpPr>
        <p:spPr>
          <a:xfrm>
            <a:off x="329513" y="188640"/>
            <a:ext cx="8363272" cy="3312368"/>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peygamberimiz oldukça nazik ve kibar bir baba idi. Kızı Hz. Fatıma ne zaman ziyaretine gelse, Hz. Peygamber (</a:t>
            </a:r>
            <a:r>
              <a:rPr lang="tr-TR" sz="2000" dirty="0" err="1">
                <a:solidFill>
                  <a:schemeClr val="tx1">
                    <a:lumMod val="20000"/>
                    <a:lumOff val="80000"/>
                  </a:schemeClr>
                </a:solidFill>
              </a:rPr>
              <a:t>s.a.v</a:t>
            </a:r>
            <a:r>
              <a:rPr lang="tr-TR" sz="2000" dirty="0">
                <a:solidFill>
                  <a:schemeClr val="tx1">
                    <a:lumMod val="20000"/>
                    <a:lumOff val="80000"/>
                  </a:schemeClr>
                </a:solidFill>
              </a:rPr>
              <a:t>.) hemen ayağa kalkar, onu kapıda karşılar, “Hoş geldin kızım.” diyerek şefkatle onu öperdi. Sonra da elinden tutar, yanına oturturdu. Hz. Peygamber (</a:t>
            </a:r>
            <a:r>
              <a:rPr lang="tr-TR" sz="2000" dirty="0" err="1">
                <a:solidFill>
                  <a:schemeClr val="tx1">
                    <a:lumMod val="20000"/>
                    <a:lumOff val="80000"/>
                  </a:schemeClr>
                </a:solidFill>
              </a:rPr>
              <a:t>s.a.v</a:t>
            </a:r>
            <a:r>
              <a:rPr lang="tr-TR" sz="2000" dirty="0">
                <a:solidFill>
                  <a:schemeClr val="tx1">
                    <a:lumMod val="20000"/>
                    <a:lumOff val="80000"/>
                  </a:schemeClr>
                </a:solidFill>
              </a:rPr>
              <a:t>.) de ne zaman Hz. Fatıma’nın evine gitse, aynı şekilde Hz. Fatıma da hemen ayağa kalkar, babasını kapıda karşılar, “Hoş geldin babacığım” diyerek saygıyla babasını öperdi. Sonra da elinden tutar, yanına oturturdu. Bütün aile bireyleri Peygamberimiz çok severdi ve onunla olmaktan büyük mutluluk duyarlardı. O (</a:t>
            </a:r>
            <a:r>
              <a:rPr lang="tr-TR" sz="2000" dirty="0" err="1">
                <a:solidFill>
                  <a:schemeClr val="tx1">
                    <a:lumMod val="20000"/>
                    <a:lumOff val="80000"/>
                  </a:schemeClr>
                </a:solidFill>
              </a:rPr>
              <a:t>s.a.v</a:t>
            </a:r>
            <a:r>
              <a:rPr lang="tr-TR" sz="2000" dirty="0">
                <a:solidFill>
                  <a:schemeClr val="tx1">
                    <a:lumMod val="20000"/>
                    <a:lumOff val="80000"/>
                  </a:schemeClr>
                </a:solidFill>
              </a:rPr>
              <a:t>.) gelince eve neşe ve huzur gelirdi. </a:t>
            </a:r>
            <a:endParaRPr lang="tr-TR" sz="2000" b="1" dirty="0">
              <a:solidFill>
                <a:schemeClr val="tx1">
                  <a:lumMod val="20000"/>
                  <a:lumOff val="80000"/>
                </a:schemeClr>
              </a:solidFill>
              <a:latin typeface="Arial (Gövde)"/>
            </a:endParaRPr>
          </a:p>
        </p:txBody>
      </p:sp>
      <p:pic>
        <p:nvPicPr>
          <p:cNvPr id="18434" name="Picture 2" descr="http://f.internetara.com/onbellek/12/11/01/iuuq_NV_00xxx_SL_tfwhjqjobsj_SL_dpn0sftjnmfs90cbcb_NK_lj_AP_3_SL_kq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547" y="3665763"/>
            <a:ext cx="2804565" cy="3147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289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2. Çocukların Anne Babaya Karşı Sorumlulukları</a:t>
            </a:r>
          </a:p>
        </p:txBody>
      </p:sp>
      <p:sp>
        <p:nvSpPr>
          <p:cNvPr id="4" name="Slayt Numarası Yer Tutucusu 3"/>
          <p:cNvSpPr>
            <a:spLocks noGrp="1"/>
          </p:cNvSpPr>
          <p:nvPr>
            <p:ph type="sldNum" sz="quarter" idx="12"/>
          </p:nvPr>
        </p:nvSpPr>
        <p:spPr/>
        <p:txBody>
          <a:bodyPr/>
          <a:lstStyle/>
          <a:p>
            <a:fld id="{55356D0E-559C-41D7-A4CA-EE6A41767EFB}" type="slidenum">
              <a:rPr lang="en-US" altLang="tr-TR" smtClean="0"/>
              <a:pPr/>
              <a:t>21</a:t>
            </a:fld>
            <a:endParaRPr lang="en-US" altLang="tr-TR"/>
          </a:p>
        </p:txBody>
      </p:sp>
      <p:sp>
        <p:nvSpPr>
          <p:cNvPr id="5" name="Yuvarlatılmış Dikdörtgen 4"/>
          <p:cNvSpPr/>
          <p:nvPr/>
        </p:nvSpPr>
        <p:spPr>
          <a:xfrm>
            <a:off x="398208" y="1196752"/>
            <a:ext cx="8363272" cy="2376264"/>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Hz. Peygamber (</a:t>
            </a:r>
            <a:r>
              <a:rPr lang="tr-TR" sz="2000" dirty="0" err="1">
                <a:solidFill>
                  <a:schemeClr val="tx1">
                    <a:lumMod val="20000"/>
                    <a:lumOff val="80000"/>
                  </a:schemeClr>
                </a:solidFill>
              </a:rPr>
              <a:t>s.a.v</a:t>
            </a:r>
            <a:r>
              <a:rPr lang="tr-TR" sz="2000" dirty="0">
                <a:solidFill>
                  <a:schemeClr val="tx1">
                    <a:lumMod val="20000"/>
                    <a:lumOff val="80000"/>
                  </a:schemeClr>
                </a:solidFill>
              </a:rPr>
              <a:t>.) bir gün </a:t>
            </a:r>
            <a:r>
              <a:rPr lang="tr-TR" sz="2000" dirty="0" err="1">
                <a:solidFill>
                  <a:schemeClr val="tx1">
                    <a:lumMod val="20000"/>
                    <a:lumOff val="80000"/>
                  </a:schemeClr>
                </a:solidFill>
              </a:rPr>
              <a:t>sahabelerle</a:t>
            </a:r>
            <a:r>
              <a:rPr lang="tr-TR" sz="2000" dirty="0">
                <a:solidFill>
                  <a:schemeClr val="tx1">
                    <a:lumMod val="20000"/>
                    <a:lumOff val="80000"/>
                  </a:schemeClr>
                </a:solidFill>
              </a:rPr>
              <a:t> sohbet ederken, </a:t>
            </a:r>
          </a:p>
          <a:p>
            <a:r>
              <a:rPr lang="tr-TR" sz="2000" dirty="0">
                <a:solidFill>
                  <a:schemeClr val="tx1">
                    <a:lumMod val="20000"/>
                    <a:lumOff val="80000"/>
                  </a:schemeClr>
                </a:solidFill>
              </a:rPr>
              <a:t>“Burnu sürtülsün, burnu sürtülsün, burnu sürtülsün.” buyurdu.</a:t>
            </a:r>
          </a:p>
          <a:p>
            <a:r>
              <a:rPr lang="tr-TR" sz="2000" dirty="0">
                <a:solidFill>
                  <a:schemeClr val="tx1">
                    <a:lumMod val="20000"/>
                    <a:lumOff val="80000"/>
                  </a:schemeClr>
                </a:solidFill>
              </a:rPr>
              <a:t>“Kimin burnu sürtülsün ey Allah’ın </a:t>
            </a:r>
            <a:r>
              <a:rPr lang="tr-TR" sz="2000" dirty="0" err="1">
                <a:solidFill>
                  <a:schemeClr val="tx1">
                    <a:lumMod val="20000"/>
                    <a:lumOff val="80000"/>
                  </a:schemeClr>
                </a:solidFill>
              </a:rPr>
              <a:t>Resûlü</a:t>
            </a:r>
            <a:r>
              <a:rPr lang="tr-TR" sz="2000" dirty="0">
                <a:solidFill>
                  <a:schemeClr val="tx1">
                    <a:lumMod val="20000"/>
                    <a:lumOff val="80000"/>
                  </a:schemeClr>
                </a:solidFill>
              </a:rPr>
              <a:t>?” diye sorulunca şu açıklamada bulundu: </a:t>
            </a:r>
          </a:p>
          <a:p>
            <a:r>
              <a:rPr lang="tr-TR" sz="2000" dirty="0">
                <a:solidFill>
                  <a:schemeClr val="tx1">
                    <a:lumMod val="20000"/>
                    <a:lumOff val="80000"/>
                  </a:schemeClr>
                </a:solidFill>
              </a:rPr>
              <a:t>“Anne ve babasından her ikisinin veya sadece birinin yaşlılığına ulaştığı (anne babası yanında yaşlandığı) halde cennete giremeyenin.” dedi. </a:t>
            </a:r>
            <a:endParaRPr lang="tr-TR" sz="2000" b="1" dirty="0">
              <a:solidFill>
                <a:schemeClr val="tx1">
                  <a:lumMod val="20000"/>
                  <a:lumOff val="80000"/>
                </a:schemeClr>
              </a:solidFill>
              <a:latin typeface="Arial (Gövde)"/>
            </a:endParaRPr>
          </a:p>
        </p:txBody>
      </p:sp>
      <p:pic>
        <p:nvPicPr>
          <p:cNvPr id="19458" name="Picture 2" descr="http://media.sondevir.com/250x190/2011/11/21/yas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64627"/>
            <a:ext cx="4638675"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4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22</a:t>
            </a:fld>
            <a:endParaRPr lang="en-US" altLang="tr-TR"/>
          </a:p>
        </p:txBody>
      </p:sp>
      <p:sp>
        <p:nvSpPr>
          <p:cNvPr id="6" name="Yuvarlatılmış Dikdörtgen 5"/>
          <p:cNvSpPr/>
          <p:nvPr/>
        </p:nvSpPr>
        <p:spPr>
          <a:xfrm>
            <a:off x="329513" y="188640"/>
            <a:ext cx="8363272" cy="1728192"/>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peygamberimiz doğmadan birkaç ay önce babasını kaybetti. Dolayısıyla babasını görmek ona nasip olmadı. Henüz altı yaşlarında bir çocukken de annesini kaybetmenin hüznünü yaşadı. Annesi </a:t>
            </a:r>
            <a:r>
              <a:rPr lang="tr-TR" sz="2000" dirty="0" err="1">
                <a:solidFill>
                  <a:schemeClr val="tx1">
                    <a:lumMod val="20000"/>
                    <a:lumOff val="80000"/>
                  </a:schemeClr>
                </a:solidFill>
              </a:rPr>
              <a:t>Âmine</a:t>
            </a:r>
            <a:r>
              <a:rPr lang="tr-TR" sz="2000" dirty="0">
                <a:solidFill>
                  <a:schemeClr val="tx1">
                    <a:lumMod val="20000"/>
                    <a:lumOff val="80000"/>
                  </a:schemeClr>
                </a:solidFill>
              </a:rPr>
              <a:t> ile yaşadığı kısa zaman içerisinde ona karşı hep saygılı davrandı, onu hiç üzmedi.</a:t>
            </a:r>
            <a:endParaRPr lang="tr-TR" sz="2000" b="1" dirty="0">
              <a:solidFill>
                <a:schemeClr val="tx1">
                  <a:lumMod val="20000"/>
                  <a:lumOff val="80000"/>
                </a:schemeClr>
              </a:solidFill>
              <a:latin typeface="Arial (Gövde)"/>
            </a:endParaRPr>
          </a:p>
        </p:txBody>
      </p:sp>
      <p:pic>
        <p:nvPicPr>
          <p:cNvPr id="20482" name="Picture 2" descr="http://fc08.deviantart.net/fs39/i/2008/336/2/e/Old_Mother_by_burnt_sti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40" y="2060848"/>
            <a:ext cx="3564396"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13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23</a:t>
            </a:fld>
            <a:endParaRPr lang="en-US" altLang="tr-TR"/>
          </a:p>
        </p:txBody>
      </p:sp>
      <p:sp>
        <p:nvSpPr>
          <p:cNvPr id="6" name="Yuvarlatılmış Dikdörtgen 5"/>
          <p:cNvSpPr/>
          <p:nvPr/>
        </p:nvSpPr>
        <p:spPr>
          <a:xfrm>
            <a:off x="329513" y="188640"/>
            <a:ext cx="8363272" cy="2016224"/>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peygamberimiz çocukluğunda kendisine bakan sütannesi Halime ve dadısı </a:t>
            </a:r>
            <a:r>
              <a:rPr lang="tr-TR" sz="2000" dirty="0" err="1">
                <a:solidFill>
                  <a:schemeClr val="tx1">
                    <a:lumMod val="20000"/>
                    <a:lumOff val="80000"/>
                  </a:schemeClr>
                </a:solidFill>
              </a:rPr>
              <a:t>Ümmü</a:t>
            </a:r>
            <a:r>
              <a:rPr lang="tr-TR" sz="2000" dirty="0">
                <a:solidFill>
                  <a:schemeClr val="tx1">
                    <a:lumMod val="20000"/>
                    <a:lumOff val="80000"/>
                  </a:schemeClr>
                </a:solidFill>
              </a:rPr>
              <a:t> </a:t>
            </a:r>
            <a:r>
              <a:rPr lang="tr-TR" sz="2000" dirty="0" err="1">
                <a:solidFill>
                  <a:schemeClr val="tx1">
                    <a:lumMod val="20000"/>
                    <a:lumOff val="80000"/>
                  </a:schemeClr>
                </a:solidFill>
              </a:rPr>
              <a:t>Eymen’in</a:t>
            </a:r>
            <a:r>
              <a:rPr lang="tr-TR" sz="2000" dirty="0">
                <a:solidFill>
                  <a:schemeClr val="tx1">
                    <a:lumMod val="20000"/>
                    <a:lumOff val="80000"/>
                  </a:schemeClr>
                </a:solidFill>
              </a:rPr>
              <a:t> sözlerini tutar, onlara saygıda kusur etmemeye özen gösterirdi. Annesi gibi gördüğü sütannesi Halime’ye ve yengesi Ebu Talip’in eşi Fatıma’ya “Anneciğim!” diye seslenirdi. Dedesi </a:t>
            </a:r>
            <a:r>
              <a:rPr lang="tr-TR" sz="2000" dirty="0" err="1">
                <a:solidFill>
                  <a:schemeClr val="tx1">
                    <a:lumMod val="20000"/>
                    <a:lumOff val="80000"/>
                  </a:schemeClr>
                </a:solidFill>
              </a:rPr>
              <a:t>Abdülmuttalip</a:t>
            </a:r>
            <a:r>
              <a:rPr lang="tr-TR" sz="2000" dirty="0">
                <a:solidFill>
                  <a:schemeClr val="tx1">
                    <a:lumMod val="20000"/>
                    <a:lumOff val="80000"/>
                  </a:schemeClr>
                </a:solidFill>
              </a:rPr>
              <a:t> ve kendisine babalık yapan amcası Ebu Talip’e de büyük saygı duyardı. </a:t>
            </a:r>
            <a:endParaRPr lang="tr-TR" sz="2000" b="1" dirty="0">
              <a:solidFill>
                <a:schemeClr val="tx1">
                  <a:lumMod val="20000"/>
                  <a:lumOff val="80000"/>
                </a:schemeClr>
              </a:solidFill>
              <a:latin typeface="Arial (Gövde)"/>
            </a:endParaRPr>
          </a:p>
        </p:txBody>
      </p:sp>
      <p:pic>
        <p:nvPicPr>
          <p:cNvPr id="21506" name="Picture 2" descr="http://1.bp.blogspot.com/-85CBiVTlADM/UX0UD24OBMI/AAAAAAAAALE/83ZPZiwd2JY/s1600/keluarga+bahagia+indonesia+muslim.jpg"/>
          <p:cNvPicPr>
            <a:picLocks noChangeAspect="1" noChangeArrowheads="1"/>
          </p:cNvPicPr>
          <p:nvPr/>
        </p:nvPicPr>
        <p:blipFill rotWithShape="1">
          <a:blip r:embed="rId2">
            <a:extLst>
              <a:ext uri="{28A0092B-C50C-407E-A947-70E740481C1C}">
                <a14:useLocalDpi xmlns:a14="http://schemas.microsoft.com/office/drawing/2010/main" val="0"/>
              </a:ext>
            </a:extLst>
          </a:blip>
          <a:srcRect t="4579"/>
          <a:stretch/>
        </p:blipFill>
        <p:spPr bwMode="auto">
          <a:xfrm>
            <a:off x="755576" y="2420888"/>
            <a:ext cx="7433742" cy="430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8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 name="Picture 2" descr="C:\Users\emın\Desktop\Masaüstündeki ıvır zıvırlar\Yeni klasör\resimler\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47287"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3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25</a:t>
            </a:fld>
            <a:endParaRPr lang="en-US" altLang="tr-TR"/>
          </a:p>
        </p:txBody>
      </p:sp>
      <p:sp>
        <p:nvSpPr>
          <p:cNvPr id="6" name="Yuvarlatılmış Dikdörtgen 5"/>
          <p:cNvSpPr/>
          <p:nvPr/>
        </p:nvSpPr>
        <p:spPr>
          <a:xfrm>
            <a:off x="329513" y="188640"/>
            <a:ext cx="8363272" cy="2016224"/>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Kendisi baba olduğu zaman çocukları Peygamberimize saygıda kusur etmedi, onu (</a:t>
            </a:r>
            <a:r>
              <a:rPr lang="tr-TR" sz="2000" dirty="0" err="1">
                <a:solidFill>
                  <a:schemeClr val="tx1">
                    <a:lumMod val="20000"/>
                    <a:lumOff val="80000"/>
                  </a:schemeClr>
                </a:solidFill>
              </a:rPr>
              <a:t>s.a.v</a:t>
            </a:r>
            <a:r>
              <a:rPr lang="tr-TR" sz="2000" dirty="0">
                <a:solidFill>
                  <a:schemeClr val="tx1">
                    <a:lumMod val="20000"/>
                    <a:lumOff val="80000"/>
                  </a:schemeClr>
                </a:solidFill>
              </a:rPr>
              <a:t>.) asla üzmediler. 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büyüklere ve özellikle de anne babaya saygı konusunda ümmetini uyarırdı. İyilik yaparak anne babasını memnun eden kimsenin Allah’ı memnun etmiş gibi olacağını, anne babasını üzen kimsenin ise Allah’ı üzmüş gibi olacağını anlatırdı.</a:t>
            </a:r>
            <a:endParaRPr lang="tr-TR" sz="2000" b="1" dirty="0">
              <a:solidFill>
                <a:schemeClr val="tx1">
                  <a:lumMod val="20000"/>
                  <a:lumOff val="80000"/>
                </a:schemeClr>
              </a:solidFill>
              <a:latin typeface="Arial (Gövde)"/>
            </a:endParaRPr>
          </a:p>
        </p:txBody>
      </p:sp>
      <p:pic>
        <p:nvPicPr>
          <p:cNvPr id="22530" name="Picture 2" descr="http://www2.hmetro.com.my/articles/Sabarhadapikekurangan/pix_mid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61" y="2316643"/>
            <a:ext cx="7499176" cy="4379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3523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mutluluğun resmi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78868"/>
            <a:ext cx="7632848" cy="5487669"/>
          </a:xfrm>
          <a:prstGeom prst="rect">
            <a:avLst/>
          </a:prstGeom>
          <a:noFill/>
          <a:extLst>
            <a:ext uri="{909E8E84-426E-40DD-AFC4-6F175D3DCCD1}">
              <a14:hiddenFill xmlns:a14="http://schemas.microsoft.com/office/drawing/2010/main">
                <a:solidFill>
                  <a:srgbClr val="FFFFFF"/>
                </a:solidFill>
              </a14:hiddenFill>
            </a:ext>
          </a:extLst>
        </p:spPr>
      </p:pic>
      <p:sp>
        <p:nvSpPr>
          <p:cNvPr id="68611" name="Rectangle 3"/>
          <p:cNvSpPr>
            <a:spLocks noGrp="1" noChangeArrowheads="1"/>
          </p:cNvSpPr>
          <p:nvPr>
            <p:ph type="body" idx="1"/>
          </p:nvPr>
        </p:nvSpPr>
        <p:spPr>
          <a:xfrm>
            <a:off x="323528" y="196029"/>
            <a:ext cx="7824788" cy="1010171"/>
          </a:xfrm>
        </p:spPr>
        <p:txBody>
          <a:bodyPr/>
          <a:lstStyle/>
          <a:p>
            <a:pPr lvl="1" algn="ctr">
              <a:lnSpc>
                <a:spcPct val="80000"/>
              </a:lnSpc>
            </a:pPr>
            <a:r>
              <a:rPr lang="tr-TR" altLang="tr-TR" sz="2900" dirty="0">
                <a:solidFill>
                  <a:srgbClr val="FF0000"/>
                </a:solidFill>
              </a:rPr>
              <a:t>Mutlu aile fertleri acı ve tatlı günde birliktelik oluşturabilirler.</a:t>
            </a:r>
            <a:endParaRPr lang="en-US" altLang="tr-TR" sz="2900" dirty="0">
              <a:solidFill>
                <a:srgbClr val="FF0000"/>
              </a:solidFill>
            </a:endParaRPr>
          </a:p>
        </p:txBody>
      </p:sp>
    </p:spTree>
    <p:extLst>
      <p:ext uri="{BB962C8B-B14F-4D97-AF65-F5344CB8AC3E}">
        <p14:creationId xmlns:p14="http://schemas.microsoft.com/office/powerpoint/2010/main" val="174625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27</a:t>
            </a:fld>
            <a:endParaRPr lang="en-US" altLang="tr-TR"/>
          </a:p>
        </p:txBody>
      </p:sp>
      <p:sp>
        <p:nvSpPr>
          <p:cNvPr id="6" name="Yuvarlatılmış Dikdörtgen 5"/>
          <p:cNvSpPr/>
          <p:nvPr/>
        </p:nvSpPr>
        <p:spPr>
          <a:xfrm>
            <a:off x="329513" y="188640"/>
            <a:ext cx="8363272" cy="122413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peygamberimiz Anne babaya güzel davranmanın, onların hayır dualarını almanın ve yüzlerini güldürmenin güzel sonuçları olacağını müjdelerdi.</a:t>
            </a:r>
            <a:endParaRPr lang="tr-TR" sz="2000" b="1" dirty="0">
              <a:solidFill>
                <a:schemeClr val="tx1">
                  <a:lumMod val="20000"/>
                  <a:lumOff val="80000"/>
                </a:schemeClr>
              </a:solidFill>
              <a:latin typeface="Arial (Gövde)"/>
            </a:endParaRPr>
          </a:p>
        </p:txBody>
      </p:sp>
      <p:pic>
        <p:nvPicPr>
          <p:cNvPr id="23554" name="Picture 2" descr="http://www.ispirim.org/wp-content/uploads/2014/06/dede-ve-n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79" y="1764177"/>
            <a:ext cx="8718140" cy="4129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2915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28</a:t>
            </a:fld>
            <a:endParaRPr lang="en-US" altLang="tr-TR"/>
          </a:p>
        </p:txBody>
      </p:sp>
      <p:sp>
        <p:nvSpPr>
          <p:cNvPr id="6" name="Yuvarlatılmış Dikdörtgen 5"/>
          <p:cNvSpPr/>
          <p:nvPr/>
        </p:nvSpPr>
        <p:spPr>
          <a:xfrm>
            <a:off x="329513" y="188640"/>
            <a:ext cx="8363272" cy="122413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 “Allah’ın rızası babanın rızasından geçer. Allah’ın memnuniyetsizliği de babanın memnuniyetsizliğinden geçer” demiştir.</a:t>
            </a:r>
            <a:endParaRPr lang="tr-TR" sz="2000" b="1" dirty="0">
              <a:solidFill>
                <a:schemeClr val="tx1">
                  <a:lumMod val="20000"/>
                  <a:lumOff val="80000"/>
                </a:schemeClr>
              </a:solidFill>
              <a:latin typeface="Arial (Gövde)"/>
            </a:endParaRPr>
          </a:p>
        </p:txBody>
      </p:sp>
      <p:pic>
        <p:nvPicPr>
          <p:cNvPr id="24582" name="Picture 6" descr="http://www.sentezhaber.com/images/haberler/sevgi_evlattan_anne_babaya_saygi_seklinde_gecer_h75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05" y="1639743"/>
            <a:ext cx="8836288" cy="4588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293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29</a:t>
            </a:fld>
            <a:endParaRPr lang="en-US" altLang="tr-TR"/>
          </a:p>
        </p:txBody>
      </p:sp>
      <p:sp>
        <p:nvSpPr>
          <p:cNvPr id="6" name="Yuvarlatılmış Dikdörtgen 5"/>
          <p:cNvSpPr/>
          <p:nvPr/>
        </p:nvSpPr>
        <p:spPr>
          <a:xfrm>
            <a:off x="329513" y="188640"/>
            <a:ext cx="8363272" cy="194421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peygamberimiz anne babasına karşı güzel davranan ve itaat eden çocukları çok severdi. Onlar için, “Anne babasına iyilik edene ne mutlu. Sonu cennet olsun! Allah onun ömrünü artırsın!” diye dua ederdi. 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anne babaya iyi davranmanın yanında, onların dostlarına da iyilik etmenin ve onları ziyaret etmenin en büyük iyiliklerden olduğunu anlatırdı.</a:t>
            </a:r>
            <a:endParaRPr lang="tr-TR" sz="2000" b="1" dirty="0">
              <a:solidFill>
                <a:schemeClr val="tx1">
                  <a:lumMod val="20000"/>
                  <a:lumOff val="80000"/>
                </a:schemeClr>
              </a:solidFill>
              <a:latin typeface="Arial (Gövde)"/>
            </a:endParaRPr>
          </a:p>
        </p:txBody>
      </p:sp>
      <p:pic>
        <p:nvPicPr>
          <p:cNvPr id="3074" name="Picture 2" descr="https://aboutmiracle.files.wordpress.com/2008/06/muslim-family.jpg?w=355&amp;h=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32140"/>
            <a:ext cx="5976664" cy="4377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560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2" name="Rectangle 24"/>
          <p:cNvSpPr>
            <a:spLocks noGrp="1" noChangeArrowheads="1"/>
          </p:cNvSpPr>
          <p:nvPr>
            <p:ph type="title"/>
          </p:nvPr>
        </p:nvSpPr>
        <p:spPr>
          <a:xfrm>
            <a:off x="827584" y="188640"/>
            <a:ext cx="7772400" cy="639762"/>
          </a:xfrm>
        </p:spPr>
        <p:txBody>
          <a:bodyPr/>
          <a:lstStyle/>
          <a:p>
            <a:r>
              <a:rPr lang="tr-TR" sz="3200" dirty="0">
                <a:solidFill>
                  <a:schemeClr val="bg2">
                    <a:lumMod val="50000"/>
                  </a:schemeClr>
                </a:solidFill>
                <a:latin typeface="Arial" charset="0"/>
              </a:rPr>
              <a:t>1. Anne Babanın Çocuklara Davranışı</a:t>
            </a:r>
            <a:endParaRPr lang="en-US" altLang="tr-TR" sz="3200" dirty="0">
              <a:solidFill>
                <a:schemeClr val="bg2">
                  <a:lumMod val="50000"/>
                </a:schemeClr>
              </a:solidFill>
              <a:latin typeface="Arial" charset="0"/>
            </a:endParaRPr>
          </a:p>
        </p:txBody>
      </p:sp>
      <p:sp>
        <p:nvSpPr>
          <p:cNvPr id="27" name="Yuvarlatılmış Dikdörtgen 26"/>
          <p:cNvSpPr/>
          <p:nvPr/>
        </p:nvSpPr>
        <p:spPr>
          <a:xfrm>
            <a:off x="370237" y="1146425"/>
            <a:ext cx="8363272" cy="1130447"/>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b="1" u="sng" dirty="0">
                <a:solidFill>
                  <a:srgbClr val="FFFFFF"/>
                </a:solidFill>
                <a:latin typeface="Helvetica World"/>
              </a:rPr>
              <a:t>AYET</a:t>
            </a:r>
            <a:r>
              <a:rPr lang="tr-TR" b="1" dirty="0">
                <a:solidFill>
                  <a:srgbClr val="FFFFFF"/>
                </a:solidFill>
                <a:latin typeface="Helvetica World"/>
              </a:rPr>
              <a:t>: </a:t>
            </a:r>
            <a:r>
              <a:rPr lang="tr-TR" b="1" dirty="0">
                <a:solidFill>
                  <a:srgbClr val="FFFFFF"/>
                </a:solidFill>
              </a:rPr>
              <a:t>“Ey iman edenler! Kendinizi ve çoluk çocuğunuzu yakıtı insanlar ve taşlar olan cehennem ateşinden koruyunuz.. .” </a:t>
            </a:r>
            <a:r>
              <a:rPr lang="tr-TR" sz="1200" b="1" dirty="0">
                <a:solidFill>
                  <a:srgbClr val="FFFFFF"/>
                </a:solidFill>
              </a:rPr>
              <a:t>(Tahrim:6)</a:t>
            </a:r>
            <a:r>
              <a:rPr lang="tr-TR" b="1" dirty="0">
                <a:solidFill>
                  <a:srgbClr val="FFFFFF"/>
                </a:solidFill>
              </a:rPr>
              <a:t> </a:t>
            </a:r>
            <a:endParaRPr lang="tr-TR" sz="1400" dirty="0">
              <a:solidFill>
                <a:srgbClr val="FFFFFF"/>
              </a:solidFill>
            </a:endParaRPr>
          </a:p>
        </p:txBody>
      </p:sp>
      <p:sp>
        <p:nvSpPr>
          <p:cNvPr id="2" name="Slayt Numarası Yer Tutucusu 1"/>
          <p:cNvSpPr>
            <a:spLocks noGrp="1"/>
          </p:cNvSpPr>
          <p:nvPr>
            <p:ph type="sldNum" sz="quarter" idx="12"/>
          </p:nvPr>
        </p:nvSpPr>
        <p:spPr/>
        <p:txBody>
          <a:bodyPr/>
          <a:lstStyle/>
          <a:p>
            <a:fld id="{55356D0E-559C-41D7-A4CA-EE6A41767EFB}" type="slidenum">
              <a:rPr lang="en-US" altLang="tr-TR" smtClean="0"/>
              <a:pPr/>
              <a:t>3</a:t>
            </a:fld>
            <a:endParaRPr lang="en-US" altLang="tr-TR"/>
          </a:p>
        </p:txBody>
      </p:sp>
      <p:pic>
        <p:nvPicPr>
          <p:cNvPr id="3076" name="Picture 4" descr="https://karacaymalkar.files.wordpress.com/2014/04/mutlu-ai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29151"/>
            <a:ext cx="7515578" cy="4312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3736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30</a:t>
            </a:fld>
            <a:endParaRPr lang="en-US" altLang="tr-TR"/>
          </a:p>
        </p:txBody>
      </p:sp>
      <p:sp>
        <p:nvSpPr>
          <p:cNvPr id="6" name="Yuvarlatılmış Dikdörtgen 5"/>
          <p:cNvSpPr/>
          <p:nvPr/>
        </p:nvSpPr>
        <p:spPr>
          <a:xfrm>
            <a:off x="329513" y="188640"/>
            <a:ext cx="8363272" cy="194421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“Anne veya baba cennet kapılarının en hayırlısındandır, cennete girmeye sebeptir. Artık sen ister onların hakkını yerine getirmeyerek o kapıyı kaybet, istersen de onları hoşnut etmekle o kapıyı koru (cenneti kazan), elde tutmaya </a:t>
            </a:r>
            <a:r>
              <a:rPr lang="tr-TR" sz="2000" dirty="0" err="1">
                <a:solidFill>
                  <a:schemeClr val="tx1">
                    <a:lumMod val="20000"/>
                    <a:lumOff val="80000"/>
                  </a:schemeClr>
                </a:solidFill>
              </a:rPr>
              <a:t>çalış.”buyururdu</a:t>
            </a:r>
            <a:r>
              <a:rPr lang="tr-TR" sz="2000" dirty="0">
                <a:solidFill>
                  <a:schemeClr val="tx1">
                    <a:lumMod val="20000"/>
                    <a:lumOff val="80000"/>
                  </a:schemeClr>
                </a:solidFill>
              </a:rPr>
              <a:t>. Anne babanın doğru ve haklı sözünden çıkmayan kimselere cennet kapılarının açılacağını müjdelerdi.</a:t>
            </a:r>
            <a:endParaRPr lang="tr-TR" sz="2000" b="1" dirty="0">
              <a:solidFill>
                <a:schemeClr val="tx1">
                  <a:lumMod val="20000"/>
                  <a:lumOff val="80000"/>
                </a:schemeClr>
              </a:solidFill>
              <a:latin typeface="Arial (Gövde)"/>
            </a:endParaRPr>
          </a:p>
        </p:txBody>
      </p:sp>
      <p:pic>
        <p:nvPicPr>
          <p:cNvPr id="4100" name="Picture 4" descr="http://risalecocuk.com/upload/cocuk/anne-sev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855" y="2297800"/>
            <a:ext cx="6552728" cy="4443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775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31</a:t>
            </a:fld>
            <a:endParaRPr lang="en-US" altLang="tr-TR"/>
          </a:p>
        </p:txBody>
      </p:sp>
      <p:sp>
        <p:nvSpPr>
          <p:cNvPr id="6" name="Yuvarlatılmış Dikdörtgen 5"/>
          <p:cNvSpPr/>
          <p:nvPr/>
        </p:nvSpPr>
        <p:spPr>
          <a:xfrm>
            <a:off x="323528" y="476672"/>
            <a:ext cx="8363272" cy="3888432"/>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Allah </a:t>
            </a:r>
            <a:r>
              <a:rPr lang="tr-TR" sz="2000" dirty="0" err="1">
                <a:solidFill>
                  <a:schemeClr val="tx1">
                    <a:lumMod val="20000"/>
                    <a:lumOff val="80000"/>
                  </a:schemeClr>
                </a:solidFill>
              </a:rPr>
              <a:t>Resûlü</a:t>
            </a:r>
            <a:r>
              <a:rPr lang="tr-TR" sz="2000" dirty="0">
                <a:solidFill>
                  <a:schemeClr val="tx1">
                    <a:lumMod val="20000"/>
                    <a:lumOff val="80000"/>
                  </a:schemeClr>
                </a:solidFill>
              </a:rPr>
              <a:t> (</a:t>
            </a:r>
            <a:r>
              <a:rPr lang="tr-TR" sz="2000" dirty="0" err="1">
                <a:solidFill>
                  <a:schemeClr val="tx1">
                    <a:lumMod val="20000"/>
                    <a:lumOff val="80000"/>
                  </a:schemeClr>
                </a:solidFill>
              </a:rPr>
              <a:t>s.a.v</a:t>
            </a:r>
            <a:r>
              <a:rPr lang="tr-TR" sz="2000" dirty="0">
                <a:solidFill>
                  <a:schemeClr val="tx1">
                    <a:lumMod val="20000"/>
                    <a:lumOff val="80000"/>
                  </a:schemeClr>
                </a:solidFill>
              </a:rPr>
              <a:t>.), özellikle anne hakkının önemi üzerinde dururdu. Ebu </a:t>
            </a:r>
            <a:r>
              <a:rPr lang="tr-TR" sz="2000" dirty="0" err="1">
                <a:solidFill>
                  <a:schemeClr val="tx1">
                    <a:lumMod val="20000"/>
                    <a:lumOff val="80000"/>
                  </a:schemeClr>
                </a:solidFill>
              </a:rPr>
              <a:t>Hureyre</a:t>
            </a:r>
            <a:r>
              <a:rPr lang="tr-TR" sz="2000" dirty="0">
                <a:solidFill>
                  <a:schemeClr val="tx1">
                    <a:lumMod val="20000"/>
                    <a:lumOff val="80000"/>
                  </a:schemeClr>
                </a:solidFill>
              </a:rPr>
              <a:t> (</a:t>
            </a:r>
            <a:r>
              <a:rPr lang="tr-TR" sz="2000" dirty="0" err="1">
                <a:solidFill>
                  <a:schemeClr val="tx1">
                    <a:lumMod val="20000"/>
                    <a:lumOff val="80000"/>
                  </a:schemeClr>
                </a:solidFill>
              </a:rPr>
              <a:t>r.a</a:t>
            </a:r>
            <a:r>
              <a:rPr lang="tr-TR" sz="2000" dirty="0">
                <a:solidFill>
                  <a:schemeClr val="tx1">
                    <a:lumMod val="20000"/>
                    <a:lumOff val="80000"/>
                  </a:schemeClr>
                </a:solidFill>
              </a:rPr>
              <a:t>.) şöyle anlatır:</a:t>
            </a:r>
          </a:p>
          <a:p>
            <a:r>
              <a:rPr lang="tr-TR" sz="2000" dirty="0">
                <a:solidFill>
                  <a:schemeClr val="tx1">
                    <a:lumMod val="20000"/>
                    <a:lumOff val="80000"/>
                  </a:schemeClr>
                </a:solidFill>
              </a:rPr>
              <a:t>“Bir gün, bir adam Peygamberimize (</a:t>
            </a:r>
            <a:r>
              <a:rPr lang="tr-TR" sz="2000" dirty="0" err="1">
                <a:solidFill>
                  <a:schemeClr val="tx1">
                    <a:lumMod val="20000"/>
                    <a:lumOff val="80000"/>
                  </a:schemeClr>
                </a:solidFill>
              </a:rPr>
              <a:t>s.a.v</a:t>
            </a:r>
            <a:r>
              <a:rPr lang="tr-TR" sz="2000" dirty="0">
                <a:solidFill>
                  <a:schemeClr val="tx1">
                    <a:lumMod val="20000"/>
                    <a:lumOff val="80000"/>
                  </a:schemeClr>
                </a:solidFill>
              </a:rPr>
              <a:t>.) gelerek,</a:t>
            </a:r>
          </a:p>
          <a:p>
            <a:r>
              <a:rPr lang="tr-TR" sz="2000" dirty="0">
                <a:solidFill>
                  <a:schemeClr val="tx1">
                    <a:lumMod val="20000"/>
                    <a:lumOff val="80000"/>
                  </a:schemeClr>
                </a:solidFill>
              </a:rPr>
              <a:t>‘Ey Allah’ın </a:t>
            </a:r>
            <a:r>
              <a:rPr lang="tr-TR" sz="2000" dirty="0" err="1">
                <a:solidFill>
                  <a:schemeClr val="tx1">
                    <a:lumMod val="20000"/>
                    <a:lumOff val="80000"/>
                  </a:schemeClr>
                </a:solidFill>
              </a:rPr>
              <a:t>Resûlü</a:t>
            </a:r>
            <a:r>
              <a:rPr lang="tr-TR" sz="2000" dirty="0">
                <a:solidFill>
                  <a:schemeClr val="tx1">
                    <a:lumMod val="20000"/>
                    <a:lumOff val="80000"/>
                  </a:schemeClr>
                </a:solidFill>
              </a:rPr>
              <a:t>, iyi davranıp hoş sohbette bulunmama en çok kimin hakkı vardır?’ diye sordu. Hz. Peygamber (</a:t>
            </a:r>
            <a:r>
              <a:rPr lang="tr-TR" sz="2000" dirty="0" err="1">
                <a:solidFill>
                  <a:schemeClr val="tx1">
                    <a:lumMod val="20000"/>
                    <a:lumOff val="80000"/>
                  </a:schemeClr>
                </a:solidFill>
              </a:rPr>
              <a:t>s.a.v</a:t>
            </a:r>
            <a:r>
              <a:rPr lang="tr-TR" sz="2000" dirty="0">
                <a:solidFill>
                  <a:schemeClr val="tx1">
                    <a:lumMod val="20000"/>
                    <a:lumOff val="80000"/>
                  </a:schemeClr>
                </a:solidFill>
              </a:rPr>
              <a:t>.) ona,</a:t>
            </a:r>
          </a:p>
          <a:p>
            <a:r>
              <a:rPr lang="nb-NO" sz="2000" dirty="0">
                <a:solidFill>
                  <a:schemeClr val="tx1">
                    <a:lumMod val="20000"/>
                    <a:lumOff val="80000"/>
                  </a:schemeClr>
                </a:solidFill>
              </a:rPr>
              <a:t>‘Annen!’ diye cevap verdi. Adam, </a:t>
            </a:r>
          </a:p>
          <a:p>
            <a:r>
              <a:rPr lang="tr-TR" sz="2000" dirty="0">
                <a:solidFill>
                  <a:schemeClr val="tx1">
                    <a:lumMod val="20000"/>
                    <a:lumOff val="80000"/>
                  </a:schemeClr>
                </a:solidFill>
              </a:rPr>
              <a:t>‘Sonra kim?’ dedi. </a:t>
            </a:r>
            <a:r>
              <a:rPr lang="tr-TR" sz="2000" dirty="0" err="1">
                <a:solidFill>
                  <a:schemeClr val="tx1">
                    <a:lumMod val="20000"/>
                    <a:lumOff val="80000"/>
                  </a:schemeClr>
                </a:solidFill>
              </a:rPr>
              <a:t>Resûlullah</a:t>
            </a:r>
            <a:r>
              <a:rPr lang="tr-TR" sz="2000" dirty="0">
                <a:solidFill>
                  <a:schemeClr val="tx1">
                    <a:lumMod val="20000"/>
                    <a:lumOff val="80000"/>
                  </a:schemeClr>
                </a:solidFill>
              </a:rPr>
              <a:t> (</a:t>
            </a:r>
            <a:r>
              <a:rPr lang="tr-TR" sz="2000" dirty="0" err="1">
                <a:solidFill>
                  <a:schemeClr val="tx1">
                    <a:lumMod val="20000"/>
                    <a:lumOff val="80000"/>
                  </a:schemeClr>
                </a:solidFill>
              </a:rPr>
              <a:t>s.a.v</a:t>
            </a:r>
            <a:r>
              <a:rPr lang="tr-TR" sz="2000" dirty="0">
                <a:solidFill>
                  <a:schemeClr val="tx1">
                    <a:lumMod val="20000"/>
                    <a:lumOff val="80000"/>
                  </a:schemeClr>
                </a:solidFill>
              </a:rPr>
              <a:t>.),</a:t>
            </a:r>
          </a:p>
          <a:p>
            <a:r>
              <a:rPr lang="tr-TR" sz="2000" dirty="0">
                <a:solidFill>
                  <a:schemeClr val="tx1">
                    <a:lumMod val="20000"/>
                    <a:lumOff val="80000"/>
                  </a:schemeClr>
                </a:solidFill>
              </a:rPr>
              <a:t>‘Annen!’ diye cevap verdi. Adam tekrar,</a:t>
            </a:r>
          </a:p>
          <a:p>
            <a:r>
              <a:rPr lang="tr-TR" sz="2000" dirty="0">
                <a:solidFill>
                  <a:schemeClr val="tx1">
                    <a:lumMod val="20000"/>
                    <a:lumOff val="80000"/>
                  </a:schemeClr>
                </a:solidFill>
              </a:rPr>
              <a:t>‘Sonra kim?’ dedi. </a:t>
            </a:r>
            <a:r>
              <a:rPr lang="tr-TR" sz="2000" dirty="0" err="1">
                <a:solidFill>
                  <a:schemeClr val="tx1">
                    <a:lumMod val="20000"/>
                    <a:lumOff val="80000"/>
                  </a:schemeClr>
                </a:solidFill>
              </a:rPr>
              <a:t>Resûlullah</a:t>
            </a:r>
            <a:r>
              <a:rPr lang="tr-TR" sz="2000" dirty="0">
                <a:solidFill>
                  <a:schemeClr val="tx1">
                    <a:lumMod val="20000"/>
                    <a:lumOff val="80000"/>
                  </a:schemeClr>
                </a:solidFill>
              </a:rPr>
              <a:t> (</a:t>
            </a:r>
            <a:r>
              <a:rPr lang="tr-TR" sz="2000" dirty="0" err="1">
                <a:solidFill>
                  <a:schemeClr val="tx1">
                    <a:lumMod val="20000"/>
                    <a:lumOff val="80000"/>
                  </a:schemeClr>
                </a:solidFill>
              </a:rPr>
              <a:t>s.a.v</a:t>
            </a:r>
            <a:r>
              <a:rPr lang="tr-TR" sz="2000" dirty="0">
                <a:solidFill>
                  <a:schemeClr val="tx1">
                    <a:lumMod val="20000"/>
                    <a:lumOff val="80000"/>
                  </a:schemeClr>
                </a:solidFill>
              </a:rPr>
              <a:t>.) yine,</a:t>
            </a:r>
          </a:p>
          <a:p>
            <a:r>
              <a:rPr lang="tr-TR" sz="2000" dirty="0">
                <a:solidFill>
                  <a:schemeClr val="tx1">
                    <a:lumMod val="20000"/>
                    <a:lumOff val="80000"/>
                  </a:schemeClr>
                </a:solidFill>
              </a:rPr>
              <a:t>‘Annen!’ diye cevap verdi. Adam yine</a:t>
            </a:r>
          </a:p>
          <a:p>
            <a:r>
              <a:rPr lang="tr-TR" sz="2000" dirty="0">
                <a:solidFill>
                  <a:schemeClr val="tx1">
                    <a:lumMod val="20000"/>
                    <a:lumOff val="80000"/>
                  </a:schemeClr>
                </a:solidFill>
              </a:rPr>
              <a:t>‘Sonra kim?’ diye sordu. </a:t>
            </a:r>
            <a:r>
              <a:rPr lang="tr-TR" sz="2000" dirty="0" err="1">
                <a:solidFill>
                  <a:schemeClr val="tx1">
                    <a:lumMod val="20000"/>
                    <a:lumOff val="80000"/>
                  </a:schemeClr>
                </a:solidFill>
              </a:rPr>
              <a:t>Resûlullah</a:t>
            </a:r>
            <a:r>
              <a:rPr lang="tr-TR" sz="2000" dirty="0">
                <a:solidFill>
                  <a:schemeClr val="tx1">
                    <a:lumMod val="20000"/>
                    <a:lumOff val="80000"/>
                  </a:schemeClr>
                </a:solidFill>
              </a:rPr>
              <a:t> (</a:t>
            </a:r>
            <a:r>
              <a:rPr lang="tr-TR" sz="2000" dirty="0" err="1">
                <a:solidFill>
                  <a:schemeClr val="tx1">
                    <a:lumMod val="20000"/>
                    <a:lumOff val="80000"/>
                  </a:schemeClr>
                </a:solidFill>
              </a:rPr>
              <a:t>s.a.v</a:t>
            </a:r>
            <a:r>
              <a:rPr lang="tr-TR" sz="2000" dirty="0">
                <a:solidFill>
                  <a:schemeClr val="tx1">
                    <a:lumMod val="20000"/>
                    <a:lumOff val="80000"/>
                  </a:schemeClr>
                </a:solidFill>
              </a:rPr>
              <a:t>.) bu dördüncüyü,</a:t>
            </a:r>
          </a:p>
          <a:p>
            <a:r>
              <a:rPr lang="tr-TR" sz="2000" dirty="0">
                <a:solidFill>
                  <a:schemeClr val="tx1">
                    <a:lumMod val="20000"/>
                    <a:lumOff val="80000"/>
                  </a:schemeClr>
                </a:solidFill>
              </a:rPr>
              <a:t>‘Baban!’ diye cevapladı.</a:t>
            </a:r>
            <a:endParaRPr lang="tr-TR" sz="2000" b="1" dirty="0">
              <a:solidFill>
                <a:schemeClr val="tx1">
                  <a:lumMod val="20000"/>
                  <a:lumOff val="80000"/>
                </a:schemeClr>
              </a:solidFill>
              <a:latin typeface="Arial (Gövde)"/>
            </a:endParaRPr>
          </a:p>
        </p:txBody>
      </p:sp>
      <p:pic>
        <p:nvPicPr>
          <p:cNvPr id="5122" name="Picture 2" descr="http://img3.wikia.nocookie.net/__cb20140416090028/yenisehir/tr/images/d/d8/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62" y="4516614"/>
            <a:ext cx="3213770" cy="21834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ribatdergisi.com/yaziresim/halilatalayaaralik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656" y="4501620"/>
            <a:ext cx="2797720" cy="22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814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32</a:t>
            </a:fld>
            <a:endParaRPr lang="en-US" altLang="tr-TR"/>
          </a:p>
        </p:txBody>
      </p:sp>
      <p:sp>
        <p:nvSpPr>
          <p:cNvPr id="6" name="Yuvarlatılmış Dikdörtgen 5"/>
          <p:cNvSpPr/>
          <p:nvPr/>
        </p:nvSpPr>
        <p:spPr>
          <a:xfrm>
            <a:off x="329513" y="188640"/>
            <a:ext cx="8363272" cy="194421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Anne hakkının önemini hep vurgulayan Hz. Peygamber (</a:t>
            </a:r>
            <a:r>
              <a:rPr lang="tr-TR" sz="2000" dirty="0" err="1">
                <a:solidFill>
                  <a:schemeClr val="tx1">
                    <a:lumMod val="20000"/>
                    <a:lumOff val="80000"/>
                  </a:schemeClr>
                </a:solidFill>
              </a:rPr>
              <a:t>s.a.v</a:t>
            </a:r>
            <a:r>
              <a:rPr lang="tr-TR" sz="2000" dirty="0">
                <a:solidFill>
                  <a:schemeClr val="tx1">
                    <a:lumMod val="20000"/>
                    <a:lumOff val="80000"/>
                  </a:schemeClr>
                </a:solidFill>
              </a:rPr>
              <a:t>.) “Anne cennet kapılarının ortasındadır.” buyururdu. Bu sözleriyle bizlere, cennete giden yolun annenin rızasını kazanmamıza, onun gönlünü hoş tutmamıza da bağlı olduğunu anlatmaktadır</a:t>
            </a:r>
            <a:endParaRPr lang="tr-TR" sz="2000" b="1" dirty="0">
              <a:solidFill>
                <a:schemeClr val="tx1">
                  <a:lumMod val="20000"/>
                  <a:lumOff val="80000"/>
                </a:schemeClr>
              </a:solidFill>
              <a:latin typeface="Arial (Gövde)"/>
            </a:endParaRPr>
          </a:p>
        </p:txBody>
      </p:sp>
      <p:pic>
        <p:nvPicPr>
          <p:cNvPr id="6146" name="Picture 2" descr="http://www.hediyeteyze.com/wp-content/uploads/2013/05/peygamberimizin-anne-ile-ilgili-s%C3%B6zler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1007"/>
            <a:ext cx="6840760" cy="455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7145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33</a:t>
            </a:fld>
            <a:endParaRPr lang="en-US" altLang="tr-TR"/>
          </a:p>
        </p:txBody>
      </p:sp>
      <p:sp>
        <p:nvSpPr>
          <p:cNvPr id="6" name="Yuvarlatılmış Dikdörtgen 5"/>
          <p:cNvSpPr/>
          <p:nvPr/>
        </p:nvSpPr>
        <p:spPr>
          <a:xfrm>
            <a:off x="329513" y="188640"/>
            <a:ext cx="8363272" cy="3456384"/>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a:t>
            </a:r>
            <a:r>
              <a:rPr lang="tr-TR" sz="2000" dirty="0" err="1">
                <a:solidFill>
                  <a:schemeClr val="tx1">
                    <a:lumMod val="20000"/>
                    <a:lumOff val="80000"/>
                  </a:schemeClr>
                </a:solidFill>
              </a:rPr>
              <a:t>eygamberimiz</a:t>
            </a:r>
            <a:r>
              <a:rPr lang="tr-TR" sz="2000" dirty="0">
                <a:solidFill>
                  <a:schemeClr val="tx1">
                    <a:lumMod val="20000"/>
                    <a:lumOff val="80000"/>
                  </a:schemeClr>
                </a:solidFill>
              </a:rPr>
              <a:t> anne babaya karşı çocuklarının yapması gereken görevlerin, sadece onlar hayattayken değil, öldükten sonra da devam edeceğini bildirmiştir. Bir gün Beni Seleme kabilesinden bir adam geldi ve dedi ki: </a:t>
            </a:r>
          </a:p>
          <a:p>
            <a:r>
              <a:rPr lang="tr-TR" sz="2000" dirty="0">
                <a:solidFill>
                  <a:schemeClr val="tx1">
                    <a:lumMod val="20000"/>
                    <a:lumOff val="80000"/>
                  </a:schemeClr>
                </a:solidFill>
              </a:rPr>
              <a:t>“Ey Allah’ın </a:t>
            </a:r>
            <a:r>
              <a:rPr lang="tr-TR" sz="2000" dirty="0" err="1">
                <a:solidFill>
                  <a:schemeClr val="tx1">
                    <a:lumMod val="20000"/>
                    <a:lumOff val="80000"/>
                  </a:schemeClr>
                </a:solidFill>
              </a:rPr>
              <a:t>Resûlü</a:t>
            </a:r>
            <a:r>
              <a:rPr lang="tr-TR" sz="2000" dirty="0">
                <a:solidFill>
                  <a:schemeClr val="tx1">
                    <a:lumMod val="20000"/>
                    <a:lumOff val="80000"/>
                  </a:schemeClr>
                </a:solidFill>
              </a:rPr>
              <a:t>, annem babam öldükten sonra, onlar için yapmam gereken bir görev var mı?” </a:t>
            </a:r>
            <a:r>
              <a:rPr lang="tr-TR" sz="2000" dirty="0" err="1">
                <a:solidFill>
                  <a:schemeClr val="tx1">
                    <a:lumMod val="20000"/>
                    <a:lumOff val="80000"/>
                  </a:schemeClr>
                </a:solidFill>
              </a:rPr>
              <a:t>Resûlullah</a:t>
            </a:r>
            <a:r>
              <a:rPr lang="tr-TR" sz="2000" dirty="0">
                <a:solidFill>
                  <a:schemeClr val="tx1">
                    <a:lumMod val="20000"/>
                    <a:lumOff val="80000"/>
                  </a:schemeClr>
                </a:solidFill>
              </a:rPr>
              <a:t> (</a:t>
            </a:r>
            <a:r>
              <a:rPr lang="tr-TR" sz="2000" dirty="0" err="1">
                <a:solidFill>
                  <a:schemeClr val="tx1">
                    <a:lumMod val="20000"/>
                    <a:lumOff val="80000"/>
                  </a:schemeClr>
                </a:solidFill>
              </a:rPr>
              <a:t>s.a.v</a:t>
            </a:r>
            <a:r>
              <a:rPr lang="tr-TR" sz="2000" dirty="0">
                <a:solidFill>
                  <a:schemeClr val="tx1">
                    <a:lumMod val="20000"/>
                    <a:lumOff val="80000"/>
                  </a:schemeClr>
                </a:solidFill>
              </a:rPr>
              <a:t>.),</a:t>
            </a:r>
          </a:p>
          <a:p>
            <a:r>
              <a:rPr lang="tr-TR" sz="2000" dirty="0">
                <a:solidFill>
                  <a:schemeClr val="tx1">
                    <a:lumMod val="20000"/>
                    <a:lumOff val="80000"/>
                  </a:schemeClr>
                </a:solidFill>
              </a:rPr>
              <a:t>“Evet, onlara dua etmen, onlar için bağışlanma dilemen, verdikleri sözlerini (vasiyetlerini) yerine getirmen, onlarla bağlı olduğun akrabayı ziyaret etmen ve arkadaşlarına ikramda bulunman gerekir.” buyurdu.</a:t>
            </a:r>
            <a:endParaRPr lang="tr-TR" sz="2000" b="1" dirty="0">
              <a:solidFill>
                <a:schemeClr val="tx1">
                  <a:lumMod val="20000"/>
                  <a:lumOff val="80000"/>
                </a:schemeClr>
              </a:solidFill>
              <a:latin typeface="Arial (Gövde)"/>
            </a:endParaRPr>
          </a:p>
        </p:txBody>
      </p:sp>
      <p:pic>
        <p:nvPicPr>
          <p:cNvPr id="7172" name="Picture 4" descr="http://mebk12.meb.gov.tr/meb_iys_dosyalar/34/06/970324/resimler/2013_02/28150307_anne_panonesnesi_anne_sevgisi_beyza_demirlek.jpg"/>
          <p:cNvPicPr>
            <a:picLocks noChangeAspect="1" noChangeArrowheads="1"/>
          </p:cNvPicPr>
          <p:nvPr/>
        </p:nvPicPr>
        <p:blipFill rotWithShape="1">
          <a:blip r:embed="rId2">
            <a:extLst>
              <a:ext uri="{28A0092B-C50C-407E-A947-70E740481C1C}">
                <a14:useLocalDpi xmlns:a14="http://schemas.microsoft.com/office/drawing/2010/main" val="0"/>
              </a:ext>
            </a:extLst>
          </a:blip>
          <a:srcRect l="55675" t="22506" r="8750" b="12131"/>
          <a:stretch/>
        </p:blipFill>
        <p:spPr bwMode="auto">
          <a:xfrm>
            <a:off x="1532127" y="3819554"/>
            <a:ext cx="2232248" cy="29019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estanbul.com/images/imported/2009/09/05070506565312sm5nixz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773547"/>
            <a:ext cx="3653325" cy="294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30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34</a:t>
            </a:fld>
            <a:endParaRPr lang="en-US" altLang="tr-TR"/>
          </a:p>
        </p:txBody>
      </p:sp>
      <p:sp>
        <p:nvSpPr>
          <p:cNvPr id="6" name="Yuvarlatılmış Dikdörtgen 5"/>
          <p:cNvSpPr/>
          <p:nvPr/>
        </p:nvSpPr>
        <p:spPr>
          <a:xfrm>
            <a:off x="329513" y="188640"/>
            <a:ext cx="8363272" cy="2808312"/>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anne babanın gönüllerinin yıkılmasına, kalplerinin kırılmasına asla dayanamazdı. Anne babasının kalbini kıranları da mutlaka uyarırdı. Sahabeden biri hicret etmek istiyordu, fakat anne babası onun ayrılmasına dayanamayıp ağladı ve gitmesini istemedi. Hicret etmek için Hz. Peygambere (</a:t>
            </a:r>
            <a:r>
              <a:rPr lang="tr-TR" sz="2000" dirty="0" err="1">
                <a:solidFill>
                  <a:schemeClr val="tx1">
                    <a:lumMod val="20000"/>
                    <a:lumOff val="80000"/>
                  </a:schemeClr>
                </a:solidFill>
              </a:rPr>
              <a:t>s.a.v</a:t>
            </a:r>
            <a:r>
              <a:rPr lang="tr-TR" sz="2000" dirty="0">
                <a:solidFill>
                  <a:schemeClr val="tx1">
                    <a:lumMod val="20000"/>
                    <a:lumOff val="80000"/>
                  </a:schemeClr>
                </a:solidFill>
              </a:rPr>
              <a:t>.) gelen sahabeyi 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şöyle uyardı:</a:t>
            </a:r>
          </a:p>
          <a:p>
            <a:r>
              <a:rPr lang="tr-TR" sz="2000" dirty="0">
                <a:solidFill>
                  <a:schemeClr val="tx1">
                    <a:lumMod val="20000"/>
                    <a:lumOff val="80000"/>
                  </a:schemeClr>
                </a:solidFill>
              </a:rPr>
              <a:t>“Derhal ana babana dön, onları nasıl ağlattıysan öyle güldür ve sevindir.”</a:t>
            </a:r>
          </a:p>
        </p:txBody>
      </p:sp>
      <p:pic>
        <p:nvPicPr>
          <p:cNvPr id="8194" name="Picture 2" descr="http://2.bp.blogspot.com/-F7epcvZ9KqI/T7Ci2QZ-itI/AAAAAAAAATg/oMGg8JHt7xA/s1600/ibubapa5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144852"/>
            <a:ext cx="3240360" cy="357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17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35</a:t>
            </a:fld>
            <a:endParaRPr lang="en-US" altLang="tr-TR"/>
          </a:p>
        </p:txBody>
      </p:sp>
      <p:sp>
        <p:nvSpPr>
          <p:cNvPr id="6" name="Yuvarlatılmış Dikdörtgen 5"/>
          <p:cNvSpPr/>
          <p:nvPr/>
        </p:nvSpPr>
        <p:spPr>
          <a:xfrm>
            <a:off x="329513" y="188640"/>
            <a:ext cx="8363272" cy="1800200"/>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Sevgili 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anne babanın söyledikleri Allah’ın emirlerine aykırı olmadığı sürece onlara itaat etmenin önemini her fırsatta anlatırdı. Allah’ın dilediği bütün günahların cezasını ahiret gününe erteleyebileceğini, fakat anne babaya itaatsizliğin cezasının ise dünyada vereceğini haber verirdi.</a:t>
            </a:r>
          </a:p>
        </p:txBody>
      </p:sp>
      <p:pic>
        <p:nvPicPr>
          <p:cNvPr id="9218" name="Picture 2" descr="http://www.cocukgelisimi.net/wp-content/uploads/2013/11/anne-baba-%C3%A7oc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7272808" cy="465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04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36</a:t>
            </a:fld>
            <a:endParaRPr lang="en-US" altLang="tr-TR"/>
          </a:p>
        </p:txBody>
      </p:sp>
      <p:sp>
        <p:nvSpPr>
          <p:cNvPr id="6" name="Yuvarlatılmış Dikdörtgen 5"/>
          <p:cNvSpPr/>
          <p:nvPr/>
        </p:nvSpPr>
        <p:spPr>
          <a:xfrm>
            <a:off x="329513" y="188640"/>
            <a:ext cx="8363272" cy="2232248"/>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de-DE" sz="2000" dirty="0" err="1">
                <a:solidFill>
                  <a:schemeClr val="tx1">
                    <a:lumMod val="20000"/>
                    <a:lumOff val="80000"/>
                  </a:schemeClr>
                </a:solidFill>
              </a:rPr>
              <a:t>Sahabeden</a:t>
            </a:r>
            <a:r>
              <a:rPr lang="de-DE" sz="2000" dirty="0">
                <a:solidFill>
                  <a:schemeClr val="tx1">
                    <a:lumMod val="20000"/>
                    <a:lumOff val="80000"/>
                  </a:schemeClr>
                </a:solidFill>
              </a:rPr>
              <a:t> Abdullah b. Mesut </a:t>
            </a:r>
            <a:r>
              <a:rPr lang="de-DE" sz="2000" dirty="0" err="1">
                <a:solidFill>
                  <a:schemeClr val="tx1">
                    <a:lumMod val="20000"/>
                    <a:lumOff val="80000"/>
                  </a:schemeClr>
                </a:solidFill>
              </a:rPr>
              <a:t>anlatıyor</a:t>
            </a:r>
            <a:r>
              <a:rPr lang="de-DE" sz="2000" dirty="0">
                <a:solidFill>
                  <a:schemeClr val="tx1">
                    <a:lumMod val="20000"/>
                    <a:lumOff val="80000"/>
                  </a:schemeClr>
                </a:solidFill>
              </a:rPr>
              <a:t>:</a:t>
            </a:r>
          </a:p>
          <a:p>
            <a:r>
              <a:rPr lang="tr-TR" sz="2000" dirty="0">
                <a:solidFill>
                  <a:schemeClr val="tx1">
                    <a:lumMod val="20000"/>
                    <a:lumOff val="80000"/>
                  </a:schemeClr>
                </a:solidFill>
              </a:rPr>
              <a:t>Allah </a:t>
            </a:r>
            <a:r>
              <a:rPr lang="tr-TR" sz="2000" dirty="0" err="1">
                <a:solidFill>
                  <a:schemeClr val="tx1">
                    <a:lumMod val="20000"/>
                    <a:lumOff val="80000"/>
                  </a:schemeClr>
                </a:solidFill>
              </a:rPr>
              <a:t>Resûlüne</a:t>
            </a:r>
            <a:r>
              <a:rPr lang="tr-TR" sz="2000" dirty="0">
                <a:solidFill>
                  <a:schemeClr val="tx1">
                    <a:lumMod val="20000"/>
                    <a:lumOff val="80000"/>
                  </a:schemeClr>
                </a:solidFill>
              </a:rPr>
              <a:t> amellerin hangisinin daha faziletli olduğunu sordum. Hz. Peygamber (</a:t>
            </a:r>
            <a:r>
              <a:rPr lang="tr-TR" sz="2000" dirty="0" err="1">
                <a:solidFill>
                  <a:schemeClr val="tx1">
                    <a:lumMod val="20000"/>
                    <a:lumOff val="80000"/>
                  </a:schemeClr>
                </a:solidFill>
              </a:rPr>
              <a:t>s.a.v</a:t>
            </a:r>
            <a:r>
              <a:rPr lang="tr-TR" sz="2000" dirty="0">
                <a:solidFill>
                  <a:schemeClr val="tx1">
                    <a:lumMod val="20000"/>
                    <a:lumOff val="80000"/>
                  </a:schemeClr>
                </a:solidFill>
              </a:rPr>
              <a:t>.),</a:t>
            </a:r>
          </a:p>
          <a:p>
            <a:r>
              <a:rPr lang="tr-TR" sz="2000" dirty="0">
                <a:solidFill>
                  <a:schemeClr val="tx1">
                    <a:lumMod val="20000"/>
                    <a:lumOff val="80000"/>
                  </a:schemeClr>
                </a:solidFill>
              </a:rPr>
              <a:t>“Vaktinde kılınan namazdır.” buyurdu.</a:t>
            </a:r>
          </a:p>
          <a:p>
            <a:r>
              <a:rPr lang="tr-TR" sz="2000" dirty="0">
                <a:solidFill>
                  <a:schemeClr val="tx1">
                    <a:lumMod val="20000"/>
                    <a:lumOff val="80000"/>
                  </a:schemeClr>
                </a:solidFill>
              </a:rPr>
              <a:t>“Ondan sonra hangisidir?” diye sordum.</a:t>
            </a:r>
          </a:p>
          <a:p>
            <a:r>
              <a:rPr lang="tr-TR" sz="2000" dirty="0">
                <a:solidFill>
                  <a:schemeClr val="tx1">
                    <a:lumMod val="20000"/>
                    <a:lumOff val="80000"/>
                  </a:schemeClr>
                </a:solidFill>
              </a:rPr>
              <a:t>“Ana babaya iyilik yapmaktır.” buyurdu </a:t>
            </a:r>
          </a:p>
        </p:txBody>
      </p:sp>
      <p:pic>
        <p:nvPicPr>
          <p:cNvPr id="10242" name="Picture 2" descr="http://i.milliyet.com.tr/YeniAnaResim/2012/08/15/fft99_mf254633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780928"/>
            <a:ext cx="3384376" cy="393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61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37</a:t>
            </a:fld>
            <a:endParaRPr lang="en-US" altLang="tr-TR"/>
          </a:p>
        </p:txBody>
      </p:sp>
      <p:sp>
        <p:nvSpPr>
          <p:cNvPr id="6" name="Yuvarlatılmış Dikdörtgen 5"/>
          <p:cNvSpPr/>
          <p:nvPr/>
        </p:nvSpPr>
        <p:spPr>
          <a:xfrm>
            <a:off x="329513" y="188640"/>
            <a:ext cx="8363272" cy="266429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çocukların önemli görevlerinden birinin de anne babaları yaşlandıkları zaman, onların bakımını üstlenmek olduğunu söylerdi. Anne babanın yaşlılıkları zamanında onlarla ilgilenmenin, onların gönüllerini hoş tutmanın cenneti kazandıracak davranışlar olduğunu müjdelerdi. Onlara karşı kırıcı davranışlardan kaçınmak konusunda çevresindekileri şiddetle sakındırırdı. Hatta anne babaya karşı ne olursa olsun “Öf!” bile dememek gerektiğini ifade ederdi.</a:t>
            </a:r>
          </a:p>
        </p:txBody>
      </p:sp>
      <p:pic>
        <p:nvPicPr>
          <p:cNvPr id="11266" name="Picture 2" descr="http://img1.tebyan.net/big/1388/06/2135824520925013424035175360144188172128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012873"/>
            <a:ext cx="3134130" cy="3656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5069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38</a:t>
            </a:fld>
            <a:endParaRPr lang="en-US" altLang="tr-TR"/>
          </a:p>
        </p:txBody>
      </p:sp>
      <p:sp>
        <p:nvSpPr>
          <p:cNvPr id="6" name="Yuvarlatılmış Dikdörtgen 5"/>
          <p:cNvSpPr/>
          <p:nvPr/>
        </p:nvSpPr>
        <p:spPr>
          <a:xfrm>
            <a:off x="329513" y="188640"/>
            <a:ext cx="8363272" cy="266429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hayırlı bir evlat olmuş, ümmetini de anne babalarına karşı hayırlı evlat olmaları konusunda uyarmıştır. Öyleyse, Peygamberimizin öğütlerine mutlaka kulak vermeli, onları incitmemeye gayret etmeliyiz. Biz, küçücük bir bebekken bizim her ihtiyacımızda yanımızda olan anne babamıza yaşlandıkları zaman bakmalı, gönüllerini ve hayır dualarını almalıyız. Anne babalarımıza karşı sorumluluklarımızın dinî bir görev olduğunu asla unutmamalıyız.</a:t>
            </a:r>
          </a:p>
        </p:txBody>
      </p:sp>
      <p:pic>
        <p:nvPicPr>
          <p:cNvPr id="12290" name="Picture 2" descr="http://rozup.ir/up/ahoooo/Pictures/Phot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068960"/>
            <a:ext cx="3660744" cy="3660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6966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39</a:t>
            </a:fld>
            <a:endParaRPr lang="en-US" altLang="tr-TR"/>
          </a:p>
        </p:txBody>
      </p:sp>
      <p:sp>
        <p:nvSpPr>
          <p:cNvPr id="6" name="Yuvarlatılmış Dikdörtgen 5"/>
          <p:cNvSpPr/>
          <p:nvPr/>
        </p:nvSpPr>
        <p:spPr>
          <a:xfrm>
            <a:off x="329513" y="188640"/>
            <a:ext cx="8363272" cy="2664296"/>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sz="2000" dirty="0">
                <a:solidFill>
                  <a:schemeClr val="tx1">
                    <a:lumMod val="20000"/>
                    <a:lumOff val="80000"/>
                  </a:schemeClr>
                </a:solidFill>
              </a:rPr>
              <a:t>Peygamberimiz (</a:t>
            </a:r>
            <a:r>
              <a:rPr lang="tr-TR" sz="2000" dirty="0" err="1">
                <a:solidFill>
                  <a:schemeClr val="tx1">
                    <a:lumMod val="20000"/>
                    <a:lumOff val="80000"/>
                  </a:schemeClr>
                </a:solidFill>
              </a:rPr>
              <a:t>s.a.v</a:t>
            </a:r>
            <a:r>
              <a:rPr lang="tr-TR" sz="2000" dirty="0">
                <a:solidFill>
                  <a:schemeClr val="tx1">
                    <a:lumMod val="20000"/>
                    <a:lumOff val="80000"/>
                  </a:schemeClr>
                </a:solidFill>
              </a:rPr>
              <a:t>.), hayırlı bir evlat olmuş, ümmetini de anne babalarına karşı hayırlı evlat olmaları konusunda uyarmıştır. Öyleyse, Peygamberimizin öğütlerine mutlaka kulak vermeli, onları incitmemeye gayret etmeliyiz. Biz, küçücük bir bebekken bizim her ihtiyacımızda yanımızda olan anne babamıza yaşlandıkları zaman bakmalı, gönüllerini ve hayır dualarını almalıyız. Anne babalarımıza karşı sorumluluklarımızın dinî bir görev olduğunu asla unutmamalıyız.</a:t>
            </a:r>
          </a:p>
        </p:txBody>
      </p:sp>
      <p:pic>
        <p:nvPicPr>
          <p:cNvPr id="13314" name="Picture 2" descr="http://www.mardoman.net/files/articles/5618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79" y="2993240"/>
            <a:ext cx="8411921" cy="3511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147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4</a:t>
            </a:fld>
            <a:endParaRPr lang="en-US" altLang="tr-TR"/>
          </a:p>
        </p:txBody>
      </p:sp>
      <p:sp>
        <p:nvSpPr>
          <p:cNvPr id="6" name="Yuvarlatılmış Dikdörtgen 5"/>
          <p:cNvSpPr/>
          <p:nvPr/>
        </p:nvSpPr>
        <p:spPr>
          <a:xfrm>
            <a:off x="329513" y="188640"/>
            <a:ext cx="8363272" cy="1296144"/>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b="1" u="sng" dirty="0">
                <a:solidFill>
                  <a:schemeClr val="tx1">
                    <a:lumMod val="20000"/>
                    <a:lumOff val="80000"/>
                  </a:schemeClr>
                </a:solidFill>
                <a:latin typeface="+mj-lt"/>
              </a:rPr>
              <a:t>Hadis</a:t>
            </a:r>
            <a:r>
              <a:rPr lang="tr-TR" b="1" dirty="0">
                <a:solidFill>
                  <a:schemeClr val="tx1">
                    <a:lumMod val="20000"/>
                    <a:lumOff val="80000"/>
                  </a:schemeClr>
                </a:solidFill>
                <a:latin typeface="+mj-lt"/>
              </a:rPr>
              <a:t>: “Hepiniz çobansınız. Hepiniz gözetiminiz altındakilerden sorumlusunuz. Yönetici yönetimindekilerin çobanıdır. Erkek ailesinin çobanıdır. Kadın da evinin ve çocuğunun çobanıdır. Netice itibariyle hepiniz çobansınız ve hepiniz idare ettiklerinizden sorumlusunuz.” </a:t>
            </a:r>
            <a:endParaRPr lang="tr-TR" sz="1400" b="1" dirty="0">
              <a:solidFill>
                <a:schemeClr val="tx1">
                  <a:lumMod val="20000"/>
                  <a:lumOff val="80000"/>
                </a:schemeClr>
              </a:solidFill>
              <a:latin typeface="+mj-lt"/>
            </a:endParaRPr>
          </a:p>
        </p:txBody>
      </p:sp>
      <p:pic>
        <p:nvPicPr>
          <p:cNvPr id="4098" name="Picture 2" descr="http://keluargabaru.com/wp-content/uploads/2013/10/5-tips-membentuk-keluarga-bahagia-62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04" y="1628800"/>
            <a:ext cx="8522689" cy="4948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3480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1"/>
          </p:nvPr>
        </p:nvSpPr>
        <p:spPr/>
        <p:txBody>
          <a:bodyPr/>
          <a:lstStyle/>
          <a:p>
            <a:fld id="{7761400F-3A57-428C-9C57-C7AAAD9A3F1F}" type="slidenum">
              <a:rPr lang="en-US" altLang="tr-TR" smtClean="0">
                <a:solidFill>
                  <a:srgbClr val="000000"/>
                </a:solidFill>
              </a:rPr>
              <a:pPr/>
              <a:t>40</a:t>
            </a:fld>
            <a:endParaRPr lang="en-US" altLang="tr-TR">
              <a:solidFill>
                <a:srgbClr val="000000"/>
              </a:solidFill>
            </a:endParaRPr>
          </a:p>
        </p:txBody>
      </p:sp>
      <p:pic>
        <p:nvPicPr>
          <p:cNvPr id="4" name="Resim 9">
            <a:extLst>
              <a:ext uri="{FF2B5EF4-FFF2-40B4-BE49-F238E27FC236}">
                <a16:creationId xmlns:a16="http://schemas.microsoft.com/office/drawing/2014/main" id="{3E00CDD4-4008-47A9-8531-45D2FDAB7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a:hlinkClick r:id="rId3"/>
            <a:extLst>
              <a:ext uri="{FF2B5EF4-FFF2-40B4-BE49-F238E27FC236}">
                <a16:creationId xmlns:a16="http://schemas.microsoft.com/office/drawing/2014/main" id="{8E853BE0-972F-4C58-AF09-151C7DD50A7E}"/>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Dikdörtgen 6">
            <a:hlinkClick r:id="rId4"/>
            <a:extLst>
              <a:ext uri="{FF2B5EF4-FFF2-40B4-BE49-F238E27FC236}">
                <a16:creationId xmlns:a16="http://schemas.microsoft.com/office/drawing/2014/main" id="{707DCE54-33FB-41B3-96C3-69BE910B8A51}"/>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95490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5</a:t>
            </a:fld>
            <a:endParaRPr lang="en-US" altLang="tr-TR"/>
          </a:p>
        </p:txBody>
      </p:sp>
      <p:sp>
        <p:nvSpPr>
          <p:cNvPr id="6" name="Yuvarlatılmış Dikdörtgen 5"/>
          <p:cNvSpPr/>
          <p:nvPr/>
        </p:nvSpPr>
        <p:spPr>
          <a:xfrm>
            <a:off x="329513" y="188640"/>
            <a:ext cx="8363272" cy="1130447"/>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dirty="0">
                <a:solidFill>
                  <a:schemeClr val="tx1">
                    <a:lumMod val="20000"/>
                    <a:lumOff val="80000"/>
                  </a:schemeClr>
                </a:solidFill>
              </a:rPr>
              <a:t>Sevgili Peygamberimiz ailenin bir huzur yeri olduğunu bilir, bir baba olarak da evinde en güzel davranış örneklerini sergilerdi. </a:t>
            </a:r>
            <a:endParaRPr lang="tr-TR" sz="1400" b="1" dirty="0">
              <a:solidFill>
                <a:schemeClr val="tx1">
                  <a:lumMod val="20000"/>
                  <a:lumOff val="80000"/>
                </a:schemeClr>
              </a:solidFill>
              <a:latin typeface="+mj-lt"/>
            </a:endParaRPr>
          </a:p>
        </p:txBody>
      </p:sp>
      <p:pic>
        <p:nvPicPr>
          <p:cNvPr id="5122" name="Picture 2" descr="http://www.petuatradisional.com/tips/wp-content/uploads/2012/04/petua-keluarga-bahag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624" y="1484784"/>
            <a:ext cx="6604727" cy="5283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180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6</a:t>
            </a:fld>
            <a:endParaRPr lang="en-US" altLang="tr-TR"/>
          </a:p>
        </p:txBody>
      </p:sp>
      <p:sp>
        <p:nvSpPr>
          <p:cNvPr id="6" name="Yuvarlatılmış Dikdörtgen 5"/>
          <p:cNvSpPr/>
          <p:nvPr/>
        </p:nvSpPr>
        <p:spPr>
          <a:xfrm>
            <a:off x="329513" y="188640"/>
            <a:ext cx="8363272" cy="1800200"/>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dirty="0">
                <a:solidFill>
                  <a:schemeClr val="tx1">
                    <a:lumMod val="20000"/>
                    <a:lumOff val="80000"/>
                  </a:schemeClr>
                </a:solidFill>
              </a:rPr>
              <a:t>Sevgili peygamberimiz mükemmel bir baba idi. Çocuklarını Allah’ın birer emaneti gibi görürdü. Onların haklarını adaletle gözetmeye çalışırdı. Çocuklarını çok seven Peygamber Efendimiz (</a:t>
            </a:r>
            <a:r>
              <a:rPr lang="tr-TR" dirty="0" err="1">
                <a:solidFill>
                  <a:schemeClr val="tx1">
                    <a:lumMod val="20000"/>
                    <a:lumOff val="80000"/>
                  </a:schemeClr>
                </a:solidFill>
              </a:rPr>
              <a:t>s.a.v</a:t>
            </a:r>
            <a:r>
              <a:rPr lang="tr-TR" dirty="0">
                <a:solidFill>
                  <a:schemeClr val="tx1">
                    <a:lumMod val="20000"/>
                    <a:lumOff val="80000"/>
                  </a:schemeClr>
                </a:solidFill>
              </a:rPr>
              <a:t>.), onların kokusunu cennet kokusuna benzetirdi. Kalbinde merhamet olanların çocuklarını sevebileceğine inanır ve bunu ifade ederdi. Evde, dışarıda; yalnızken veya toplum içinde çocuklarını okşar, öper ve severdi</a:t>
            </a:r>
            <a:endParaRPr lang="tr-TR" sz="1400" b="1" dirty="0">
              <a:solidFill>
                <a:schemeClr val="tx1">
                  <a:lumMod val="20000"/>
                  <a:lumOff val="80000"/>
                </a:schemeClr>
              </a:solidFill>
              <a:latin typeface="+mj-lt"/>
            </a:endParaRPr>
          </a:p>
        </p:txBody>
      </p:sp>
      <p:pic>
        <p:nvPicPr>
          <p:cNvPr id="6146" name="Picture 2" descr="http://id.theasianparent.com/wp-content/uploads/2014/01/Pelukan-ciuman-membagikan-cinta-kasih-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48" y="2170451"/>
            <a:ext cx="6768752" cy="449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56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7</a:t>
            </a:fld>
            <a:endParaRPr lang="en-US" altLang="tr-TR"/>
          </a:p>
        </p:txBody>
      </p:sp>
      <p:sp>
        <p:nvSpPr>
          <p:cNvPr id="6" name="Yuvarlatılmış Dikdörtgen 5"/>
          <p:cNvSpPr/>
          <p:nvPr/>
        </p:nvSpPr>
        <p:spPr>
          <a:xfrm>
            <a:off x="329513" y="188640"/>
            <a:ext cx="8363272" cy="1800200"/>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u="sng" dirty="0">
                <a:solidFill>
                  <a:schemeClr val="tx1">
                    <a:lumMod val="20000"/>
                    <a:lumOff val="80000"/>
                  </a:schemeClr>
                </a:solidFill>
              </a:rPr>
              <a:t>Allah </a:t>
            </a:r>
            <a:r>
              <a:rPr lang="tr-TR" u="sng" dirty="0" err="1">
                <a:solidFill>
                  <a:schemeClr val="tx1">
                    <a:lumMod val="20000"/>
                    <a:lumOff val="80000"/>
                  </a:schemeClr>
                </a:solidFill>
              </a:rPr>
              <a:t>Resûlünün</a:t>
            </a:r>
            <a:r>
              <a:rPr lang="tr-TR" u="sng" dirty="0">
                <a:solidFill>
                  <a:schemeClr val="tx1">
                    <a:lumMod val="20000"/>
                    <a:lumOff val="80000"/>
                  </a:schemeClr>
                </a:solidFill>
              </a:rPr>
              <a:t> evinde on yıl kalan Enes b. Mâlik (</a:t>
            </a:r>
            <a:r>
              <a:rPr lang="tr-TR" u="sng" dirty="0" err="1">
                <a:solidFill>
                  <a:schemeClr val="tx1">
                    <a:lumMod val="20000"/>
                    <a:lumOff val="80000"/>
                  </a:schemeClr>
                </a:solidFill>
              </a:rPr>
              <a:t>r.a</a:t>
            </a:r>
            <a:r>
              <a:rPr lang="tr-TR" u="sng" dirty="0">
                <a:solidFill>
                  <a:schemeClr val="tx1">
                    <a:lumMod val="20000"/>
                    <a:lumOff val="80000"/>
                  </a:schemeClr>
                </a:solidFill>
              </a:rPr>
              <a:t>.) şöyle anlatır: </a:t>
            </a:r>
          </a:p>
          <a:p>
            <a:r>
              <a:rPr lang="tr-TR" dirty="0">
                <a:solidFill>
                  <a:schemeClr val="tx1">
                    <a:lumMod val="20000"/>
                    <a:lumOff val="80000"/>
                  </a:schemeClr>
                </a:solidFill>
              </a:rPr>
              <a:t>“Ailesine karşı Hz. Peygamberden daha şefkatli hiç kimseyi görmedim. Oğlu İbrahim’in, Medine’nin kenar mahallelerinden birinde oturan bir sütannesi vardı. Bu sütannenin kocası demircilik yapmaktaydı. Her gün çocuğu görmek için oraya giden Hz. Peygamber, duman dolu eve girer, çocuğunu kucaklayarak bağrına basar, koklar ve öperdi.”</a:t>
            </a:r>
            <a:endParaRPr lang="tr-TR" sz="1400" b="1" dirty="0">
              <a:solidFill>
                <a:schemeClr val="tx1">
                  <a:lumMod val="20000"/>
                  <a:lumOff val="80000"/>
                </a:schemeClr>
              </a:solidFill>
              <a:latin typeface="+mj-lt"/>
            </a:endParaRPr>
          </a:p>
        </p:txBody>
      </p:sp>
      <p:pic>
        <p:nvPicPr>
          <p:cNvPr id="8194" name="Picture 2" descr="http://cdn.vitaminria.com/wp-content/uploads/2013/11/keluarga-bahag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25745"/>
            <a:ext cx="6624736" cy="458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5356D0E-559C-41D7-A4CA-EE6A41767EFB}" type="slidenum">
              <a:rPr lang="en-US" altLang="tr-TR" smtClean="0"/>
              <a:pPr/>
              <a:t>8</a:t>
            </a:fld>
            <a:endParaRPr lang="en-US" alt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71537"/>
            <a:ext cx="6696744" cy="5849938"/>
          </a:xfrm>
          <a:prstGeom prst="rect">
            <a:avLst/>
          </a:prstGeom>
        </p:spPr>
      </p:pic>
      <p:sp>
        <p:nvSpPr>
          <p:cNvPr id="6" name="Yuvarlatılmış Dikdörtgen 5"/>
          <p:cNvSpPr/>
          <p:nvPr/>
        </p:nvSpPr>
        <p:spPr>
          <a:xfrm>
            <a:off x="3203848" y="188640"/>
            <a:ext cx="2370279" cy="682897"/>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solidFill>
                  <a:schemeClr val="tx1">
                    <a:lumMod val="20000"/>
                    <a:lumOff val="80000"/>
                  </a:schemeClr>
                </a:solidFill>
              </a:rPr>
              <a:t>Yanlış eğitim</a:t>
            </a:r>
            <a:endParaRPr lang="tr-TR" sz="2000" b="1" dirty="0">
              <a:solidFill>
                <a:schemeClr val="tx1">
                  <a:lumMod val="20000"/>
                  <a:lumOff val="80000"/>
                </a:schemeClr>
              </a:solidFill>
              <a:latin typeface="+mj-lt"/>
            </a:endParaRPr>
          </a:p>
        </p:txBody>
      </p:sp>
    </p:spTree>
    <p:extLst>
      <p:ext uri="{BB962C8B-B14F-4D97-AF65-F5344CB8AC3E}">
        <p14:creationId xmlns:p14="http://schemas.microsoft.com/office/powerpoint/2010/main" val="293585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5356D0E-559C-41D7-A4CA-EE6A41767EFB}" type="slidenum">
              <a:rPr lang="en-US" altLang="tr-TR" smtClean="0"/>
              <a:pPr/>
              <a:t>9</a:t>
            </a:fld>
            <a:endParaRPr lang="en-US" altLang="tr-TR"/>
          </a:p>
        </p:txBody>
      </p:sp>
      <p:sp>
        <p:nvSpPr>
          <p:cNvPr id="6" name="Yuvarlatılmış Dikdörtgen 5"/>
          <p:cNvSpPr/>
          <p:nvPr/>
        </p:nvSpPr>
        <p:spPr>
          <a:xfrm>
            <a:off x="329513" y="188640"/>
            <a:ext cx="8363272" cy="1008112"/>
          </a:xfrm>
          <a:prstGeom prst="roundRect">
            <a:avLst/>
          </a:prstGeom>
          <a:solidFill>
            <a:srgbClr val="7030A0"/>
          </a:solidFill>
          <a:ln w="76200">
            <a:solidFill>
              <a:schemeClr val="tx2">
                <a:lumMod val="75000"/>
              </a:schemeClr>
            </a:solidFill>
          </a:ln>
          <a:effectLst>
            <a:glow rad="2286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tr-TR" u="sng" dirty="0">
                <a:solidFill>
                  <a:schemeClr val="tx1">
                    <a:lumMod val="20000"/>
                    <a:lumOff val="80000"/>
                  </a:schemeClr>
                </a:solidFill>
              </a:rPr>
              <a:t>Hadis</a:t>
            </a:r>
            <a:r>
              <a:rPr lang="tr-TR" dirty="0">
                <a:solidFill>
                  <a:schemeClr val="tx1">
                    <a:lumMod val="20000"/>
                    <a:lumOff val="80000"/>
                  </a:schemeClr>
                </a:solidFill>
              </a:rPr>
              <a:t>: </a:t>
            </a:r>
            <a:r>
              <a:rPr lang="tr-TR" dirty="0">
                <a:solidFill>
                  <a:schemeClr val="tx1">
                    <a:lumMod val="20000"/>
                    <a:lumOff val="80000"/>
                  </a:schemeClr>
                </a:solidFill>
                <a:latin typeface="Arial (Gövde)"/>
              </a:rPr>
              <a:t>“Hiçbir baba, çocuğuna güzel terbiyeden daha üstün bir hediye veremez.” </a:t>
            </a:r>
            <a:endParaRPr lang="tr-TR" b="1" dirty="0">
              <a:solidFill>
                <a:schemeClr val="tx1">
                  <a:lumMod val="20000"/>
                  <a:lumOff val="80000"/>
                </a:schemeClr>
              </a:solidFill>
              <a:latin typeface="Arial (Gövde)"/>
            </a:endParaRPr>
          </a:p>
        </p:txBody>
      </p:sp>
      <p:pic>
        <p:nvPicPr>
          <p:cNvPr id="7170" name="Picture 2" descr="http://2.bp.blogspot.com/-1H9kLEQeg4I/USCicHCUDCI/AAAAAAAAACI/9RlzNocR_SY/s1600/familly_the_best.jpg"/>
          <p:cNvPicPr>
            <a:picLocks noChangeAspect="1" noChangeArrowheads="1"/>
          </p:cNvPicPr>
          <p:nvPr/>
        </p:nvPicPr>
        <p:blipFill rotWithShape="1">
          <a:blip r:embed="rId2">
            <a:extLst>
              <a:ext uri="{28A0092B-C50C-407E-A947-70E740481C1C}">
                <a14:useLocalDpi xmlns:a14="http://schemas.microsoft.com/office/drawing/2010/main" val="0"/>
              </a:ext>
            </a:extLst>
          </a:blip>
          <a:srcRect b="8132"/>
          <a:stretch/>
        </p:blipFill>
        <p:spPr bwMode="auto">
          <a:xfrm>
            <a:off x="1082149" y="1399380"/>
            <a:ext cx="6858000" cy="5083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4064753"/>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D100_dark_2002">
  <a:themeElements>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fontScheme name="CD100_dark_2002">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lnDef>
  </a:objectDefaults>
  <a:extraClrSchemeLst>
    <a:extraClrScheme>
      <a:clrScheme name="CD100_dark_2002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D100_dark_2002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D100_dark_2002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D100_dark_2002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D100_dark_2002 5">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D100_dark_2002 6">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126CD0"/>
        </a:hlink>
        <a:folHlink>
          <a:srgbClr val="009999"/>
        </a:folHlink>
      </a:clrScheme>
      <a:clrMap bg1="dk2" tx1="lt1" bg2="dk1" tx2="lt2" accent1="accent1" accent2="accent2" accent3="accent3" accent4="accent4" accent5="accent5" accent6="accent6" hlink="hlink" folHlink="folHlink"/>
    </a:extraClrScheme>
    <a:extraClrScheme>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BBEAA8"/>
      </a:lt1>
      <a:dk2>
        <a:srgbClr val="063C60"/>
      </a:dk2>
      <a:lt2>
        <a:srgbClr val="FFFFFF"/>
      </a:lt2>
      <a:accent1>
        <a:srgbClr val="5598CF"/>
      </a:accent1>
      <a:accent2>
        <a:srgbClr val="AAD955"/>
      </a:accent2>
      <a:accent3>
        <a:srgbClr val="DAF3D1"/>
      </a:accent3>
      <a:accent4>
        <a:srgbClr val="000000"/>
      </a:accent4>
      <a:accent5>
        <a:srgbClr val="B4CAE4"/>
      </a:accent5>
      <a:accent6>
        <a:srgbClr val="9AC44C"/>
      </a:accent6>
      <a:hlink>
        <a:srgbClr val="C7AA6F"/>
      </a:hlink>
      <a:folHlink>
        <a:srgbClr val="9E65B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BBEAA8"/>
        </a:lt1>
        <a:dk2>
          <a:srgbClr val="063C60"/>
        </a:dk2>
        <a:lt2>
          <a:srgbClr val="FFFFFF"/>
        </a:lt2>
        <a:accent1>
          <a:srgbClr val="5598CF"/>
        </a:accent1>
        <a:accent2>
          <a:srgbClr val="AAD955"/>
        </a:accent2>
        <a:accent3>
          <a:srgbClr val="DAF3D1"/>
        </a:accent3>
        <a:accent4>
          <a:srgbClr val="000000"/>
        </a:accent4>
        <a:accent5>
          <a:srgbClr val="B4CAE4"/>
        </a:accent5>
        <a:accent6>
          <a:srgbClr val="9AC44C"/>
        </a:accent6>
        <a:hlink>
          <a:srgbClr val="C7AA6F"/>
        </a:hlink>
        <a:folHlink>
          <a:srgbClr val="9E65B7"/>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6EDA8"/>
        </a:lt1>
        <a:dk2>
          <a:srgbClr val="006600"/>
        </a:dk2>
        <a:lt2>
          <a:srgbClr val="FFFFFF"/>
        </a:lt2>
        <a:accent1>
          <a:srgbClr val="73C95B"/>
        </a:accent1>
        <a:accent2>
          <a:srgbClr val="F7C037"/>
        </a:accent2>
        <a:accent3>
          <a:srgbClr val="FAF4D1"/>
        </a:accent3>
        <a:accent4>
          <a:srgbClr val="000000"/>
        </a:accent4>
        <a:accent5>
          <a:srgbClr val="BCE1B5"/>
        </a:accent5>
        <a:accent6>
          <a:srgbClr val="E0AE31"/>
        </a:accent6>
        <a:hlink>
          <a:srgbClr val="2393CB"/>
        </a:hlink>
        <a:folHlink>
          <a:srgbClr val="CB057B"/>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CE6AE"/>
        </a:lt1>
        <a:dk2>
          <a:srgbClr val="800000"/>
        </a:dk2>
        <a:lt2>
          <a:srgbClr val="FFFFFF"/>
        </a:lt2>
        <a:accent1>
          <a:srgbClr val="F66C2E"/>
        </a:accent1>
        <a:accent2>
          <a:srgbClr val="F9DE3D"/>
        </a:accent2>
        <a:accent3>
          <a:srgbClr val="FDF0D3"/>
        </a:accent3>
        <a:accent4>
          <a:srgbClr val="000000"/>
        </a:accent4>
        <a:accent5>
          <a:srgbClr val="FABAAD"/>
        </a:accent5>
        <a:accent6>
          <a:srgbClr val="E2C936"/>
        </a:accent6>
        <a:hlink>
          <a:srgbClr val="6CCA85"/>
        </a:hlink>
        <a:folHlink>
          <a:srgbClr val="DCA44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3">
      <a:dk1>
        <a:srgbClr val="B2B9AF"/>
      </a:dk1>
      <a:lt1>
        <a:srgbClr val="D1D7C7"/>
      </a:lt1>
      <a:dk2>
        <a:srgbClr val="4F506D"/>
      </a:dk2>
      <a:lt2>
        <a:srgbClr val="333333"/>
      </a:lt2>
      <a:accent1>
        <a:srgbClr val="8C9484"/>
      </a:accent1>
      <a:accent2>
        <a:srgbClr val="A56F73"/>
      </a:accent2>
      <a:accent3>
        <a:srgbClr val="E5E8E0"/>
      </a:accent3>
      <a:accent4>
        <a:srgbClr val="979E95"/>
      </a:accent4>
      <a:accent5>
        <a:srgbClr val="C5C8C2"/>
      </a:accent5>
      <a:accent6>
        <a:srgbClr val="956468"/>
      </a:accent6>
      <a:hlink>
        <a:srgbClr val="6B7FAD"/>
      </a:hlink>
      <a:folHlink>
        <a:srgbClr val="A1836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BCB5AC"/>
        </a:dk1>
        <a:lt1>
          <a:srgbClr val="D9D3C5"/>
        </a:lt1>
        <a:dk2>
          <a:srgbClr val="537568"/>
        </a:dk2>
        <a:lt2>
          <a:srgbClr val="333333"/>
        </a:lt2>
        <a:accent1>
          <a:srgbClr val="9A9180"/>
        </a:accent1>
        <a:accent2>
          <a:srgbClr val="7573A1"/>
        </a:accent2>
        <a:accent3>
          <a:srgbClr val="E9E6DF"/>
        </a:accent3>
        <a:accent4>
          <a:srgbClr val="A09A92"/>
        </a:accent4>
        <a:accent5>
          <a:srgbClr val="CAC7C0"/>
        </a:accent5>
        <a:accent6>
          <a:srgbClr val="696891"/>
        </a:accent6>
        <a:hlink>
          <a:srgbClr val="AD6B83"/>
        </a:hlink>
        <a:folHlink>
          <a:srgbClr val="699F65"/>
        </a:folHlink>
      </a:clrScheme>
      <a:clrMap bg1="lt1" tx1="dk1" bg2="lt2" tx2="dk2" accent1="accent1" accent2="accent2" accent3="accent3" accent4="accent4" accent5="accent5" accent6="accent6" hlink="hlink" folHlink="folHlink"/>
    </a:extraClrScheme>
    <a:extraClrScheme>
      <a:clrScheme name="Default Design 2">
        <a:dk1>
          <a:srgbClr val="ACB4BC"/>
        </a:dk1>
        <a:lt1>
          <a:srgbClr val="C5CFD9"/>
        </a:lt1>
        <a:dk2>
          <a:srgbClr val="674553"/>
        </a:dk2>
        <a:lt2>
          <a:srgbClr val="333333"/>
        </a:lt2>
        <a:accent1>
          <a:srgbClr val="778EA1"/>
        </a:accent1>
        <a:accent2>
          <a:srgbClr val="A68A6E"/>
        </a:accent2>
        <a:accent3>
          <a:srgbClr val="DFE4E9"/>
        </a:accent3>
        <a:accent4>
          <a:srgbClr val="9299A0"/>
        </a:accent4>
        <a:accent5>
          <a:srgbClr val="BDC6CD"/>
        </a:accent5>
        <a:accent6>
          <a:srgbClr val="967D63"/>
        </a:accent6>
        <a:hlink>
          <a:srgbClr val="6AAE92"/>
        </a:hlink>
        <a:folHlink>
          <a:srgbClr val="AE7AAA"/>
        </a:folHlink>
      </a:clrScheme>
      <a:clrMap bg1="lt1" tx1="dk1" bg2="lt2" tx2="dk2" accent1="accent1" accent2="accent2" accent3="accent3" accent4="accent4" accent5="accent5" accent6="accent6" hlink="hlink" folHlink="folHlink"/>
    </a:extraClrScheme>
    <a:extraClrScheme>
      <a:clrScheme name="Default Design 3">
        <a:dk1>
          <a:srgbClr val="B2B9AF"/>
        </a:dk1>
        <a:lt1>
          <a:srgbClr val="D1D7C7"/>
        </a:lt1>
        <a:dk2>
          <a:srgbClr val="4F506D"/>
        </a:dk2>
        <a:lt2>
          <a:srgbClr val="333333"/>
        </a:lt2>
        <a:accent1>
          <a:srgbClr val="8C9484"/>
        </a:accent1>
        <a:accent2>
          <a:srgbClr val="A56F73"/>
        </a:accent2>
        <a:accent3>
          <a:srgbClr val="E5E8E0"/>
        </a:accent3>
        <a:accent4>
          <a:srgbClr val="979E95"/>
        </a:accent4>
        <a:accent5>
          <a:srgbClr val="C5C8C2"/>
        </a:accent5>
        <a:accent6>
          <a:srgbClr val="956468"/>
        </a:accent6>
        <a:hlink>
          <a:srgbClr val="6B7FAD"/>
        </a:hlink>
        <a:folHlink>
          <a:srgbClr val="A1836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1133</TotalTime>
  <Words>1956</Words>
  <Application>Microsoft Office PowerPoint</Application>
  <PresentationFormat>Ekran Gösterisi (4:3)</PresentationFormat>
  <Paragraphs>107</Paragraphs>
  <Slides>40</Slides>
  <Notes>0</Notes>
  <HiddenSlides>0</HiddenSlides>
  <MMClips>0</MMClips>
  <ScaleCrop>false</ScaleCrop>
  <HeadingPairs>
    <vt:vector size="6" baseType="variant">
      <vt:variant>
        <vt:lpstr>Kullanılan Yazı Tipleri</vt:lpstr>
      </vt:variant>
      <vt:variant>
        <vt:i4>8</vt:i4>
      </vt:variant>
      <vt:variant>
        <vt:lpstr>Tema</vt:lpstr>
      </vt:variant>
      <vt:variant>
        <vt:i4>4</vt:i4>
      </vt:variant>
      <vt:variant>
        <vt:lpstr>Slayt Başlıkları</vt:lpstr>
      </vt:variant>
      <vt:variant>
        <vt:i4>40</vt:i4>
      </vt:variant>
    </vt:vector>
  </HeadingPairs>
  <TitlesOfParts>
    <vt:vector size="52" baseType="lpstr">
      <vt:lpstr>Arial</vt:lpstr>
      <vt:lpstr>Arial (Gövde)</vt:lpstr>
      <vt:lpstr>Arial Black</vt:lpstr>
      <vt:lpstr>Calibri</vt:lpstr>
      <vt:lpstr>Helvetica World</vt:lpstr>
      <vt:lpstr>Times New Roman</vt:lpstr>
      <vt:lpstr>Verdana</vt:lpstr>
      <vt:lpstr>Wingdings</vt:lpstr>
      <vt:lpstr>Diseño predeterminado</vt:lpstr>
      <vt:lpstr>CD100_dark_2002</vt:lpstr>
      <vt:lpstr>Default Design</vt:lpstr>
      <vt:lpstr>1_Default Design</vt:lpstr>
      <vt:lpstr>Hz. Muhammed’in Hayatı</vt:lpstr>
      <vt:lpstr>1. Bölüm İçindekiler</vt:lpstr>
      <vt:lpstr>1. Anne Babanın Çocuklara Davranışı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Çocukların Anne Babaya Karşı Sorumlulukları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cp:lastModifiedBy>MN_Dizgi-2</cp:lastModifiedBy>
  <cp:revision>129</cp:revision>
  <dcterms:created xsi:type="dcterms:W3CDTF">2014-09-04T19:32:10Z</dcterms:created>
  <dcterms:modified xsi:type="dcterms:W3CDTF">2022-11-30T13:31:58Z</dcterms:modified>
</cp:coreProperties>
</file>